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55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72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143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8307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6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2123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233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76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38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5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148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5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51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6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42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11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73B8-C292-4B87-A8C0-4DAED562E9FE}" type="datetimeFigureOut">
              <a:rPr lang="es-CO" smtClean="0"/>
              <a:t>16/01/2018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3CEA89-2B7D-43C0-8CBE-5AEC3AA082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26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1EC3-340A-450C-B678-730106CB3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MODELO RELACIONAL </a:t>
            </a:r>
          </a:p>
        </p:txBody>
      </p:sp>
    </p:spTree>
    <p:extLst>
      <p:ext uri="{BB962C8B-B14F-4D97-AF65-F5344CB8AC3E}">
        <p14:creationId xmlns:p14="http://schemas.microsoft.com/office/powerpoint/2010/main" val="1486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520B72-94C4-4ABB-AC64-A3382705B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64CBFD-D6E8-4E6A-8F66-1948BED331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F050CB-1D19-4C03-B719-A6E091DA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0" y="643467"/>
            <a:ext cx="105612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3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1CC78-5096-4437-AD92-15559772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362062-184A-48CD-873B-B95D4C4E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799711"/>
            <a:ext cx="75628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9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7FB636D-68D0-4516-8389-83668AD9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719065"/>
            <a:ext cx="8067675" cy="42100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9F362B-09FB-4EF4-9D17-3074B487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99" y="4929115"/>
            <a:ext cx="4343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1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33E9852-7DFD-416C-AA2D-EDF9C8E0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753500"/>
            <a:ext cx="7667625" cy="2981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35AC305-FA9D-4B8C-92E8-780BBA29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3932800"/>
            <a:ext cx="7667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D3C1D-01F3-4B19-9C9A-20664C16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Elementos de diagrama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CEB96FD-370E-4243-A36E-E10AF6B83D8A}"/>
              </a:ext>
            </a:extLst>
          </p:cNvPr>
          <p:cNvGrpSpPr/>
          <p:nvPr/>
        </p:nvGrpSpPr>
        <p:grpSpPr>
          <a:xfrm>
            <a:off x="2112425" y="1583027"/>
            <a:ext cx="7486650" cy="4650863"/>
            <a:chOff x="2112425" y="1481137"/>
            <a:chExt cx="7486650" cy="4650863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F6FFF6A-1618-4260-8194-8A1FEB2FF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2425" y="1481137"/>
              <a:ext cx="7486650" cy="847725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28B7357-3E8E-4F3C-82BA-B7F8F793B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2425" y="2544933"/>
              <a:ext cx="7458075" cy="69532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4F59349-1CFB-4595-B310-A5BD51431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425" y="3414489"/>
              <a:ext cx="7458074" cy="401287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C2966C4-86ED-4747-B80F-6D17F38DD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2425" y="4040238"/>
              <a:ext cx="7458074" cy="52285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478E2B7-AF80-41FC-9CF6-FCC25D7F4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425" y="4731066"/>
              <a:ext cx="7458074" cy="58648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4CFF7800-608A-4D24-9650-C10A67847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12425" y="5485520"/>
              <a:ext cx="7486650" cy="646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695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ADF4631-3C8F-45EE-8D19-4D3E8426B3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1099C-17EE-4E0E-B096-C7997505003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54B62D-FC5C-4E1A-8D8B-279576FE537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A917F-43A3-4FA3-A085-59D0DC397E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540ED8-5555-4032-B04C-8B5E8CA2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7169625" cy="36027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C92B47-9F33-4D9B-8D2A-984615F5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40606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E57A50-65B0-4F7F-AA92-90D89A05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36" y="500503"/>
            <a:ext cx="5580127" cy="793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38774A7-AAC8-4489-8340-2FB8E8B74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4" y="2353554"/>
            <a:ext cx="74485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2564-3F70-4036-ABA5-C89836F9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Cardinalidad o Mapeo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AD0224B-1A45-4F7E-B24F-171FF4AC40A1}"/>
              </a:ext>
            </a:extLst>
          </p:cNvPr>
          <p:cNvGrpSpPr/>
          <p:nvPr/>
        </p:nvGrpSpPr>
        <p:grpSpPr>
          <a:xfrm>
            <a:off x="995001" y="2220643"/>
            <a:ext cx="10201997" cy="2416714"/>
            <a:chOff x="532961" y="2220642"/>
            <a:chExt cx="10201997" cy="2416714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C538D0FF-4B3F-4C15-8DDD-E89EFC05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961" y="2220643"/>
              <a:ext cx="2314117" cy="2416713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9DA4362-583C-48EF-B89F-D44EDB4D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4297" y="2220643"/>
              <a:ext cx="2151794" cy="2416713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AA9F30-85BE-47F5-B7A1-2F905CC05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3310" y="2220642"/>
              <a:ext cx="2179456" cy="2416713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E17C2FA-2513-43FB-8C36-F8EC460B0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2323" y="2220642"/>
              <a:ext cx="2212635" cy="2416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39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336581F-3822-41C3-8349-CF884920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959070"/>
            <a:ext cx="5640502" cy="294716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A2A797-41CC-4C5A-AA8E-0D45AAA9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214305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C4B7B6-8E85-461A-BD7A-E5C1DAA1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262187"/>
            <a:ext cx="8162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326797-ED1D-429D-A420-A703D9F8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52" y="285750"/>
            <a:ext cx="7190496" cy="23130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9B725C-82C4-430C-9B84-A399D1B1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752" y="2942981"/>
            <a:ext cx="2865120" cy="35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4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05ECB-EB1D-48C2-B78A-FF6D4CAB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Lenguaje SQL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11AE36-9D5A-4A8C-9B47-8E7E0CED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55" y="1905000"/>
            <a:ext cx="81248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0030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361</TotalTime>
  <Words>15</Words>
  <Application>Microsoft Office PowerPoint</Application>
  <PresentationFormat>Panorámica</PresentationFormat>
  <Paragraphs>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MODELO RELACIONAL </vt:lpstr>
      <vt:lpstr>Elementos de diagrama</vt:lpstr>
      <vt:lpstr>Ejemplo</vt:lpstr>
      <vt:lpstr>Presentación de PowerPoint</vt:lpstr>
      <vt:lpstr>Cardinalidad o Mapeo</vt:lpstr>
      <vt:lpstr>Ejemplo</vt:lpstr>
      <vt:lpstr>Presentación de PowerPoint</vt:lpstr>
      <vt:lpstr>Presentación de PowerPoint</vt:lpstr>
      <vt:lpstr>Lenguaje SQL</vt:lpstr>
      <vt:lpstr>Presentación de PowerPoint</vt:lpstr>
      <vt:lpstr>Tipos de datos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RELACIONAL </dc:title>
  <dc:creator>Sebastian Cespedes</dc:creator>
  <cp:lastModifiedBy>Sebastian Cespedes</cp:lastModifiedBy>
  <cp:revision>6</cp:revision>
  <dcterms:created xsi:type="dcterms:W3CDTF">2018-01-16T22:12:21Z</dcterms:created>
  <dcterms:modified xsi:type="dcterms:W3CDTF">2018-01-17T04:13:52Z</dcterms:modified>
</cp:coreProperties>
</file>