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01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79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45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7658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9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87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7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81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065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85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2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32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1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90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063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27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CA73B-B453-4415-94C0-789DBC3EB1BC}" type="datetimeFigureOut">
              <a:rPr lang="es-CO" smtClean="0"/>
              <a:t>18/01/2018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ACE579-CDA1-4746-9A27-05C8357E62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12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581AF-4795-48B7-93B2-34BCEFDC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5926"/>
            <a:ext cx="9144000" cy="2387600"/>
          </a:xfrm>
        </p:spPr>
        <p:txBody>
          <a:bodyPr/>
          <a:lstStyle/>
          <a:p>
            <a:r>
              <a:rPr lang="es-CO" dirty="0"/>
              <a:t>Normalización</a:t>
            </a:r>
          </a:p>
        </p:txBody>
      </p:sp>
    </p:spTree>
    <p:extLst>
      <p:ext uri="{BB962C8B-B14F-4D97-AF65-F5344CB8AC3E}">
        <p14:creationId xmlns:p14="http://schemas.microsoft.com/office/powerpoint/2010/main" val="199419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429904-E48B-4FF8-9BCE-EE0E25C5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23" y="219807"/>
            <a:ext cx="6029325" cy="2057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A62C20-A7CA-4987-9985-75D33F19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23" y="2456719"/>
            <a:ext cx="30956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6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1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Normalización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Normalización</dc:title>
  <dc:creator>Sebastian Cespedes</dc:creator>
  <cp:lastModifiedBy>Sebastian Cespedes</cp:lastModifiedBy>
  <cp:revision>2</cp:revision>
  <dcterms:created xsi:type="dcterms:W3CDTF">2018-01-18T23:40:41Z</dcterms:created>
  <dcterms:modified xsi:type="dcterms:W3CDTF">2018-01-19T02:05:06Z</dcterms:modified>
</cp:coreProperties>
</file>