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2"/>
    <p:restoredTop sz="94657"/>
  </p:normalViewPr>
  <p:slideViewPr>
    <p:cSldViewPr snapToGrid="0" snapToObjects="1">
      <p:cViewPr>
        <p:scale>
          <a:sx n="180" d="100"/>
          <a:sy n="180" d="100"/>
        </p:scale>
        <p:origin x="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3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E82D-EEBC-6648-912C-8EAED29AAE7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70" y="641309"/>
            <a:ext cx="9478899" cy="50400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216472" y="644132"/>
            <a:ext cx="9478899" cy="251204"/>
          </a:xfrm>
          <a:prstGeom prst="fram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5557735" y="895335"/>
            <a:ext cx="5137636" cy="1553620"/>
          </a:xfrm>
          <a:custGeom>
            <a:avLst/>
            <a:gdLst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91212 w 5137636"/>
              <a:gd name="connsiteY5" fmla="*/ 19121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91212 w 5137636"/>
              <a:gd name="connsiteY9" fmla="*/ 19121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75709 w 5137636"/>
              <a:gd name="connsiteY5" fmla="*/ 94959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75709 w 5137636"/>
              <a:gd name="connsiteY9" fmla="*/ 9495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04584 w 5137636"/>
              <a:gd name="connsiteY5" fmla="*/ 104584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04584 w 5137636"/>
              <a:gd name="connsiteY9" fmla="*/ 104584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2195 w 5137636"/>
              <a:gd name="connsiteY5" fmla="*/ 74306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62195 w 5137636"/>
              <a:gd name="connsiteY9" fmla="*/ 74306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73593 w 5137636"/>
              <a:gd name="connsiteY8" fmla="*/ 76155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61482 w 5137636"/>
              <a:gd name="connsiteY7" fmla="*/ 1471710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68251 w 5137636"/>
              <a:gd name="connsiteY9" fmla="*/ 62195 h 152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7636" h="1529698">
                <a:moveTo>
                  <a:pt x="0" y="0"/>
                </a:moveTo>
                <a:lnTo>
                  <a:pt x="5137636" y="0"/>
                </a:lnTo>
                <a:lnTo>
                  <a:pt x="5137636" y="1529698"/>
                </a:lnTo>
                <a:lnTo>
                  <a:pt x="0" y="1529698"/>
                </a:lnTo>
                <a:lnTo>
                  <a:pt x="0" y="0"/>
                </a:lnTo>
                <a:close/>
                <a:moveTo>
                  <a:pt x="68251" y="62195"/>
                </a:moveTo>
                <a:cubicBezTo>
                  <a:pt x="66849" y="525978"/>
                  <a:pt x="77557" y="1007927"/>
                  <a:pt x="76155" y="1471710"/>
                </a:cubicBezTo>
                <a:lnTo>
                  <a:pt x="5067538" y="1483822"/>
                </a:lnTo>
                <a:cubicBezTo>
                  <a:pt x="5065519" y="1034785"/>
                  <a:pt x="5081668" y="513081"/>
                  <a:pt x="5079649" y="64044"/>
                </a:cubicBezTo>
                <a:lnTo>
                  <a:pt x="68251" y="6219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216471" y="5476776"/>
            <a:ext cx="6936126" cy="529390"/>
          </a:xfrm>
          <a:prstGeom prst="frame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01979" y="458193"/>
            <a:ext cx="2" cy="18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3967" y="183069"/>
            <a:ext cx="168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Program </a:t>
            </a:r>
            <a:r>
              <a:rPr lang="en-US" sz="1400" b="1" dirty="0" smtClean="0">
                <a:solidFill>
                  <a:schemeClr val="accent1"/>
                </a:solidFill>
              </a:rPr>
              <a:t>Selection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616018" y="1072544"/>
            <a:ext cx="600455" cy="303784"/>
          </a:xfrm>
          <a:prstGeom prst="bentConnector3">
            <a:avLst>
              <a:gd name="adj1" fmla="val 99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799" y="1376329"/>
            <a:ext cx="1018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Current </a:t>
            </a:r>
            <a:r>
              <a:rPr lang="en-US" sz="1400" b="1" dirty="0" smtClean="0">
                <a:solidFill>
                  <a:schemeClr val="accent1"/>
                </a:solidFill>
              </a:rPr>
              <a:t>Program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47971" y="1376329"/>
            <a:ext cx="130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Program Heap State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40" name="Elbow Connector 39"/>
          <p:cNvCxnSpPr>
            <a:endCxn id="36" idx="0"/>
          </p:cNvCxnSpPr>
          <p:nvPr/>
        </p:nvCxnSpPr>
        <p:spPr>
          <a:xfrm>
            <a:off x="10695371" y="1072544"/>
            <a:ext cx="704029" cy="303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68260" y="3345600"/>
            <a:ext cx="163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Navigation </a:t>
            </a:r>
            <a:r>
              <a:rPr lang="en-US" sz="1400" b="1" dirty="0" smtClean="0">
                <a:solidFill>
                  <a:schemeClr val="accent1"/>
                </a:solidFill>
              </a:rPr>
              <a:t>Panel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9384632" y="3089710"/>
            <a:ext cx="3551" cy="25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4" idx="1"/>
          </p:cNvCxnSpPr>
          <p:nvPr/>
        </p:nvCxnSpPr>
        <p:spPr>
          <a:xfrm>
            <a:off x="8152597" y="4668518"/>
            <a:ext cx="41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260" y="4514629"/>
            <a:ext cx="168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1"/>
                </a:solidFill>
              </a:rPr>
              <a:t>Interpreter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152597" y="5760776"/>
            <a:ext cx="41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568260" y="5606887"/>
            <a:ext cx="193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Interpreter State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65" name="Frame 7"/>
          <p:cNvSpPr/>
          <p:nvPr/>
        </p:nvSpPr>
        <p:spPr>
          <a:xfrm>
            <a:off x="1216468" y="895336"/>
            <a:ext cx="4341265" cy="1558306"/>
          </a:xfrm>
          <a:custGeom>
            <a:avLst/>
            <a:gdLst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91212 w 5137636"/>
              <a:gd name="connsiteY5" fmla="*/ 19121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91212 w 5137636"/>
              <a:gd name="connsiteY9" fmla="*/ 19121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75709 w 5137636"/>
              <a:gd name="connsiteY5" fmla="*/ 94959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75709 w 5137636"/>
              <a:gd name="connsiteY9" fmla="*/ 9495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04584 w 5137636"/>
              <a:gd name="connsiteY5" fmla="*/ 104584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04584 w 5137636"/>
              <a:gd name="connsiteY9" fmla="*/ 104584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2195 w 5137636"/>
              <a:gd name="connsiteY5" fmla="*/ 74306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62195 w 5137636"/>
              <a:gd name="connsiteY9" fmla="*/ 74306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73593 w 5137636"/>
              <a:gd name="connsiteY8" fmla="*/ 76155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61482 w 5137636"/>
              <a:gd name="connsiteY7" fmla="*/ 1471710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68251 w 5137636"/>
              <a:gd name="connsiteY9" fmla="*/ 62195 h 152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7636" h="1529698">
                <a:moveTo>
                  <a:pt x="0" y="0"/>
                </a:moveTo>
                <a:lnTo>
                  <a:pt x="5137636" y="0"/>
                </a:lnTo>
                <a:lnTo>
                  <a:pt x="5137636" y="1529698"/>
                </a:lnTo>
                <a:lnTo>
                  <a:pt x="0" y="1529698"/>
                </a:lnTo>
                <a:lnTo>
                  <a:pt x="0" y="0"/>
                </a:lnTo>
                <a:close/>
                <a:moveTo>
                  <a:pt x="68251" y="62195"/>
                </a:moveTo>
                <a:cubicBezTo>
                  <a:pt x="66849" y="525978"/>
                  <a:pt x="77557" y="1007927"/>
                  <a:pt x="76155" y="1471710"/>
                </a:cubicBezTo>
                <a:lnTo>
                  <a:pt x="5067538" y="1483822"/>
                </a:lnTo>
                <a:cubicBezTo>
                  <a:pt x="5065519" y="1034785"/>
                  <a:pt x="5081668" y="513081"/>
                  <a:pt x="5079649" y="64044"/>
                </a:cubicBezTo>
                <a:lnTo>
                  <a:pt x="68251" y="6219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Frame 7"/>
          <p:cNvSpPr/>
          <p:nvPr/>
        </p:nvSpPr>
        <p:spPr>
          <a:xfrm>
            <a:off x="1216467" y="2458328"/>
            <a:ext cx="9478902" cy="626696"/>
          </a:xfrm>
          <a:custGeom>
            <a:avLst/>
            <a:gdLst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91212 w 5137636"/>
              <a:gd name="connsiteY5" fmla="*/ 19121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91212 w 5137636"/>
              <a:gd name="connsiteY9" fmla="*/ 19121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75709 w 5137636"/>
              <a:gd name="connsiteY5" fmla="*/ 94959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75709 w 5137636"/>
              <a:gd name="connsiteY9" fmla="*/ 9495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04584 w 5137636"/>
              <a:gd name="connsiteY5" fmla="*/ 104584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04584 w 5137636"/>
              <a:gd name="connsiteY9" fmla="*/ 104584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2195 w 5137636"/>
              <a:gd name="connsiteY5" fmla="*/ 74306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62195 w 5137636"/>
              <a:gd name="connsiteY9" fmla="*/ 74306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73593 w 5137636"/>
              <a:gd name="connsiteY8" fmla="*/ 76155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61482 w 5137636"/>
              <a:gd name="connsiteY7" fmla="*/ 1471710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35429 w 5137636"/>
              <a:gd name="connsiteY5" fmla="*/ 136099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35429 w 5137636"/>
              <a:gd name="connsiteY9" fmla="*/ 13609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2300 w 5137636"/>
              <a:gd name="connsiteY5" fmla="*/ 150881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22300 w 5137636"/>
              <a:gd name="connsiteY9" fmla="*/ 150881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8864 w 5137636"/>
              <a:gd name="connsiteY5" fmla="*/ 180443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28864 w 5137636"/>
              <a:gd name="connsiteY9" fmla="*/ 180443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2300 w 5137636"/>
              <a:gd name="connsiteY5" fmla="*/ 150881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22300 w 5137636"/>
              <a:gd name="connsiteY9" fmla="*/ 150881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80443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25582 w 5137636"/>
              <a:gd name="connsiteY9" fmla="*/ 180443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92778 w 5137636"/>
              <a:gd name="connsiteY8" fmla="*/ 123167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3642 w 5137636"/>
              <a:gd name="connsiteY7" fmla="*/ 1395134 h 1529698"/>
              <a:gd name="connsiteX8" fmla="*/ 5092778 w 5137636"/>
              <a:gd name="connsiteY8" fmla="*/ 123167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3642 w 5137636"/>
              <a:gd name="connsiteY7" fmla="*/ 1395134 h 1529698"/>
              <a:gd name="connsiteX8" fmla="*/ 5102624 w 5137636"/>
              <a:gd name="connsiteY8" fmla="*/ 167511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093795 w 5137636"/>
              <a:gd name="connsiteY7" fmla="*/ 1395134 h 1529698"/>
              <a:gd name="connsiteX8" fmla="*/ 5102624 w 5137636"/>
              <a:gd name="connsiteY8" fmla="*/ 167511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093795 w 5137636"/>
              <a:gd name="connsiteY7" fmla="*/ 1395134 h 1529698"/>
              <a:gd name="connsiteX8" fmla="*/ 5096060 w 5137636"/>
              <a:gd name="connsiteY8" fmla="*/ 182293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3642 w 5137636"/>
              <a:gd name="connsiteY7" fmla="*/ 1424696 h 1529698"/>
              <a:gd name="connsiteX8" fmla="*/ 5096060 w 5137636"/>
              <a:gd name="connsiteY8" fmla="*/ 182293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3642 w 5137636"/>
              <a:gd name="connsiteY7" fmla="*/ 1424696 h 1529698"/>
              <a:gd name="connsiteX8" fmla="*/ 5105907 w 5137636"/>
              <a:gd name="connsiteY8" fmla="*/ 197073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3642 w 5137636"/>
              <a:gd name="connsiteY7" fmla="*/ 1424696 h 1529698"/>
              <a:gd name="connsiteX8" fmla="*/ 5099343 w 5137636"/>
              <a:gd name="connsiteY8" fmla="*/ 182291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3642 w 5137636"/>
              <a:gd name="connsiteY7" fmla="*/ 1424696 h 1529698"/>
              <a:gd name="connsiteX8" fmla="*/ 5105907 w 5137636"/>
              <a:gd name="connsiteY8" fmla="*/ 182291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6924 w 5137636"/>
              <a:gd name="connsiteY7" fmla="*/ 1424696 h 1529698"/>
              <a:gd name="connsiteX8" fmla="*/ 5105907 w 5137636"/>
              <a:gd name="connsiteY8" fmla="*/ 182291 h 1529698"/>
              <a:gd name="connsiteX9" fmla="*/ 25582 w 5137636"/>
              <a:gd name="connsiteY9" fmla="*/ 150879 h 152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7636" h="1529698">
                <a:moveTo>
                  <a:pt x="0" y="0"/>
                </a:moveTo>
                <a:lnTo>
                  <a:pt x="5137636" y="0"/>
                </a:lnTo>
                <a:lnTo>
                  <a:pt x="5137636" y="1529698"/>
                </a:lnTo>
                <a:lnTo>
                  <a:pt x="0" y="1529698"/>
                </a:lnTo>
                <a:lnTo>
                  <a:pt x="0" y="0"/>
                </a:lnTo>
                <a:close/>
                <a:moveTo>
                  <a:pt x="25582" y="150879"/>
                </a:moveTo>
                <a:cubicBezTo>
                  <a:pt x="24180" y="614662"/>
                  <a:pt x="28324" y="963583"/>
                  <a:pt x="26922" y="1427366"/>
                </a:cubicBezTo>
                <a:lnTo>
                  <a:pt x="5106924" y="1424696"/>
                </a:lnTo>
                <a:cubicBezTo>
                  <a:pt x="5104905" y="975659"/>
                  <a:pt x="5107926" y="631328"/>
                  <a:pt x="5105907" y="182291"/>
                </a:cubicBezTo>
                <a:lnTo>
                  <a:pt x="25582" y="15087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7"/>
          <p:cNvSpPr/>
          <p:nvPr/>
        </p:nvSpPr>
        <p:spPr>
          <a:xfrm>
            <a:off x="1216467" y="3094397"/>
            <a:ext cx="6936127" cy="2382378"/>
          </a:xfrm>
          <a:custGeom>
            <a:avLst/>
            <a:gdLst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91212 w 5137636"/>
              <a:gd name="connsiteY5" fmla="*/ 19121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91212 w 5137636"/>
              <a:gd name="connsiteY9" fmla="*/ 19121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75709 w 5137636"/>
              <a:gd name="connsiteY5" fmla="*/ 94959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75709 w 5137636"/>
              <a:gd name="connsiteY9" fmla="*/ 9495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04584 w 5137636"/>
              <a:gd name="connsiteY5" fmla="*/ 104584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04584 w 5137636"/>
              <a:gd name="connsiteY9" fmla="*/ 104584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2195 w 5137636"/>
              <a:gd name="connsiteY5" fmla="*/ 74306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62195 w 5137636"/>
              <a:gd name="connsiteY9" fmla="*/ 74306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73593 w 5137636"/>
              <a:gd name="connsiteY8" fmla="*/ 76155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61482 w 5137636"/>
              <a:gd name="connsiteY7" fmla="*/ 1471710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102076 w 5137636"/>
              <a:gd name="connsiteY8" fmla="*/ 52379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58214 w 5137636"/>
              <a:gd name="connsiteY6" fmla="*/ 1510593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58214 w 5137636"/>
              <a:gd name="connsiteY6" fmla="*/ 1483376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62699 w 5137636"/>
              <a:gd name="connsiteY6" fmla="*/ 1495041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54795 w 5137636"/>
              <a:gd name="connsiteY5" fmla="*/ 73860 h 1529698"/>
              <a:gd name="connsiteX6" fmla="*/ 62699 w 5137636"/>
              <a:gd name="connsiteY6" fmla="*/ 1495041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54795 w 5137636"/>
              <a:gd name="connsiteY9" fmla="*/ 73860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54795 w 5137636"/>
              <a:gd name="connsiteY5" fmla="*/ 50530 h 1529698"/>
              <a:gd name="connsiteX6" fmla="*/ 62699 w 5137636"/>
              <a:gd name="connsiteY6" fmla="*/ 1495041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54795 w 5137636"/>
              <a:gd name="connsiteY9" fmla="*/ 50530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54795 w 5137636"/>
              <a:gd name="connsiteY5" fmla="*/ 50530 h 1529698"/>
              <a:gd name="connsiteX6" fmla="*/ 53728 w 5137636"/>
              <a:gd name="connsiteY6" fmla="*/ 1498929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54795 w 5137636"/>
              <a:gd name="connsiteY9" fmla="*/ 50530 h 152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7636" h="1529698">
                <a:moveTo>
                  <a:pt x="0" y="0"/>
                </a:moveTo>
                <a:lnTo>
                  <a:pt x="5137636" y="0"/>
                </a:lnTo>
                <a:lnTo>
                  <a:pt x="5137636" y="1529698"/>
                </a:lnTo>
                <a:lnTo>
                  <a:pt x="0" y="1529698"/>
                </a:lnTo>
                <a:lnTo>
                  <a:pt x="0" y="0"/>
                </a:lnTo>
                <a:close/>
                <a:moveTo>
                  <a:pt x="54795" y="50530"/>
                </a:moveTo>
                <a:cubicBezTo>
                  <a:pt x="53393" y="514313"/>
                  <a:pt x="55130" y="1035146"/>
                  <a:pt x="53728" y="1498929"/>
                </a:cubicBezTo>
                <a:lnTo>
                  <a:pt x="5085481" y="1491598"/>
                </a:lnTo>
                <a:cubicBezTo>
                  <a:pt x="5083462" y="1042561"/>
                  <a:pt x="5104095" y="501416"/>
                  <a:pt x="5102076" y="52379"/>
                </a:cubicBezTo>
                <a:lnTo>
                  <a:pt x="54795" y="5053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3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PetarMax</cp:lastModifiedBy>
  <cp:revision>6</cp:revision>
  <dcterms:created xsi:type="dcterms:W3CDTF">2016-11-21T13:31:45Z</dcterms:created>
  <dcterms:modified xsi:type="dcterms:W3CDTF">2016-11-25T14:22:37Z</dcterms:modified>
</cp:coreProperties>
</file>