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94683"/>
  </p:normalViewPr>
  <p:slideViewPr>
    <p:cSldViewPr snapToGrid="0" snapToObjects="1">
      <p:cViewPr>
        <p:scale>
          <a:sx n="351" d="100"/>
          <a:sy n="351" d="100"/>
        </p:scale>
        <p:origin x="-3408" y="-4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859064" y="240831"/>
            <a:ext cx="6468963" cy="6376337"/>
            <a:chOff x="1137785" y="409361"/>
            <a:chExt cx="6468963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137785" y="409361"/>
              <a:ext cx="6468963" cy="6376337"/>
              <a:chOff x="1137785" y="409361"/>
              <a:chExt cx="6468963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21173" cy="6040264"/>
                <a:chOff x="1336165" y="133369"/>
                <a:chExt cx="4421173" cy="604026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512612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1431" y="783464"/>
                    <a:ext cx="465451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1271" y="1002762"/>
                    <a:ext cx="47083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3" y="893746"/>
                  <a:ext cx="510685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1004109"/>
                  <a:ext cx="47222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223407"/>
                  <a:ext cx="475611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4" y="1700601"/>
                  <a:ext cx="510334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810964"/>
                  <a:ext cx="46356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2030262"/>
                  <a:ext cx="46356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4026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51100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045" y="2583065"/>
                  <a:ext cx="464056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2802363"/>
                  <a:ext cx="46744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1236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1" y="673101"/>
                    <a:ext cx="513233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0115" y="783464"/>
                    <a:ext cx="471986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6888" y="1002762"/>
                    <a:ext cx="465213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2" y="4000700"/>
                  <a:ext cx="51242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4498" y="4111063"/>
                  <a:ext cx="466023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330361"/>
                  <a:ext cx="45925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1576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3" y="4807555"/>
                  <a:ext cx="52067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917918"/>
                  <a:ext cx="46116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431" y="5137216"/>
                  <a:ext cx="45100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1" y="5579656"/>
                  <a:ext cx="51643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5690019"/>
                  <a:ext cx="46568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4818" y="5909317"/>
                  <a:ext cx="4521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0532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512532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511304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51179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59" y="4807555"/>
                  <a:ext cx="509959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883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178" y="507580"/>
                  <a:ext cx="45698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3350178" y="735345"/>
                  <a:ext cx="456981" cy="46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565" y="986707"/>
                  <a:ext cx="44632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070331"/>
                  <a:ext cx="46375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3343405" y="2289630"/>
                  <a:ext cx="463754" cy="846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540991"/>
                  <a:ext cx="45648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3635564"/>
                  <a:ext cx="46326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2531" y="3863329"/>
                  <a:ext cx="4646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649" y="4119771"/>
                  <a:ext cx="46518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858" y="5194011"/>
                  <a:ext cx="47730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639" y="5430243"/>
                  <a:ext cx="4641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5673138"/>
                  <a:ext cx="46326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511766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1" y="3498984"/>
                  <a:ext cx="512055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943" y="5791895"/>
                  <a:ext cx="0" cy="381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174281"/>
                  <a:ext cx="46329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410513"/>
                  <a:ext cx="4632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644941"/>
                  <a:ext cx="46449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894033"/>
                  <a:ext cx="46329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311162"/>
                  <a:ext cx="46449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991" y="4547394"/>
                  <a:ext cx="45771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781822"/>
                  <a:ext cx="46569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605" y="5030914"/>
                  <a:ext cx="461104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0" y="1048972"/>
                  <a:ext cx="510441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2630347"/>
                  <a:ext cx="45782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9493" y="2866579"/>
                  <a:ext cx="47784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141" y="3105445"/>
                  <a:ext cx="47519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932" y="3350099"/>
                  <a:ext cx="47340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3590530"/>
                  <a:ext cx="468967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127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  <a:endCxn id="176" idx="6"/>
              </p:cNvCxnSpPr>
              <p:nvPr/>
            </p:nvCxnSpPr>
            <p:spPr>
              <a:xfrm>
                <a:off x="1417168" y="6664164"/>
                <a:ext cx="6083176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785" y="6562189"/>
                <a:ext cx="243111" cy="207095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777B0D-1284-DD4C-B613-50C798E585A5}"/>
                  </a:ext>
                </a:extLst>
              </p:cNvPr>
              <p:cNvSpPr/>
              <p:nvPr/>
            </p:nvSpPr>
            <p:spPr>
              <a:xfrm>
                <a:off x="1590723" y="45006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5CC50A7-C104-8846-900B-A8500C2CB94F}"/>
                  </a:ext>
                </a:extLst>
              </p:cNvPr>
              <p:cNvSpPr/>
              <p:nvPr/>
            </p:nvSpPr>
            <p:spPr>
              <a:xfrm>
                <a:off x="1590723" y="66587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0F3C0BF-7FD4-9D4C-88A1-A63121507FC8}"/>
                  </a:ext>
                </a:extLst>
              </p:cNvPr>
              <p:cNvSpPr/>
              <p:nvPr/>
            </p:nvSpPr>
            <p:spPr>
              <a:xfrm>
                <a:off x="1590722" y="92770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4B1ED87-C8C3-D340-80EB-8244BC63F754}"/>
                  </a:ext>
                </a:extLst>
              </p:cNvPr>
              <p:cNvSpPr/>
              <p:nvPr/>
            </p:nvSpPr>
            <p:spPr>
              <a:xfrm>
                <a:off x="1590722" y="120444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A89D86C-072A-244A-A5FD-A68A002EDEB0}"/>
                  </a:ext>
                </a:extLst>
              </p:cNvPr>
              <p:cNvSpPr/>
              <p:nvPr/>
            </p:nvSpPr>
            <p:spPr>
              <a:xfrm>
                <a:off x="1590722" y="14217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F458178-F013-6C41-B344-4172DE4809A9}"/>
                  </a:ext>
                </a:extLst>
              </p:cNvPr>
              <p:cNvSpPr/>
              <p:nvPr/>
            </p:nvSpPr>
            <p:spPr>
              <a:xfrm>
                <a:off x="1590721" y="16806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D6D40EEC-EA91-4843-83DD-65F5C2D6E086}"/>
                  </a:ext>
                </a:extLst>
              </p:cNvPr>
              <p:cNvSpPr/>
              <p:nvPr/>
            </p:nvSpPr>
            <p:spPr>
              <a:xfrm>
                <a:off x="1590721" y="201180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999BBF8-276B-C844-B710-69E7E5FC4A46}"/>
                  </a:ext>
                </a:extLst>
              </p:cNvPr>
              <p:cNvSpPr/>
              <p:nvPr/>
            </p:nvSpPr>
            <p:spPr>
              <a:xfrm>
                <a:off x="1590721" y="222735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BEC4365-1F38-4A42-9BB5-B1975643EC06}"/>
                  </a:ext>
                </a:extLst>
              </p:cNvPr>
              <p:cNvSpPr/>
              <p:nvPr/>
            </p:nvSpPr>
            <p:spPr>
              <a:xfrm>
                <a:off x="1590721" y="248128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300B34D-E1C6-2A48-8076-17CBFBFF8DA0}"/>
                  </a:ext>
                </a:extLst>
              </p:cNvPr>
              <p:cNvSpPr/>
              <p:nvPr/>
            </p:nvSpPr>
            <p:spPr>
              <a:xfrm>
                <a:off x="1590721" y="278034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22E35A0-E2AB-5241-ABB5-86BA791A7D7D}"/>
                  </a:ext>
                </a:extLst>
              </p:cNvPr>
              <p:cNvSpPr/>
              <p:nvPr/>
            </p:nvSpPr>
            <p:spPr>
              <a:xfrm>
                <a:off x="1590721" y="299603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F9794F7-96D9-4648-B6E1-1900D7278EF6}"/>
                  </a:ext>
                </a:extLst>
              </p:cNvPr>
              <p:cNvSpPr/>
              <p:nvPr/>
            </p:nvSpPr>
            <p:spPr>
              <a:xfrm>
                <a:off x="1593148" y="325717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81991AFE-5348-5B44-871E-52541C443E96}"/>
                  </a:ext>
                </a:extLst>
              </p:cNvPr>
              <p:cNvSpPr/>
              <p:nvPr/>
            </p:nvSpPr>
            <p:spPr>
              <a:xfrm>
                <a:off x="1598460" y="356336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7D1C936-A204-7944-A24A-AD1C02BDBEAF}"/>
                  </a:ext>
                </a:extLst>
              </p:cNvPr>
              <p:cNvSpPr/>
              <p:nvPr/>
            </p:nvSpPr>
            <p:spPr>
              <a:xfrm>
                <a:off x="1598460" y="377888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C105103-569D-5141-ABB1-E3E0BF0869A1}"/>
                  </a:ext>
                </a:extLst>
              </p:cNvPr>
              <p:cNvSpPr/>
              <p:nvPr/>
            </p:nvSpPr>
            <p:spPr>
              <a:xfrm>
                <a:off x="1598460" y="40337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62212FE3-E9AB-2242-A6D4-BE1FB79B18CB}"/>
                  </a:ext>
                </a:extLst>
              </p:cNvPr>
              <p:cNvSpPr/>
              <p:nvPr/>
            </p:nvSpPr>
            <p:spPr>
              <a:xfrm>
                <a:off x="1604201" y="4325587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CFBADA6-F4FA-9048-ADCE-2744EBDD7A8D}"/>
                  </a:ext>
                </a:extLst>
              </p:cNvPr>
              <p:cNvSpPr/>
              <p:nvPr/>
            </p:nvSpPr>
            <p:spPr>
              <a:xfrm>
                <a:off x="1604201" y="45411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E7968B4-B821-2246-A8A2-72ECEB926ED0}"/>
                  </a:ext>
                </a:extLst>
              </p:cNvPr>
              <p:cNvSpPr/>
              <p:nvPr/>
            </p:nvSpPr>
            <p:spPr>
              <a:xfrm>
                <a:off x="1604201" y="479598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FC722855-EE0B-044B-A3C4-A932CECC0420}"/>
                  </a:ext>
                </a:extLst>
              </p:cNvPr>
              <p:cNvSpPr/>
              <p:nvPr/>
            </p:nvSpPr>
            <p:spPr>
              <a:xfrm>
                <a:off x="1601315" y="5120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DFB0C43B-572A-394D-8DD3-F62A97300A0A}"/>
                  </a:ext>
                </a:extLst>
              </p:cNvPr>
              <p:cNvSpPr/>
              <p:nvPr/>
            </p:nvSpPr>
            <p:spPr>
              <a:xfrm>
                <a:off x="1601315" y="533573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81E219CC-8C52-534D-8FCA-BE545E983CA1}"/>
                  </a:ext>
                </a:extLst>
              </p:cNvPr>
              <p:cNvSpPr/>
              <p:nvPr/>
            </p:nvSpPr>
            <p:spPr>
              <a:xfrm>
                <a:off x="1601315" y="559060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98028F6-3D57-B74A-AD45-55A55C57A7E9}"/>
                  </a:ext>
                </a:extLst>
              </p:cNvPr>
              <p:cNvSpPr/>
              <p:nvPr/>
            </p:nvSpPr>
            <p:spPr>
              <a:xfrm>
                <a:off x="1605933" y="5882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37A0109-2C14-E64E-B0FD-EF903A8BE474}"/>
                  </a:ext>
                </a:extLst>
              </p:cNvPr>
              <p:cNvSpPr/>
              <p:nvPr/>
            </p:nvSpPr>
            <p:spPr>
              <a:xfrm>
                <a:off x="1605933" y="610234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362DC2E-5731-EF40-86FA-1985CF8514E7}"/>
                  </a:ext>
                </a:extLst>
              </p:cNvPr>
              <p:cNvSpPr/>
              <p:nvPr/>
            </p:nvSpPr>
            <p:spPr>
              <a:xfrm>
                <a:off x="1605933" y="635722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6DCACF5-2C44-D346-85F9-9D8FCB202F54}"/>
                  </a:ext>
                </a:extLst>
              </p:cNvPr>
              <p:cNvSpPr/>
              <p:nvPr/>
            </p:nvSpPr>
            <p:spPr>
              <a:xfrm>
                <a:off x="2899021" y="63657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C54AA7A-C9E3-DC4E-943B-649BA690599D}"/>
                  </a:ext>
                </a:extLst>
              </p:cNvPr>
              <p:cNvSpPr/>
              <p:nvPr/>
            </p:nvSpPr>
            <p:spPr>
              <a:xfrm>
                <a:off x="2899021" y="479473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F7DC9033-6A48-2A47-AEA1-09C398D2ABE4}"/>
                  </a:ext>
                </a:extLst>
              </p:cNvPr>
              <p:cNvSpPr/>
              <p:nvPr/>
            </p:nvSpPr>
            <p:spPr>
              <a:xfrm>
                <a:off x="2903640" y="324734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36250903-EB6F-1E42-B0D7-089EF0CF2D81}"/>
                  </a:ext>
                </a:extLst>
              </p:cNvPr>
              <p:cNvSpPr/>
              <p:nvPr/>
            </p:nvSpPr>
            <p:spPr>
              <a:xfrm>
                <a:off x="2908258" y="168639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2B8A6B2D-5583-0644-8115-AE92341CB088}"/>
                  </a:ext>
                </a:extLst>
              </p:cNvPr>
              <p:cNvSpPr/>
              <p:nvPr/>
            </p:nvSpPr>
            <p:spPr>
              <a:xfrm>
                <a:off x="3864222" y="323810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0577730-56BD-734C-919D-2659E4822E6E}"/>
                  </a:ext>
                </a:extLst>
              </p:cNvPr>
              <p:cNvSpPr/>
              <p:nvPr/>
            </p:nvSpPr>
            <p:spPr>
              <a:xfrm>
                <a:off x="386422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A8B841A3-6F69-4A4E-9A1A-DC846357F951}"/>
                  </a:ext>
                </a:extLst>
              </p:cNvPr>
              <p:cNvSpPr/>
              <p:nvPr/>
            </p:nvSpPr>
            <p:spPr>
              <a:xfrm>
                <a:off x="484615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503660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689572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28" y="5277629"/>
              <a:ext cx="220151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517114" y="4427034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007750" y="4751510"/>
                  <a:ext cx="8806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07750" y="4751510"/>
                  <a:ext cx="880667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CA" sz="1200" dirty="0" err="1"/>
                    <a:t>w</a:t>
                  </a:r>
                  <a:r>
                    <a:rPr lang="en-CA" sz="1200" b="0" dirty="0" err="1"/>
                    <a:t>t</a:t>
                  </a:r>
                  <a14:m>
                    <m:oMath xmlns:m="http://schemas.openxmlformats.org/officeDocument/2006/math">
                      <m:r>
                        <a:rPr lang="en-CA" sz="1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061269" y="3922379"/>
                  <a:ext cx="25456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m:rPr>
                          <m:nor/>
                        </m:rPr>
                        <a:rPr lang="en-CA" sz="1200" dirty="0"/>
                        <m:t>wt</m:t>
                      </m:r>
                      <m:r>
                        <a:rPr lang="en-CA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61269" y="3922379"/>
                  <a:ext cx="2545633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C872F2-0DC4-4243-912E-4A4D459DB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075" y="311072"/>
            <a:ext cx="104842" cy="9116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AD09844-726D-6147-9DA7-6AAAA0899C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842" y="527504"/>
            <a:ext cx="104842" cy="91167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741A489-0D14-3542-811D-4E6E63A3B4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787210"/>
            <a:ext cx="104842" cy="91167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18311F6-8EC9-D54F-AA98-6CA531099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1066502"/>
            <a:ext cx="104842" cy="91167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12038262-C939-1D42-8397-18F92E51EC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62" y="1283278"/>
            <a:ext cx="104842" cy="91167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0B826BF6-B9D2-354F-B136-1FBC3CA3E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306" y="1540231"/>
            <a:ext cx="104842" cy="91167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FE75685C-ADBE-4645-A40B-8F1F00D2E3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772" y="1871550"/>
            <a:ext cx="104842" cy="9116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A2AD0C1F-4C99-764D-865A-D41F019AF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842" y="2088712"/>
            <a:ext cx="104842" cy="91167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97E63290-0272-2B4F-AE2D-8C871785C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2339181"/>
            <a:ext cx="104842" cy="9116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3903C057-E286-F447-98F6-D05A04796A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772" y="2642991"/>
            <a:ext cx="104842" cy="91167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19B07D56-48C2-0E45-A0EA-8F3205EEE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9155" y="2859596"/>
            <a:ext cx="104842" cy="91167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220B6CCD-E332-034A-B5E3-EE3604054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0118" y="3119856"/>
            <a:ext cx="104842" cy="91167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BD18B763-4342-234D-B9AC-D3C74ED21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468" y="3424305"/>
            <a:ext cx="104842" cy="91167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9A1C75E6-598F-8D41-B93C-8B3661A0B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480" y="3641664"/>
            <a:ext cx="104842" cy="91167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F532F0DA-4535-6C44-894E-F855011379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601" y="3896226"/>
            <a:ext cx="104842" cy="91167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7CA1BC98-AEB7-3F42-A878-E6CBC16F9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8275" y="4189561"/>
            <a:ext cx="104842" cy="91167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EC12B6FE-B68A-6649-B969-94B05654B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403004"/>
            <a:ext cx="104842" cy="91167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8AF4E4DA-B8B6-374F-999D-0B8AAB637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658801"/>
            <a:ext cx="104842" cy="9116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ABEA2B5E-3689-9F4A-ABA1-86762DDBD1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979807"/>
            <a:ext cx="104842" cy="9116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4431BB20-97BC-1143-AF29-CB9D18FAE9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781" y="5197696"/>
            <a:ext cx="104842" cy="91167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75A8A035-2CB9-7045-AE13-03752C724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781" y="5449362"/>
            <a:ext cx="104842" cy="91167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26F36ECA-7519-CA47-AAB8-6D0A1A954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781" y="5743128"/>
            <a:ext cx="104842" cy="91167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C599D3EA-C3EB-7645-8186-CEAEFF580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48" y="5964456"/>
            <a:ext cx="104842" cy="91167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2231F13C-A00C-3C4F-A114-33DFF8C60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48" y="6219052"/>
            <a:ext cx="104842" cy="91167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DC329B1-428F-7C4E-9EC8-7040D4B2B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6141" y="6227678"/>
            <a:ext cx="104842" cy="91167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837A4BA6-AAFE-7E46-B6C5-496505AB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584" y="4657007"/>
            <a:ext cx="104842" cy="91167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C8E23DD5-B8F0-8146-BACB-C4A73A5EC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897" y="3108934"/>
            <a:ext cx="104842" cy="91167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0B2B496-8B24-5D47-9601-F96DB71A8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7512" y="1548857"/>
            <a:ext cx="104842" cy="91167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C0BD3F89-73D7-0D45-85E6-2CAC23871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263" y="3102158"/>
            <a:ext cx="104842" cy="91167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597EF729-D6C3-E148-9C98-C6D79B3F8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576" y="6223365"/>
            <a:ext cx="104842" cy="9116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79024FE-84FE-4D4B-8DAE-163DC1460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704" y="6221357"/>
            <a:ext cx="104842" cy="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</TotalTime>
  <Words>46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31</cp:revision>
  <dcterms:created xsi:type="dcterms:W3CDTF">2019-08-08T11:37:32Z</dcterms:created>
  <dcterms:modified xsi:type="dcterms:W3CDTF">2019-09-19T22:20:19Z</dcterms:modified>
</cp:coreProperties>
</file>