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200" d="100"/>
          <a:sy n="200" d="100"/>
        </p:scale>
        <p:origin x="144" y="-3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859064" y="24083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366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0874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416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777B0D-1284-DD4C-B613-50C798E585A5}"/>
                  </a:ext>
                </a:extLst>
              </p:cNvPr>
              <p:cNvSpPr/>
              <p:nvPr/>
            </p:nvSpPr>
            <p:spPr>
              <a:xfrm>
                <a:off x="1590723" y="45006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5CC50A7-C104-8846-900B-A8500C2CB94F}"/>
                  </a:ext>
                </a:extLst>
              </p:cNvPr>
              <p:cNvSpPr/>
              <p:nvPr/>
            </p:nvSpPr>
            <p:spPr>
              <a:xfrm>
                <a:off x="1590723" y="66587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0F3C0BF-7FD4-9D4C-88A1-A63121507FC8}"/>
                  </a:ext>
                </a:extLst>
              </p:cNvPr>
              <p:cNvSpPr/>
              <p:nvPr/>
            </p:nvSpPr>
            <p:spPr>
              <a:xfrm>
                <a:off x="1590722" y="92770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4B1ED87-C8C3-D340-80EB-8244BC63F754}"/>
                  </a:ext>
                </a:extLst>
              </p:cNvPr>
              <p:cNvSpPr/>
              <p:nvPr/>
            </p:nvSpPr>
            <p:spPr>
              <a:xfrm>
                <a:off x="1590722" y="1204446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A89D86C-072A-244A-A5FD-A68A002EDEB0}"/>
                  </a:ext>
                </a:extLst>
              </p:cNvPr>
              <p:cNvSpPr/>
              <p:nvPr/>
            </p:nvSpPr>
            <p:spPr>
              <a:xfrm>
                <a:off x="1590722" y="14217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F458178-F013-6C41-B344-4172DE4809A9}"/>
                  </a:ext>
                </a:extLst>
              </p:cNvPr>
              <p:cNvSpPr/>
              <p:nvPr/>
            </p:nvSpPr>
            <p:spPr>
              <a:xfrm>
                <a:off x="1590721" y="168067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D6D40EEC-EA91-4843-83DD-65F5C2D6E086}"/>
                  </a:ext>
                </a:extLst>
              </p:cNvPr>
              <p:cNvSpPr/>
              <p:nvPr/>
            </p:nvSpPr>
            <p:spPr>
              <a:xfrm>
                <a:off x="1590721" y="201180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999BBF8-276B-C844-B710-69E7E5FC4A46}"/>
                  </a:ext>
                </a:extLst>
              </p:cNvPr>
              <p:cNvSpPr/>
              <p:nvPr/>
            </p:nvSpPr>
            <p:spPr>
              <a:xfrm>
                <a:off x="1590721" y="222735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BEC4365-1F38-4A42-9BB5-B1975643EC06}"/>
                  </a:ext>
                </a:extLst>
              </p:cNvPr>
              <p:cNvSpPr/>
              <p:nvPr/>
            </p:nvSpPr>
            <p:spPr>
              <a:xfrm>
                <a:off x="1590721" y="248128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300B34D-E1C6-2A48-8076-17CBFBFF8DA0}"/>
                  </a:ext>
                </a:extLst>
              </p:cNvPr>
              <p:cNvSpPr/>
              <p:nvPr/>
            </p:nvSpPr>
            <p:spPr>
              <a:xfrm>
                <a:off x="1590721" y="278034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2E35A0-E2AB-5241-ABB5-86BA791A7D7D}"/>
                  </a:ext>
                </a:extLst>
              </p:cNvPr>
              <p:cNvSpPr/>
              <p:nvPr/>
            </p:nvSpPr>
            <p:spPr>
              <a:xfrm>
                <a:off x="1590721" y="299603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F9794F7-96D9-4648-B6E1-1900D7278EF6}"/>
                  </a:ext>
                </a:extLst>
              </p:cNvPr>
              <p:cNvSpPr/>
              <p:nvPr/>
            </p:nvSpPr>
            <p:spPr>
              <a:xfrm>
                <a:off x="1593148" y="325717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1991AFE-5348-5B44-871E-52541C443E96}"/>
                  </a:ext>
                </a:extLst>
              </p:cNvPr>
              <p:cNvSpPr/>
              <p:nvPr/>
            </p:nvSpPr>
            <p:spPr>
              <a:xfrm>
                <a:off x="1598460" y="356336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D1C936-A204-7944-A24A-AD1C02BDBEAF}"/>
                  </a:ext>
                </a:extLst>
              </p:cNvPr>
              <p:cNvSpPr/>
              <p:nvPr/>
            </p:nvSpPr>
            <p:spPr>
              <a:xfrm>
                <a:off x="1598460" y="377888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C105103-569D-5141-ABB1-E3E0BF0869A1}"/>
                  </a:ext>
                </a:extLst>
              </p:cNvPr>
              <p:cNvSpPr/>
              <p:nvPr/>
            </p:nvSpPr>
            <p:spPr>
              <a:xfrm>
                <a:off x="1598460" y="40337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2212FE3-E9AB-2242-A6D4-BE1FB79B18CB}"/>
                  </a:ext>
                </a:extLst>
              </p:cNvPr>
              <p:cNvSpPr/>
              <p:nvPr/>
            </p:nvSpPr>
            <p:spPr>
              <a:xfrm>
                <a:off x="1604201" y="4325587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CFBADA6-F4FA-9048-ADCE-2744EBDD7A8D}"/>
                  </a:ext>
                </a:extLst>
              </p:cNvPr>
              <p:cNvSpPr/>
              <p:nvPr/>
            </p:nvSpPr>
            <p:spPr>
              <a:xfrm>
                <a:off x="1604201" y="45411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E7968B4-B821-2246-A8A2-72ECEB926ED0}"/>
                  </a:ext>
                </a:extLst>
              </p:cNvPr>
              <p:cNvSpPr/>
              <p:nvPr/>
            </p:nvSpPr>
            <p:spPr>
              <a:xfrm>
                <a:off x="1604201" y="479598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FC722855-EE0B-044B-A3C4-A932CECC0420}"/>
                  </a:ext>
                </a:extLst>
              </p:cNvPr>
              <p:cNvSpPr/>
              <p:nvPr/>
            </p:nvSpPr>
            <p:spPr>
              <a:xfrm>
                <a:off x="1601315" y="5120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FB0C43B-572A-394D-8DD3-F62A97300A0A}"/>
                  </a:ext>
                </a:extLst>
              </p:cNvPr>
              <p:cNvSpPr/>
              <p:nvPr/>
            </p:nvSpPr>
            <p:spPr>
              <a:xfrm>
                <a:off x="1601315" y="5335731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1E219CC-8C52-534D-8FCA-BE545E983CA1}"/>
                  </a:ext>
                </a:extLst>
              </p:cNvPr>
              <p:cNvSpPr/>
              <p:nvPr/>
            </p:nvSpPr>
            <p:spPr>
              <a:xfrm>
                <a:off x="1601315" y="5590602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98028F6-3D57-B74A-AD45-55A55C57A7E9}"/>
                  </a:ext>
                </a:extLst>
              </p:cNvPr>
              <p:cNvSpPr/>
              <p:nvPr/>
            </p:nvSpPr>
            <p:spPr>
              <a:xfrm>
                <a:off x="1605933" y="588220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37A0109-2C14-E64E-B0FD-EF903A8BE474}"/>
                  </a:ext>
                </a:extLst>
              </p:cNvPr>
              <p:cNvSpPr/>
              <p:nvPr/>
            </p:nvSpPr>
            <p:spPr>
              <a:xfrm>
                <a:off x="1605933" y="6102349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362DC2E-5731-EF40-86FA-1985CF8514E7}"/>
                  </a:ext>
                </a:extLst>
              </p:cNvPr>
              <p:cNvSpPr/>
              <p:nvPr/>
            </p:nvSpPr>
            <p:spPr>
              <a:xfrm>
                <a:off x="1605933" y="635722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66DCACF5-2C44-D346-85F9-9D8FCB202F54}"/>
                  </a:ext>
                </a:extLst>
              </p:cNvPr>
              <p:cNvSpPr/>
              <p:nvPr/>
            </p:nvSpPr>
            <p:spPr>
              <a:xfrm>
                <a:off x="2899021" y="6365713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C54AA7A-C9E3-DC4E-943B-649BA690599D}"/>
                  </a:ext>
                </a:extLst>
              </p:cNvPr>
              <p:cNvSpPr/>
              <p:nvPr/>
            </p:nvSpPr>
            <p:spPr>
              <a:xfrm>
                <a:off x="2899021" y="4794738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F7DC9033-6A48-2A47-AEA1-09C398D2ABE4}"/>
                  </a:ext>
                </a:extLst>
              </p:cNvPr>
              <p:cNvSpPr/>
              <p:nvPr/>
            </p:nvSpPr>
            <p:spPr>
              <a:xfrm>
                <a:off x="2903640" y="324734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36250903-EB6F-1E42-B0D7-089EF0CF2D81}"/>
                  </a:ext>
                </a:extLst>
              </p:cNvPr>
              <p:cNvSpPr/>
              <p:nvPr/>
            </p:nvSpPr>
            <p:spPr>
              <a:xfrm>
                <a:off x="2908258" y="1686395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B8A6B2D-5583-0644-8115-AE92341CB088}"/>
                  </a:ext>
                </a:extLst>
              </p:cNvPr>
              <p:cNvSpPr/>
              <p:nvPr/>
            </p:nvSpPr>
            <p:spPr>
              <a:xfrm>
                <a:off x="3864222" y="3238104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0577730-56BD-734C-919D-2659E4822E6E}"/>
                  </a:ext>
                </a:extLst>
              </p:cNvPr>
              <p:cNvSpPr/>
              <p:nvPr/>
            </p:nvSpPr>
            <p:spPr>
              <a:xfrm>
                <a:off x="386422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8B841A3-6F69-4A4E-9A1A-DC846357F951}"/>
                  </a:ext>
                </a:extLst>
              </p:cNvPr>
              <p:cNvSpPr/>
              <p:nvPr/>
            </p:nvSpPr>
            <p:spPr>
              <a:xfrm>
                <a:off x="4846152" y="6363360"/>
                <a:ext cx="146367" cy="147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17114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007750" y="4751510"/>
                  <a:ext cx="8806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07750" y="4751510"/>
                  <a:ext cx="880667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CA" sz="1200" dirty="0" err="1"/>
                    <a:t>w</a:t>
                  </a:r>
                  <a:r>
                    <a:rPr lang="en-CA" sz="1200" b="0" dirty="0" err="1"/>
                    <a:t>t</a:t>
                  </a:r>
                  <a14:m>
                    <m:oMath xmlns:m="http://schemas.openxmlformats.org/officeDocument/2006/math">
                      <m:r>
                        <a:rPr lang="en-CA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51663" y="3290500"/>
                  <a:ext cx="1288686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1200" dirty="0"/>
                        <m:t>wt</m:t>
                      </m:r>
                      <m:r>
                        <a:rPr lang="en-CA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CA" sz="12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CA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61269" y="3922379"/>
                  <a:ext cx="254563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8A7382-0830-1446-9880-C97F6F077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117" y="313421"/>
            <a:ext cx="90520" cy="82649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07E2BB30-9EDE-4E43-A061-C150FCA18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117" y="532914"/>
            <a:ext cx="90520" cy="82649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36AE366D-5D80-C64D-BFC2-D2CB98B63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923" y="788707"/>
            <a:ext cx="90520" cy="82649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F5302BED-3A8C-7B4E-BA7A-A87498B5B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117" y="1064084"/>
            <a:ext cx="90520" cy="82649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7B49B3BC-15DC-6040-8E9A-C7A9500E7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757" y="1287478"/>
            <a:ext cx="90520" cy="82649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0E727CD5-D4E2-DD4D-BB54-F66264C36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7662" y="1548136"/>
            <a:ext cx="90520" cy="82649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D83BB994-BD76-D34F-85A7-30ED29C4F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1875720"/>
            <a:ext cx="90520" cy="82649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4C2A92F4-1787-C74E-B99A-8C63812A5B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2091252"/>
            <a:ext cx="90520" cy="82649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802734E6-26D5-CC48-A31C-923CFB362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117" y="2344623"/>
            <a:ext cx="90520" cy="82649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D09D919-59E2-8245-8650-7F7630840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2648349"/>
            <a:ext cx="90520" cy="82649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1AA00F54-F50D-4B40-B8F3-166CFE8D2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2859432"/>
            <a:ext cx="90520" cy="82649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3246F3F0-E394-214A-8B3E-AD77F4BFE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468" y="3123845"/>
            <a:ext cx="90520" cy="82649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75CE638A-F1A8-F54E-863B-A0184D085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941" y="3428967"/>
            <a:ext cx="90520" cy="82649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8E9854F3-A0F0-064B-8747-0CA76A2929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169" y="3643342"/>
            <a:ext cx="90520" cy="82649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ED45DBDB-BEFD-5F47-89DC-6367A008A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856" y="3900736"/>
            <a:ext cx="90520" cy="82649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6A0FD3E6-966E-4A4D-A1DA-6380688294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135" y="4185897"/>
            <a:ext cx="90520" cy="82649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0070EFAD-02B9-7248-A49F-11A818110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135" y="4405545"/>
            <a:ext cx="90520" cy="82649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1C0189C6-671B-8A4A-8A81-0E86AF3B9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41" y="4658757"/>
            <a:ext cx="90520" cy="82649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AE9742E9-68C3-0643-9CCC-CCDEDB46C9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856" y="4983923"/>
            <a:ext cx="90520" cy="82649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239F7453-AA39-B04B-A6C9-535AC2FF1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762" y="5200375"/>
            <a:ext cx="90520" cy="82649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A53E9987-21A2-594B-8743-111E22F51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941" y="5456506"/>
            <a:ext cx="90520" cy="82649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79880586-F6F6-F84F-864F-DF90752B5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135" y="5747140"/>
            <a:ext cx="90520" cy="82649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977B4265-E403-BF4D-9EB4-83BFA13F5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135" y="5970551"/>
            <a:ext cx="90520" cy="82649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8CE7EE0C-E40C-FD44-9D76-A25AC5A0A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135" y="6222823"/>
            <a:ext cx="90520" cy="82649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E653FD5-8F16-9F4B-BB77-257A1C4B33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1030" y="6227017"/>
            <a:ext cx="90520" cy="82649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7CE7AD17-A2C4-E24B-ACFD-6031D9521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618" y="6229715"/>
            <a:ext cx="90520" cy="82649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4FB5710-EF4C-E14C-BD17-6D3E00BE6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354" y="6227017"/>
            <a:ext cx="90520" cy="82649"/>
          </a:xfrm>
          <a:prstGeom prst="rect">
            <a:avLst/>
          </a:prstGeom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BF6B2245-54BE-1545-A946-11A2E2E90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767" y="4658693"/>
            <a:ext cx="90520" cy="82649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50D1B528-DF87-B046-9129-595D42FCF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6825" y="3111175"/>
            <a:ext cx="90520" cy="82649"/>
          </a:xfrm>
          <a:prstGeom prst="rect">
            <a:avLst/>
          </a:prstGeom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8563B101-B9D8-924C-98B0-88F6A33C9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9371" y="1552330"/>
            <a:ext cx="90520" cy="82649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AAA9C21D-EE7A-5249-87A9-E09CD74511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383" y="3102989"/>
            <a:ext cx="90520" cy="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46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29</cp:revision>
  <dcterms:created xsi:type="dcterms:W3CDTF">2019-08-08T11:37:32Z</dcterms:created>
  <dcterms:modified xsi:type="dcterms:W3CDTF">2019-09-19T15:30:18Z</dcterms:modified>
</cp:coreProperties>
</file>