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261" d="100"/>
          <a:sy n="261" d="100"/>
        </p:scale>
        <p:origin x="-1672" y="-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859064" y="24083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04414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26</cp:revision>
  <dcterms:created xsi:type="dcterms:W3CDTF">2019-08-08T11:37:32Z</dcterms:created>
  <dcterms:modified xsi:type="dcterms:W3CDTF">2019-08-11T16:46:14Z</dcterms:modified>
</cp:coreProperties>
</file>