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3"/>
  </p:normalViewPr>
  <p:slideViewPr>
    <p:cSldViewPr snapToGrid="0" snapToObjects="1">
      <p:cViewPr>
        <p:scale>
          <a:sx n="85" d="100"/>
          <a:sy n="85" d="100"/>
        </p:scale>
        <p:origin x="-16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F19FB-1D9C-D14E-85BC-A448A03E6292}" type="datetimeFigureOut">
              <a:rPr lang="en-US" smtClean="0"/>
              <a:t>8/8/19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1AFF5-95CA-A54A-B9F7-D8FF3FD8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1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1AFF5-95CA-A54A-B9F7-D8FF3FD80A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71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A572-76E2-2349-83F4-5E43F97FA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773F0-545D-0545-B289-FB710EBC9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70215-EFC8-2D42-B307-A7974F46D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92172-A27B-254E-9EB9-82E13554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D50E3-DC10-F54F-869A-C8954F6E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7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8B44-F493-024D-BC87-0690DA69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398B3-A92E-A84D-87B4-BF0C163CD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A4268-C0D5-7040-9D03-CA245E13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F48AF-7321-D346-989D-CD01B1D5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1EAB2-0EB9-1E4A-93E1-63F3584D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D9371-623E-C14F-B2AE-263408390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712C8-3236-4141-92C9-701C21F83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FE26C-4E06-6F4F-9F6E-8C41B4AB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3AEFA-E499-064D-A38E-5B229802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327DC-5004-9A40-81BC-CEAD9BA8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FBA9-8231-044A-BFEF-61FBCFE3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EFFB-4352-F845-AA9B-BA5DF5EF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9A296-8FAD-0247-80C8-BDC02040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B0E9D-F0FE-C648-AAFB-A43FB613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0139B-ADD5-2946-B32D-E5998C6D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8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7C34-9BF5-3547-BD39-58C81D33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9DAE2-C5CD-0B44-AB8A-02195981D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C7575-CE42-154A-97D6-838D26FE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89B52-6819-8242-BEC5-449DB56F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00D5-BDD8-5347-AB00-261740D5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1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9E44-AAB3-7040-B886-3B6C2163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051E5-BB61-3948-A1E2-91341F7FE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C68B2-EF59-AF40-AF10-1AE73CFB6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3B116-053B-2144-9E57-E454DDCE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F3683-3644-1A49-8082-201D80D2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8C257-340D-9942-A96A-FF5F2D0D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2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22A5-E6E6-4149-9DED-E92737FE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FD932-7AB8-4F45-8AD8-30F49C64A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47B07-3EE6-B647-8ABE-71C0AAF10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B9EAF-DF75-B04A-8464-2CF5C5F23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746D3-5A65-6F4F-9D02-DB71F49CF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3F67A-F676-D64C-B9D6-68FF0E3D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FD021-6791-4644-842C-F3707550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D8E92-8F51-F04C-B8C7-28B357ED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1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4388-1A5B-9D4A-BE20-F350E8F5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5A1D2-36FA-024F-B3FC-2148F945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63DE6-FCC2-9D4E-BCC0-99F208B3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9883D-31B4-8C4D-A169-66F22B0A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3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04437-41D6-1E44-A3B2-91C5B1CE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3974E-8877-1544-B5F8-43B88619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C42F8-8BC7-4A47-94D4-95E46878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3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B39C-5426-6E44-9784-BA884016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5F7A-2029-884E-9103-EA7C27BD9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C714B-9FC6-8E46-A785-4A8B8E830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E3464-20B6-164B-B6FD-5D644B1B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788FE-EEB3-1644-852D-C0890233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D8705-BE9C-7541-B5AF-AE017E5E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3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48F0-E4E7-B341-A88E-7486D7A8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DB275-FA0D-D14D-8426-99D1B8A1E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0638A-4BA7-C24A-9191-BAF2FC529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2BF21-CB60-824F-AC2F-3E81B25C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17FEA-33F3-A141-8020-D4DBF0CC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19C91-E8F3-7540-829C-0AD0FC17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2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53EA5-F499-FD48-969E-C8B8F39D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E3089-CC1E-2F45-AF82-767EC39B0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5C9A8-ADB8-AC48-B66A-391490D1B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AE567-4774-F04B-964D-2CBFD3B76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DBC0B-F348-524B-AA0F-2FBD7CF8D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4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roup 315">
            <a:extLst>
              <a:ext uri="{FF2B5EF4-FFF2-40B4-BE49-F238E27FC236}">
                <a16:creationId xmlns:a16="http://schemas.microsoft.com/office/drawing/2014/main" id="{B089D65E-971F-4C47-94FA-84A390A8AE63}"/>
              </a:ext>
            </a:extLst>
          </p:cNvPr>
          <p:cNvGrpSpPr/>
          <p:nvPr/>
        </p:nvGrpSpPr>
        <p:grpSpPr>
          <a:xfrm>
            <a:off x="1067653" y="409361"/>
            <a:ext cx="6539095" cy="6376337"/>
            <a:chOff x="1067653" y="409361"/>
            <a:chExt cx="6539095" cy="6376337"/>
          </a:xfrm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9A649A3F-602D-804B-A9BF-4D485916D021}"/>
                </a:ext>
              </a:extLst>
            </p:cNvPr>
            <p:cNvGrpSpPr/>
            <p:nvPr/>
          </p:nvGrpSpPr>
          <p:grpSpPr>
            <a:xfrm>
              <a:off x="1067653" y="409361"/>
              <a:ext cx="6539095" cy="6376337"/>
              <a:chOff x="1067653" y="409361"/>
              <a:chExt cx="6539095" cy="6376337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A5C1A52A-6DF6-184E-88EF-90A15EDD5AD6}"/>
                  </a:ext>
                </a:extLst>
              </p:cNvPr>
              <p:cNvSpPr/>
              <p:nvPr/>
            </p:nvSpPr>
            <p:spPr>
              <a:xfrm>
                <a:off x="5832279" y="2680137"/>
                <a:ext cx="907946" cy="27116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622B7330-18D5-3548-B287-209911855CCB}"/>
                  </a:ext>
                </a:extLst>
              </p:cNvPr>
              <p:cNvGrpSpPr/>
              <p:nvPr/>
            </p:nvGrpSpPr>
            <p:grpSpPr>
              <a:xfrm>
                <a:off x="1409907" y="409361"/>
                <a:ext cx="4411234" cy="6039277"/>
                <a:chOff x="1336165" y="133369"/>
                <a:chExt cx="4411234" cy="6039277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695154AE-65AE-974D-9AFC-F9D122F0B11C}"/>
                    </a:ext>
                  </a:extLst>
                </p:cNvPr>
                <p:cNvGrpSpPr/>
                <p:nvPr/>
              </p:nvGrpSpPr>
              <p:grpSpPr>
                <a:xfrm>
                  <a:off x="1349043" y="137849"/>
                  <a:ext cx="1487839" cy="589029"/>
                  <a:chOff x="1349043" y="673101"/>
                  <a:chExt cx="1487839" cy="589029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D6EFA567-DE9D-E348-852B-94FC797C7DE7}"/>
                      </a:ext>
                    </a:extLst>
                  </p:cNvPr>
                  <p:cNvSpPr/>
                  <p:nvPr/>
                </p:nvSpPr>
                <p:spPr>
                  <a:xfrm>
                    <a:off x="1857043" y="673101"/>
                    <a:ext cx="467058" cy="4445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ADD</a:t>
                    </a:r>
                  </a:p>
                </p:txBody>
              </p: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31036D7C-9E7B-E548-B42D-619975F04C70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783464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114B93E7-2064-2E47-82A5-286E72D83BA1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1002762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1B893CD2-576E-CC40-B978-A5980585B6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9043" y="1253663"/>
                    <a:ext cx="741529" cy="0"/>
                  </a:xfrm>
                  <a:prstGeom prst="line">
                    <a:avLst/>
                  </a:prstGeom>
                  <a:ln>
                    <a:prstDash val="sysDash"/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D2026BDB-CBA0-0B42-8CA4-F01F39A0853B}"/>
                      </a:ext>
                    </a:extLst>
                  </p:cNvPr>
                  <p:cNvCxnSpPr/>
                  <p:nvPr/>
                </p:nvCxnSpPr>
                <p:spPr>
                  <a:xfrm>
                    <a:off x="2328882" y="783464"/>
                    <a:ext cx="508000" cy="0"/>
                  </a:xfrm>
                  <a:prstGeom prst="line">
                    <a:avLst/>
                  </a:prstGeom>
                  <a:ln>
                    <a:prstDash val="sysDot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085BEFFE-2FD6-CD4E-936A-FC85B6346607}"/>
                      </a:ext>
                    </a:extLst>
                  </p:cNvPr>
                  <p:cNvCxnSpPr/>
                  <p:nvPr/>
                </p:nvCxnSpPr>
                <p:spPr>
                  <a:xfrm>
                    <a:off x="2324101" y="1002762"/>
                    <a:ext cx="508000" cy="0"/>
                  </a:xfrm>
                  <a:prstGeom prst="line">
                    <a:avLst/>
                  </a:prstGeom>
                  <a:ln>
                    <a:prstDash val="soli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D902A7C0-508B-1E4F-A1F1-5AA7932B6E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084133" y="1117606"/>
                    <a:ext cx="0" cy="144524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9C6BAA2-972A-544F-9FBA-32ACC5555BAD}"/>
                    </a:ext>
                  </a:extLst>
                </p:cNvPr>
                <p:cNvSpPr/>
                <p:nvPr/>
              </p:nvSpPr>
              <p:spPr>
                <a:xfrm>
                  <a:off x="1856214" y="893746"/>
                  <a:ext cx="467058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42744A3-22D9-5C44-9A8D-204B2B3162A4}"/>
                    </a:ext>
                  </a:extLst>
                </p:cNvPr>
                <p:cNvCxnSpPr/>
                <p:nvPr/>
              </p:nvCxnSpPr>
              <p:spPr>
                <a:xfrm>
                  <a:off x="1348214" y="1004109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0094AE0-1611-904A-921D-9A2C653BBAB2}"/>
                    </a:ext>
                  </a:extLst>
                </p:cNvPr>
                <p:cNvCxnSpPr/>
                <p:nvPr/>
              </p:nvCxnSpPr>
              <p:spPr>
                <a:xfrm>
                  <a:off x="1348214" y="1223407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CD7FBAE-3BEC-D44A-8403-7126C9DAD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8214" y="1474308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87644AD-84A6-CD41-897D-C039C6CE97AE}"/>
                    </a:ext>
                  </a:extLst>
                </p:cNvPr>
                <p:cNvCxnSpPr/>
                <p:nvPr/>
              </p:nvCxnSpPr>
              <p:spPr>
                <a:xfrm>
                  <a:off x="2328882" y="1004109"/>
                  <a:ext cx="508000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4D643506-1AC6-304B-807E-5DA65C793A49}"/>
                    </a:ext>
                  </a:extLst>
                </p:cNvPr>
                <p:cNvCxnSpPr/>
                <p:nvPr/>
              </p:nvCxnSpPr>
              <p:spPr>
                <a:xfrm>
                  <a:off x="2328882" y="1223407"/>
                  <a:ext cx="508000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6AD6BA4-7E20-3042-8686-4D56CBD953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83304" y="1329784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344CF54-23D7-D546-B086-6390E656CE57}"/>
                    </a:ext>
                  </a:extLst>
                </p:cNvPr>
                <p:cNvSpPr/>
                <p:nvPr/>
              </p:nvSpPr>
              <p:spPr>
                <a:xfrm>
                  <a:off x="1844165" y="1700601"/>
                  <a:ext cx="467058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</a:p>
              </p:txBody>
            </p: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5DC92AA-71EF-2343-AF73-7D03DF676B45}"/>
                    </a:ext>
                  </a:extLst>
                </p:cNvPr>
                <p:cNvCxnSpPr/>
                <p:nvPr/>
              </p:nvCxnSpPr>
              <p:spPr>
                <a:xfrm>
                  <a:off x="1336165" y="1810964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EEBB61FB-5228-A548-A8F5-346AF7A02F03}"/>
                    </a:ext>
                  </a:extLst>
                </p:cNvPr>
                <p:cNvCxnSpPr/>
                <p:nvPr/>
              </p:nvCxnSpPr>
              <p:spPr>
                <a:xfrm>
                  <a:off x="1336165" y="2030262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029FA20-8324-EF44-B86E-C67B500D86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6165" y="2281163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3D3D4828-11FD-074E-B2A7-18EB663C0AE7}"/>
                    </a:ext>
                  </a:extLst>
                </p:cNvPr>
                <p:cNvCxnSpPr/>
                <p:nvPr/>
              </p:nvCxnSpPr>
              <p:spPr>
                <a:xfrm>
                  <a:off x="2316833" y="1810964"/>
                  <a:ext cx="508000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FD4DAF0A-4CA4-AA4B-BA7A-A39512780FCD}"/>
                    </a:ext>
                  </a:extLst>
                </p:cNvPr>
                <p:cNvCxnSpPr/>
                <p:nvPr/>
              </p:nvCxnSpPr>
              <p:spPr>
                <a:xfrm>
                  <a:off x="2316833" y="2030262"/>
                  <a:ext cx="508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F1C2C478-B6C8-6D48-92B7-5923E7A08D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1255" y="2136639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E5EB0A3-853C-754B-84A7-A46FCFB73EDD}"/>
                    </a:ext>
                  </a:extLst>
                </p:cNvPr>
                <p:cNvSpPr/>
                <p:nvPr/>
              </p:nvSpPr>
              <p:spPr>
                <a:xfrm>
                  <a:off x="1857043" y="2472702"/>
                  <a:ext cx="467058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EEF2520D-4928-8947-959B-5A565DE1F8C3}"/>
                    </a:ext>
                  </a:extLst>
                </p:cNvPr>
                <p:cNvCxnSpPr/>
                <p:nvPr/>
              </p:nvCxnSpPr>
              <p:spPr>
                <a:xfrm>
                  <a:off x="1349043" y="2583065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19846010-BBF9-6040-8ED9-1B984210C13A}"/>
                    </a:ext>
                  </a:extLst>
                </p:cNvPr>
                <p:cNvCxnSpPr/>
                <p:nvPr/>
              </p:nvCxnSpPr>
              <p:spPr>
                <a:xfrm>
                  <a:off x="1349043" y="2802363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D8746BA5-BEFE-4244-AEC4-9F023D5556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9043" y="3053264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6C529410-1616-8847-9760-9C7CD44B5FD7}"/>
                    </a:ext>
                  </a:extLst>
                </p:cNvPr>
                <p:cNvCxnSpPr/>
                <p:nvPr/>
              </p:nvCxnSpPr>
              <p:spPr>
                <a:xfrm>
                  <a:off x="2324101" y="2583065"/>
                  <a:ext cx="508000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CE55D87F-7452-E446-89E4-AA3968C44B5E}"/>
                    </a:ext>
                  </a:extLst>
                </p:cNvPr>
                <p:cNvCxnSpPr/>
                <p:nvPr/>
              </p:nvCxnSpPr>
              <p:spPr>
                <a:xfrm>
                  <a:off x="2324101" y="2802363"/>
                  <a:ext cx="508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FDFC2524-D767-174C-BC02-AA731C1788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84133" y="2908740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027165E7-E27B-FA4D-8AFB-C4F8794275D2}"/>
                    </a:ext>
                  </a:extLst>
                </p:cNvPr>
                <p:cNvGrpSpPr/>
                <p:nvPr/>
              </p:nvGrpSpPr>
              <p:grpSpPr>
                <a:xfrm>
                  <a:off x="1343426" y="3244803"/>
                  <a:ext cx="1483058" cy="580562"/>
                  <a:chOff x="1349043" y="673101"/>
                  <a:chExt cx="1483058" cy="580562"/>
                </a:xfrm>
              </p:grpSpPr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3D3DB006-C6A2-904A-87B8-5D6298F27E0A}"/>
                      </a:ext>
                    </a:extLst>
                  </p:cNvPr>
                  <p:cNvSpPr/>
                  <p:nvPr/>
                </p:nvSpPr>
                <p:spPr>
                  <a:xfrm>
                    <a:off x="1857043" y="673101"/>
                    <a:ext cx="467058" cy="4445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ADD</a:t>
                    </a:r>
                  </a:p>
                </p:txBody>
              </p: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2EC97AFF-750E-4D45-A6F8-5091EA30B2A7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783464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B9A656F2-9A39-D649-9A55-BDCA8E5785AA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1002762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C0C34B55-5B70-CD4D-8138-606E35EAEF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9043" y="1253663"/>
                    <a:ext cx="741529" cy="0"/>
                  </a:xfrm>
                  <a:prstGeom prst="line">
                    <a:avLst/>
                  </a:prstGeom>
                  <a:ln>
                    <a:prstDash val="sysDash"/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E1FC9F35-B10D-6845-912E-656E76AAEB9D}"/>
                      </a:ext>
                    </a:extLst>
                  </p:cNvPr>
                  <p:cNvCxnSpPr/>
                  <p:nvPr/>
                </p:nvCxnSpPr>
                <p:spPr>
                  <a:xfrm>
                    <a:off x="2324101" y="783464"/>
                    <a:ext cx="508000" cy="0"/>
                  </a:xfrm>
                  <a:prstGeom prst="line">
                    <a:avLst/>
                  </a:prstGeom>
                  <a:ln>
                    <a:prstDash val="sysDot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F0791816-CCC5-2D48-8DDC-41BD50411475}"/>
                      </a:ext>
                    </a:extLst>
                  </p:cNvPr>
                  <p:cNvCxnSpPr/>
                  <p:nvPr/>
                </p:nvCxnSpPr>
                <p:spPr>
                  <a:xfrm>
                    <a:off x="2324101" y="1002762"/>
                    <a:ext cx="508000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88F720B9-881D-2347-8D80-7902480208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092600" y="1109139"/>
                    <a:ext cx="0" cy="144524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C0EABE5-06E4-0243-8F0E-E14D95C824E3}"/>
                    </a:ext>
                  </a:extLst>
                </p:cNvPr>
                <p:cNvSpPr/>
                <p:nvPr/>
              </p:nvSpPr>
              <p:spPr>
                <a:xfrm>
                  <a:off x="1845463" y="4000700"/>
                  <a:ext cx="467058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FA7FAD5F-E63F-0F4C-86FB-1095D3F464B6}"/>
                    </a:ext>
                  </a:extLst>
                </p:cNvPr>
                <p:cNvCxnSpPr/>
                <p:nvPr/>
              </p:nvCxnSpPr>
              <p:spPr>
                <a:xfrm>
                  <a:off x="1337463" y="4111063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D1619BF4-D807-0246-92EB-1A8CE9D4D2E3}"/>
                    </a:ext>
                  </a:extLst>
                </p:cNvPr>
                <p:cNvCxnSpPr/>
                <p:nvPr/>
              </p:nvCxnSpPr>
              <p:spPr>
                <a:xfrm>
                  <a:off x="1337463" y="4330361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AD986C0A-45EE-0A42-960B-BD85892C7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7463" y="4581262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A25CD6A4-C61C-BB4C-BA1A-FD1EEAF3C384}"/>
                    </a:ext>
                  </a:extLst>
                </p:cNvPr>
                <p:cNvCxnSpPr/>
                <p:nvPr/>
              </p:nvCxnSpPr>
              <p:spPr>
                <a:xfrm>
                  <a:off x="2312521" y="4111063"/>
                  <a:ext cx="508000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9E13AF34-155D-5E4A-A9A1-ABE9926EFF74}"/>
                    </a:ext>
                  </a:extLst>
                </p:cNvPr>
                <p:cNvCxnSpPr/>
                <p:nvPr/>
              </p:nvCxnSpPr>
              <p:spPr>
                <a:xfrm>
                  <a:off x="2312521" y="4330361"/>
                  <a:ext cx="508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4BE94423-615C-CF4A-9EF4-3CAAC66D2D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2553" y="4445205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9A0D1A81-2643-CB41-A438-7985DF0718F4}"/>
                    </a:ext>
                  </a:extLst>
                </p:cNvPr>
                <p:cNvSpPr/>
                <p:nvPr/>
              </p:nvSpPr>
              <p:spPr>
                <a:xfrm>
                  <a:off x="1847374" y="4807555"/>
                  <a:ext cx="467058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5586FEA9-662A-7D45-B8B9-08E76DD93EF1}"/>
                    </a:ext>
                  </a:extLst>
                </p:cNvPr>
                <p:cNvCxnSpPr/>
                <p:nvPr/>
              </p:nvCxnSpPr>
              <p:spPr>
                <a:xfrm>
                  <a:off x="1339374" y="4917918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9FD92A1A-81C3-1043-8409-C34F0550E653}"/>
                    </a:ext>
                  </a:extLst>
                </p:cNvPr>
                <p:cNvCxnSpPr/>
                <p:nvPr/>
              </p:nvCxnSpPr>
              <p:spPr>
                <a:xfrm>
                  <a:off x="1339374" y="5137216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ECD2FC2B-113E-EB40-BF4F-1F4490852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9374" y="5396584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BC4575FB-3303-014F-BFA6-3F6CD7242638}"/>
                    </a:ext>
                  </a:extLst>
                </p:cNvPr>
                <p:cNvCxnSpPr/>
                <p:nvPr/>
              </p:nvCxnSpPr>
              <p:spPr>
                <a:xfrm>
                  <a:off x="2314432" y="4917918"/>
                  <a:ext cx="508000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5A83EB74-A724-044F-8DAC-7CFA7E6E8E17}"/>
                    </a:ext>
                  </a:extLst>
                </p:cNvPr>
                <p:cNvCxnSpPr/>
                <p:nvPr/>
              </p:nvCxnSpPr>
              <p:spPr>
                <a:xfrm>
                  <a:off x="2314432" y="5137216"/>
                  <a:ext cx="508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2130B27B-AA50-174D-A314-639AA81D5E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4464" y="5252060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7C4FF925-9490-B741-9447-1B06FE9CAFEF}"/>
                    </a:ext>
                  </a:extLst>
                </p:cNvPr>
                <p:cNvSpPr/>
                <p:nvPr/>
              </p:nvSpPr>
              <p:spPr>
                <a:xfrm>
                  <a:off x="1851902" y="5579656"/>
                  <a:ext cx="467058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</a:p>
              </p:txBody>
            </p: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29A0AF8E-DE88-4341-A742-D36F4C0AB481}"/>
                    </a:ext>
                  </a:extLst>
                </p:cNvPr>
                <p:cNvCxnSpPr/>
                <p:nvPr/>
              </p:nvCxnSpPr>
              <p:spPr>
                <a:xfrm>
                  <a:off x="1343902" y="5690019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8A6D871B-87E3-5342-BF34-812D38EF3479}"/>
                    </a:ext>
                  </a:extLst>
                </p:cNvPr>
                <p:cNvCxnSpPr/>
                <p:nvPr/>
              </p:nvCxnSpPr>
              <p:spPr>
                <a:xfrm>
                  <a:off x="1343902" y="5909317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232B9918-5168-FD4A-AFB9-E0079C0457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3902" y="6160218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DFE17F48-4655-D74F-8804-FEF7F2363942}"/>
                    </a:ext>
                  </a:extLst>
                </p:cNvPr>
                <p:cNvCxnSpPr/>
                <p:nvPr/>
              </p:nvCxnSpPr>
              <p:spPr>
                <a:xfrm>
                  <a:off x="2318960" y="5690019"/>
                  <a:ext cx="508000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DAC7E6B6-A7C0-B642-89AD-9E112AF7291A}"/>
                    </a:ext>
                  </a:extLst>
                </p:cNvPr>
                <p:cNvCxnSpPr/>
                <p:nvPr/>
              </p:nvCxnSpPr>
              <p:spPr>
                <a:xfrm>
                  <a:off x="2318960" y="5909317"/>
                  <a:ext cx="508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6742F402-A1C9-6548-B842-1BC8D8F08B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8992" y="6024161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E23BBD9-C9A3-6C49-9447-FC08647B13B6}"/>
                    </a:ext>
                  </a:extLst>
                </p:cNvPr>
                <p:cNvSpPr/>
                <p:nvPr/>
              </p:nvSpPr>
              <p:spPr>
                <a:xfrm>
                  <a:off x="2837646" y="133369"/>
                  <a:ext cx="467058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6DD9678E-3EA8-9841-8882-4A6A2F1E1DF3}"/>
                    </a:ext>
                  </a:extLst>
                </p:cNvPr>
                <p:cNvSpPr/>
                <p:nvPr/>
              </p:nvSpPr>
              <p:spPr>
                <a:xfrm>
                  <a:off x="2832101" y="1687192"/>
                  <a:ext cx="467058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793DE53-5CD2-384A-90ED-80AC2C27DF88}"/>
                    </a:ext>
                  </a:extLst>
                </p:cNvPr>
                <p:cNvSpPr/>
                <p:nvPr/>
              </p:nvSpPr>
              <p:spPr>
                <a:xfrm>
                  <a:off x="2824833" y="3240329"/>
                  <a:ext cx="467058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2F1A6AEB-114E-CC43-9E8A-EB20D826B8B1}"/>
                    </a:ext>
                  </a:extLst>
                </p:cNvPr>
                <p:cNvSpPr/>
                <p:nvPr/>
              </p:nvSpPr>
              <p:spPr>
                <a:xfrm>
                  <a:off x="2826960" y="4807555"/>
                  <a:ext cx="467058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412FDEA-635C-744F-9EFE-98051F4C38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1482775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5219C01C-5DF2-5C49-9511-E2EC62FF13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1338251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3812A256-C169-074E-9748-1248CCD3B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3038732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FEE8DCD1-F8C0-9246-ACC2-266EBDEACF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2894208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5A5E94C3-D758-5C46-9231-8C036B6485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4589729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9283A486-1FBF-134F-B5A1-F0DE783FDF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4445205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6C5E80B5-DE6D-B045-ABAD-C291EA2451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6164179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E0F6A431-6F84-8349-B7FE-32BBDD92CC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6019655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832A83D-7C93-6249-9F8D-9BFC6C6BC497}"/>
                    </a:ext>
                  </a:extLst>
                </p:cNvPr>
                <p:cNvCxnSpPr/>
                <p:nvPr/>
              </p:nvCxnSpPr>
              <p:spPr>
                <a:xfrm>
                  <a:off x="3299159" y="507580"/>
                  <a:ext cx="508000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B864DFA1-F0AA-B34D-868C-69E58422B087}"/>
                    </a:ext>
                  </a:extLst>
                </p:cNvPr>
                <p:cNvCxnSpPr/>
                <p:nvPr/>
              </p:nvCxnSpPr>
              <p:spPr>
                <a:xfrm>
                  <a:off x="3299159" y="735345"/>
                  <a:ext cx="508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96A20F7B-49ED-B148-A371-8958B9E76ACB}"/>
                    </a:ext>
                  </a:extLst>
                </p:cNvPr>
                <p:cNvCxnSpPr/>
                <p:nvPr/>
              </p:nvCxnSpPr>
              <p:spPr>
                <a:xfrm>
                  <a:off x="3291891" y="986707"/>
                  <a:ext cx="508000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7B7D6D94-9D42-4B4D-9E58-B34519E57D5E}"/>
                    </a:ext>
                  </a:extLst>
                </p:cNvPr>
                <p:cNvCxnSpPr/>
                <p:nvPr/>
              </p:nvCxnSpPr>
              <p:spPr>
                <a:xfrm>
                  <a:off x="3299159" y="2070331"/>
                  <a:ext cx="508000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F503A407-C904-CA4D-A975-561F5C7CB6CF}"/>
                    </a:ext>
                  </a:extLst>
                </p:cNvPr>
                <p:cNvCxnSpPr/>
                <p:nvPr/>
              </p:nvCxnSpPr>
              <p:spPr>
                <a:xfrm>
                  <a:off x="3299159" y="2298096"/>
                  <a:ext cx="508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750D23C8-A9A1-4548-AE37-7B0E2F48894C}"/>
                    </a:ext>
                  </a:extLst>
                </p:cNvPr>
                <p:cNvCxnSpPr/>
                <p:nvPr/>
              </p:nvCxnSpPr>
              <p:spPr>
                <a:xfrm>
                  <a:off x="3291891" y="2540991"/>
                  <a:ext cx="508000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ED9257C8-2918-6E41-99B9-276BCB6AD9B3}"/>
                    </a:ext>
                  </a:extLst>
                </p:cNvPr>
                <p:cNvCxnSpPr/>
                <p:nvPr/>
              </p:nvCxnSpPr>
              <p:spPr>
                <a:xfrm>
                  <a:off x="3291891" y="3635564"/>
                  <a:ext cx="508000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94D9621E-43FF-744C-9A31-7FB6C776C423}"/>
                    </a:ext>
                  </a:extLst>
                </p:cNvPr>
                <p:cNvCxnSpPr/>
                <p:nvPr/>
              </p:nvCxnSpPr>
              <p:spPr>
                <a:xfrm>
                  <a:off x="3291891" y="3863329"/>
                  <a:ext cx="508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9E08B00-75EC-7A4D-9D1B-DE9AB589868E}"/>
                    </a:ext>
                  </a:extLst>
                </p:cNvPr>
                <p:cNvCxnSpPr/>
                <p:nvPr/>
              </p:nvCxnSpPr>
              <p:spPr>
                <a:xfrm>
                  <a:off x="3284623" y="4123158"/>
                  <a:ext cx="508000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9E8D1C03-0545-8545-BF67-2107F4511370}"/>
                    </a:ext>
                  </a:extLst>
                </p:cNvPr>
                <p:cNvCxnSpPr/>
                <p:nvPr/>
              </p:nvCxnSpPr>
              <p:spPr>
                <a:xfrm>
                  <a:off x="3299159" y="5194011"/>
                  <a:ext cx="508000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350ABCD3-8B40-8C4E-A2B3-B902510B3165}"/>
                    </a:ext>
                  </a:extLst>
                </p:cNvPr>
                <p:cNvCxnSpPr/>
                <p:nvPr/>
              </p:nvCxnSpPr>
              <p:spPr>
                <a:xfrm>
                  <a:off x="3299159" y="5430243"/>
                  <a:ext cx="508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DA0B7E75-7EE2-DB4E-AF2B-63020CA474D5}"/>
                    </a:ext>
                  </a:extLst>
                </p:cNvPr>
                <p:cNvCxnSpPr/>
                <p:nvPr/>
              </p:nvCxnSpPr>
              <p:spPr>
                <a:xfrm>
                  <a:off x="3291891" y="5673138"/>
                  <a:ext cx="508000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D1AB8D07-4591-8542-9634-922CDCBE9C84}"/>
                    </a:ext>
                  </a:extLst>
                </p:cNvPr>
                <p:cNvSpPr/>
                <p:nvPr/>
              </p:nvSpPr>
              <p:spPr>
                <a:xfrm>
                  <a:off x="3793452" y="373448"/>
                  <a:ext cx="467058" cy="23029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DDAD868B-66A0-E946-A4B7-C0E0064F2278}"/>
                    </a:ext>
                  </a:extLst>
                </p:cNvPr>
                <p:cNvSpPr/>
                <p:nvPr/>
              </p:nvSpPr>
              <p:spPr>
                <a:xfrm>
                  <a:off x="3793452" y="3498984"/>
                  <a:ext cx="467058" cy="23029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</a:p>
              </p:txBody>
            </p: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BFFE1D54-9658-704A-ACA2-9AEDA0BDFC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4936" y="3039737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FC3359D-D586-464C-8B43-86A4765D51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032943" y="2684348"/>
                  <a:ext cx="2699" cy="35438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BF19995D-0F11-BC4A-8278-A8AD557FE0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668" y="6165273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AD960933-80C2-1B4D-8ECB-F27CBBCEF7EE}"/>
                    </a:ext>
                  </a:extLst>
                </p:cNvPr>
                <p:cNvCxnSpPr>
                  <a:cxnSpLocks/>
                  <a:endCxn id="126" idx="2"/>
                </p:cNvCxnSpPr>
                <p:nvPr/>
              </p:nvCxnSpPr>
              <p:spPr>
                <a:xfrm flipH="1" flipV="1">
                  <a:off x="4026981" y="5801908"/>
                  <a:ext cx="5962" cy="370738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C25A468F-FA81-C749-9F87-3408C4F8A376}"/>
                    </a:ext>
                  </a:extLst>
                </p:cNvPr>
                <p:cNvCxnSpPr/>
                <p:nvPr/>
              </p:nvCxnSpPr>
              <p:spPr>
                <a:xfrm>
                  <a:off x="4260510" y="1174281"/>
                  <a:ext cx="508000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9F726FD8-BD48-974B-93C7-5B98BED998B4}"/>
                    </a:ext>
                  </a:extLst>
                </p:cNvPr>
                <p:cNvCxnSpPr/>
                <p:nvPr/>
              </p:nvCxnSpPr>
              <p:spPr>
                <a:xfrm>
                  <a:off x="4260510" y="1410513"/>
                  <a:ext cx="508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6E4E248D-D5A2-B444-8C94-6AEF9CA7544F}"/>
                    </a:ext>
                  </a:extLst>
                </p:cNvPr>
                <p:cNvCxnSpPr/>
                <p:nvPr/>
              </p:nvCxnSpPr>
              <p:spPr>
                <a:xfrm>
                  <a:off x="4261709" y="1644941"/>
                  <a:ext cx="508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D321B849-6CC7-A24B-8C87-B8D4A785AD35}"/>
                    </a:ext>
                  </a:extLst>
                </p:cNvPr>
                <p:cNvCxnSpPr/>
                <p:nvPr/>
              </p:nvCxnSpPr>
              <p:spPr>
                <a:xfrm>
                  <a:off x="4260510" y="1894033"/>
                  <a:ext cx="508000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4210C98B-461E-F341-8663-0B6A8D03CA57}"/>
                    </a:ext>
                  </a:extLst>
                </p:cNvPr>
                <p:cNvCxnSpPr/>
                <p:nvPr/>
              </p:nvCxnSpPr>
              <p:spPr>
                <a:xfrm>
                  <a:off x="4261709" y="4311162"/>
                  <a:ext cx="508000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C7D92C7-CF4C-2448-8A57-B11BD7EE14E8}"/>
                    </a:ext>
                  </a:extLst>
                </p:cNvPr>
                <p:cNvCxnSpPr/>
                <p:nvPr/>
              </p:nvCxnSpPr>
              <p:spPr>
                <a:xfrm>
                  <a:off x="4261709" y="4547394"/>
                  <a:ext cx="508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77FFB460-789E-6746-B299-671BADC3F67B}"/>
                    </a:ext>
                  </a:extLst>
                </p:cNvPr>
                <p:cNvCxnSpPr/>
                <p:nvPr/>
              </p:nvCxnSpPr>
              <p:spPr>
                <a:xfrm>
                  <a:off x="4262908" y="4781822"/>
                  <a:ext cx="508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CB1C7BB1-4764-9C4A-926F-8664969AEB2C}"/>
                    </a:ext>
                  </a:extLst>
                </p:cNvPr>
                <p:cNvCxnSpPr/>
                <p:nvPr/>
              </p:nvCxnSpPr>
              <p:spPr>
                <a:xfrm>
                  <a:off x="4261709" y="5030914"/>
                  <a:ext cx="508000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4AA4C60D-46BF-7E4F-87E2-3687A1944905}"/>
                    </a:ext>
                  </a:extLst>
                </p:cNvPr>
                <p:cNvSpPr/>
                <p:nvPr/>
              </p:nvSpPr>
              <p:spPr>
                <a:xfrm>
                  <a:off x="4772341" y="1048972"/>
                  <a:ext cx="467058" cy="40882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</a:p>
              </p:txBody>
            </p: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68C62C82-01E8-524C-B14C-0C5243F16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55784" y="6160218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8C08703B-F8A5-C742-B54F-BADC3BAD10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20230" y="5141826"/>
                  <a:ext cx="0" cy="1026859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85411A28-35E3-8441-BDD3-6A0013528EEC}"/>
                    </a:ext>
                  </a:extLst>
                </p:cNvPr>
                <p:cNvCxnSpPr/>
                <p:nvPr/>
              </p:nvCxnSpPr>
              <p:spPr>
                <a:xfrm>
                  <a:off x="5238200" y="2630347"/>
                  <a:ext cx="508000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DD7231E0-E716-8740-87A5-84E33DAFF1A0}"/>
                    </a:ext>
                  </a:extLst>
                </p:cNvPr>
                <p:cNvCxnSpPr/>
                <p:nvPr/>
              </p:nvCxnSpPr>
              <p:spPr>
                <a:xfrm>
                  <a:off x="5238200" y="2866579"/>
                  <a:ext cx="508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4690F23D-8B65-3B4E-A04E-0AF8B5069E22}"/>
                    </a:ext>
                  </a:extLst>
                </p:cNvPr>
                <p:cNvCxnSpPr/>
                <p:nvPr/>
              </p:nvCxnSpPr>
              <p:spPr>
                <a:xfrm>
                  <a:off x="5239399" y="3101007"/>
                  <a:ext cx="508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42FE7A1A-2186-0E43-8484-51B261A5AE17}"/>
                    </a:ext>
                  </a:extLst>
                </p:cNvPr>
                <p:cNvCxnSpPr/>
                <p:nvPr/>
              </p:nvCxnSpPr>
              <p:spPr>
                <a:xfrm>
                  <a:off x="5238200" y="3350099"/>
                  <a:ext cx="508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010D6DF9-5651-CF48-93BA-2CC25DCE5824}"/>
                    </a:ext>
                  </a:extLst>
                </p:cNvPr>
                <p:cNvCxnSpPr/>
                <p:nvPr/>
              </p:nvCxnSpPr>
              <p:spPr>
                <a:xfrm>
                  <a:off x="5238200" y="3590530"/>
                  <a:ext cx="508000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FBF4D99A-A0DC-F149-902F-FEC17F3A26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2875" y="2901300"/>
                <a:ext cx="863873" cy="0"/>
              </a:xfrm>
              <a:prstGeom prst="line">
                <a:avLst/>
              </a:prstGeom>
              <a:ln w="38100" cmpd="sng"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74E6CE05-5F38-A346-B8A4-F560316654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2875" y="3137532"/>
                <a:ext cx="863873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A77642CB-2DE2-E342-8134-7F20F2042E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7168" y="6664164"/>
                <a:ext cx="6189580" cy="0"/>
              </a:xfrm>
              <a:prstGeom prst="line">
                <a:avLst/>
              </a:prstGeom>
              <a:ln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252D0DFB-9CD8-A24D-A80E-E3175C1F839A}"/>
                  </a:ext>
                </a:extLst>
              </p:cNvPr>
              <p:cNvCxnSpPr>
                <a:cxnSpLocks/>
                <a:endCxn id="176" idx="4"/>
              </p:cNvCxnSpPr>
              <p:nvPr/>
            </p:nvCxnSpPr>
            <p:spPr>
              <a:xfrm>
                <a:off x="7368939" y="2900753"/>
                <a:ext cx="9871" cy="3884945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round/>
                <a:head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86A91644-5B7D-BD4A-B2BE-BE7AADBF0024}"/>
                  </a:ext>
                </a:extLst>
              </p:cNvPr>
              <p:cNvSpPr/>
              <p:nvPr/>
            </p:nvSpPr>
            <p:spPr>
              <a:xfrm>
                <a:off x="7257275" y="6542629"/>
                <a:ext cx="243069" cy="243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4" name="Picture 183">
                <a:extLst>
                  <a:ext uri="{FF2B5EF4-FFF2-40B4-BE49-F238E27FC236}">
                    <a16:creationId xmlns:a16="http://schemas.microsoft.com/office/drawing/2014/main" id="{9B3A0055-E5B4-284E-ABA6-55CE3F87F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7653" y="6578603"/>
                <a:ext cx="243111" cy="207095"/>
              </a:xfrm>
              <a:prstGeom prst="rect">
                <a:avLst/>
              </a:prstGeom>
            </p:spPr>
          </p:pic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C1B8902F-3CC6-BC4A-90A9-C613CCB7860D}"/>
                  </a:ext>
                </a:extLst>
              </p:cNvPr>
              <p:cNvGrpSpPr/>
              <p:nvPr/>
            </p:nvGrpSpPr>
            <p:grpSpPr>
              <a:xfrm>
                <a:off x="1590723" y="450068"/>
                <a:ext cx="146367" cy="147710"/>
                <a:chOff x="5568874" y="828450"/>
                <a:chExt cx="210126" cy="212054"/>
              </a:xfrm>
            </p:grpSpPr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08777B0D-1284-DD4C-B613-50C798E585A5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99" name="Picture 198">
                  <a:extLst>
                    <a:ext uri="{FF2B5EF4-FFF2-40B4-BE49-F238E27FC236}">
                      <a16:creationId xmlns:a16="http://schemas.microsoft.com/office/drawing/2014/main" id="{A14F1D8A-3B8E-C84E-A6AA-C12881BCAA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E0D8FE90-CA99-304A-9364-54DE61D04E2F}"/>
                  </a:ext>
                </a:extLst>
              </p:cNvPr>
              <p:cNvGrpSpPr/>
              <p:nvPr/>
            </p:nvGrpSpPr>
            <p:grpSpPr>
              <a:xfrm>
                <a:off x="1590723" y="665876"/>
                <a:ext cx="146367" cy="147710"/>
                <a:chOff x="5568874" y="828450"/>
                <a:chExt cx="210126" cy="212054"/>
              </a:xfrm>
            </p:grpSpPr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B5CC50A7-C104-8846-900B-A8500C2CB94F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06" name="Picture 205">
                  <a:extLst>
                    <a:ext uri="{FF2B5EF4-FFF2-40B4-BE49-F238E27FC236}">
                      <a16:creationId xmlns:a16="http://schemas.microsoft.com/office/drawing/2014/main" id="{87CFF984-D3A6-4E40-BDE8-45E3CE7956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B0DF2B1D-D501-584B-A5D8-04D795433A18}"/>
                  </a:ext>
                </a:extLst>
              </p:cNvPr>
              <p:cNvGrpSpPr/>
              <p:nvPr/>
            </p:nvGrpSpPr>
            <p:grpSpPr>
              <a:xfrm>
                <a:off x="1590722" y="927700"/>
                <a:ext cx="146367" cy="147710"/>
                <a:chOff x="5568874" y="828450"/>
                <a:chExt cx="210126" cy="212054"/>
              </a:xfrm>
            </p:grpSpPr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80F3C0BF-7FD4-9D4C-88A1-A63121507FC8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09" name="Picture 208">
                  <a:extLst>
                    <a:ext uri="{FF2B5EF4-FFF2-40B4-BE49-F238E27FC236}">
                      <a16:creationId xmlns:a16="http://schemas.microsoft.com/office/drawing/2014/main" id="{A2142604-9C4C-1D43-B46A-F3E43650D7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CC3A439D-0C93-184C-A92D-A73418107CB0}"/>
                  </a:ext>
                </a:extLst>
              </p:cNvPr>
              <p:cNvGrpSpPr/>
              <p:nvPr/>
            </p:nvGrpSpPr>
            <p:grpSpPr>
              <a:xfrm>
                <a:off x="1590722" y="1204446"/>
                <a:ext cx="146367" cy="147710"/>
                <a:chOff x="5568874" y="828450"/>
                <a:chExt cx="210126" cy="212054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24B1ED87-C8C3-D340-80EB-8244BC63F754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12" name="Picture 211">
                  <a:extLst>
                    <a:ext uri="{FF2B5EF4-FFF2-40B4-BE49-F238E27FC236}">
                      <a16:creationId xmlns:a16="http://schemas.microsoft.com/office/drawing/2014/main" id="{0DF8430A-D2B9-4E41-B887-5286EB75E5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9F141356-4B1F-144F-A814-05427A54CE95}"/>
                  </a:ext>
                </a:extLst>
              </p:cNvPr>
              <p:cNvGrpSpPr/>
              <p:nvPr/>
            </p:nvGrpSpPr>
            <p:grpSpPr>
              <a:xfrm>
                <a:off x="1590722" y="1421772"/>
                <a:ext cx="146367" cy="147710"/>
                <a:chOff x="5568874" y="828450"/>
                <a:chExt cx="210126" cy="212054"/>
              </a:xfrm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6A89D86C-072A-244A-A5FD-A68A002EDEB0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15" name="Picture 214">
                  <a:extLst>
                    <a:ext uri="{FF2B5EF4-FFF2-40B4-BE49-F238E27FC236}">
                      <a16:creationId xmlns:a16="http://schemas.microsoft.com/office/drawing/2014/main" id="{F6B5DF05-7427-DC46-9635-147499A288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E8C8E427-38A6-944E-98D2-EB51C80C678E}"/>
                  </a:ext>
                </a:extLst>
              </p:cNvPr>
              <p:cNvGrpSpPr/>
              <p:nvPr/>
            </p:nvGrpSpPr>
            <p:grpSpPr>
              <a:xfrm>
                <a:off x="1590721" y="1680672"/>
                <a:ext cx="146367" cy="147710"/>
                <a:chOff x="5568874" y="828450"/>
                <a:chExt cx="210126" cy="212054"/>
              </a:xfrm>
            </p:grpSpPr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9F458178-F013-6C41-B344-4172DE4809A9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18" name="Picture 217">
                  <a:extLst>
                    <a:ext uri="{FF2B5EF4-FFF2-40B4-BE49-F238E27FC236}">
                      <a16:creationId xmlns:a16="http://schemas.microsoft.com/office/drawing/2014/main" id="{D8DE0666-D5AF-DD47-9F92-E9C43658B7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0B2B331A-BE26-1C40-A033-30CF548ED273}"/>
                  </a:ext>
                </a:extLst>
              </p:cNvPr>
              <p:cNvGrpSpPr/>
              <p:nvPr/>
            </p:nvGrpSpPr>
            <p:grpSpPr>
              <a:xfrm>
                <a:off x="1590721" y="2011809"/>
                <a:ext cx="146367" cy="147710"/>
                <a:chOff x="5568874" y="828450"/>
                <a:chExt cx="210126" cy="212054"/>
              </a:xfrm>
            </p:grpSpPr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D6D40EEC-EA91-4843-83DD-65F5C2D6E086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21" name="Picture 220">
                  <a:extLst>
                    <a:ext uri="{FF2B5EF4-FFF2-40B4-BE49-F238E27FC236}">
                      <a16:creationId xmlns:a16="http://schemas.microsoft.com/office/drawing/2014/main" id="{EA092791-66DA-C54B-B88D-82B13DA302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AED0795D-D2A1-7B45-8D82-236FB1B98B80}"/>
                  </a:ext>
                </a:extLst>
              </p:cNvPr>
              <p:cNvGrpSpPr/>
              <p:nvPr/>
            </p:nvGrpSpPr>
            <p:grpSpPr>
              <a:xfrm>
                <a:off x="1590721" y="2227358"/>
                <a:ext cx="146367" cy="147710"/>
                <a:chOff x="5568874" y="828450"/>
                <a:chExt cx="210126" cy="212054"/>
              </a:xfrm>
            </p:grpSpPr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7999BBF8-276B-C844-B710-69E7E5FC4A46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27" name="Picture 226">
                  <a:extLst>
                    <a:ext uri="{FF2B5EF4-FFF2-40B4-BE49-F238E27FC236}">
                      <a16:creationId xmlns:a16="http://schemas.microsoft.com/office/drawing/2014/main" id="{96734720-CA3D-9947-8D16-CB5E00910C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32D4799F-7E03-DF44-9C98-7B0616603F1D}"/>
                  </a:ext>
                </a:extLst>
              </p:cNvPr>
              <p:cNvGrpSpPr/>
              <p:nvPr/>
            </p:nvGrpSpPr>
            <p:grpSpPr>
              <a:xfrm>
                <a:off x="1590721" y="2481285"/>
                <a:ext cx="146367" cy="147710"/>
                <a:chOff x="5568874" y="828450"/>
                <a:chExt cx="210126" cy="212054"/>
              </a:xfrm>
            </p:grpSpPr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1BEC4365-1F38-4A42-9BB5-B1975643EC06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30" name="Picture 229">
                  <a:extLst>
                    <a:ext uri="{FF2B5EF4-FFF2-40B4-BE49-F238E27FC236}">
                      <a16:creationId xmlns:a16="http://schemas.microsoft.com/office/drawing/2014/main" id="{91D2354A-4972-A845-B5C0-FB648543B8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96582338-B9A4-C648-BF73-9A58E4B44409}"/>
                  </a:ext>
                </a:extLst>
              </p:cNvPr>
              <p:cNvGrpSpPr/>
              <p:nvPr/>
            </p:nvGrpSpPr>
            <p:grpSpPr>
              <a:xfrm>
                <a:off x="1590721" y="2780341"/>
                <a:ext cx="146367" cy="147710"/>
                <a:chOff x="5568874" y="828450"/>
                <a:chExt cx="210126" cy="212054"/>
              </a:xfrm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6300B34D-E1C6-2A48-8076-17CBFBFF8DA0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33" name="Picture 232">
                  <a:extLst>
                    <a:ext uri="{FF2B5EF4-FFF2-40B4-BE49-F238E27FC236}">
                      <a16:creationId xmlns:a16="http://schemas.microsoft.com/office/drawing/2014/main" id="{9CD03B0C-2717-FE4A-87C2-82EC4DB01D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21A72EC8-0C03-CD45-9E41-89FD8ADEB55C}"/>
                  </a:ext>
                </a:extLst>
              </p:cNvPr>
              <p:cNvGrpSpPr/>
              <p:nvPr/>
            </p:nvGrpSpPr>
            <p:grpSpPr>
              <a:xfrm>
                <a:off x="1590721" y="2996034"/>
                <a:ext cx="146367" cy="147710"/>
                <a:chOff x="5568874" y="828450"/>
                <a:chExt cx="210126" cy="212054"/>
              </a:xfrm>
            </p:grpSpPr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922E35A0-E2AB-5241-ABB5-86BA791A7D7D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36" name="Picture 235">
                  <a:extLst>
                    <a:ext uri="{FF2B5EF4-FFF2-40B4-BE49-F238E27FC236}">
                      <a16:creationId xmlns:a16="http://schemas.microsoft.com/office/drawing/2014/main" id="{E796876E-EE47-154E-8D7C-5512A934FC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963ECE74-D3A9-7A46-885D-1A53DE776E07}"/>
                  </a:ext>
                </a:extLst>
              </p:cNvPr>
              <p:cNvGrpSpPr/>
              <p:nvPr/>
            </p:nvGrpSpPr>
            <p:grpSpPr>
              <a:xfrm>
                <a:off x="1593148" y="3257171"/>
                <a:ext cx="146367" cy="147710"/>
                <a:chOff x="5568874" y="828450"/>
                <a:chExt cx="210126" cy="212054"/>
              </a:xfrm>
            </p:grpSpPr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AF9794F7-96D9-4648-B6E1-1900D7278EF6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39" name="Picture 238">
                  <a:extLst>
                    <a:ext uri="{FF2B5EF4-FFF2-40B4-BE49-F238E27FC236}">
                      <a16:creationId xmlns:a16="http://schemas.microsoft.com/office/drawing/2014/main" id="{F31C9B50-2101-2249-AC33-005D7A35AE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E96ED198-42BE-4047-9FF4-B863B2FAC0E7}"/>
                  </a:ext>
                </a:extLst>
              </p:cNvPr>
              <p:cNvGrpSpPr/>
              <p:nvPr/>
            </p:nvGrpSpPr>
            <p:grpSpPr>
              <a:xfrm>
                <a:off x="1598460" y="3563363"/>
                <a:ext cx="146367" cy="147710"/>
                <a:chOff x="5568874" y="828450"/>
                <a:chExt cx="210126" cy="212054"/>
              </a:xfrm>
            </p:grpSpPr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81991AFE-5348-5B44-871E-52541C443E96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42" name="Picture 241">
                  <a:extLst>
                    <a:ext uri="{FF2B5EF4-FFF2-40B4-BE49-F238E27FC236}">
                      <a16:creationId xmlns:a16="http://schemas.microsoft.com/office/drawing/2014/main" id="{7989DAB5-3A5E-B840-91A6-1030368C15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1A784D9B-4D3A-B74C-ADF2-AFFBAA1CED9F}"/>
                  </a:ext>
                </a:extLst>
              </p:cNvPr>
              <p:cNvGrpSpPr/>
              <p:nvPr/>
            </p:nvGrpSpPr>
            <p:grpSpPr>
              <a:xfrm>
                <a:off x="1598460" y="3778889"/>
                <a:ext cx="146367" cy="147710"/>
                <a:chOff x="5568874" y="828450"/>
                <a:chExt cx="210126" cy="212054"/>
              </a:xfrm>
            </p:grpSpPr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17D1C936-A204-7944-A24A-AD1C02BDBEAF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45" name="Picture 244">
                  <a:extLst>
                    <a:ext uri="{FF2B5EF4-FFF2-40B4-BE49-F238E27FC236}">
                      <a16:creationId xmlns:a16="http://schemas.microsoft.com/office/drawing/2014/main" id="{85156285-4B6C-0D4D-B548-472BCB61D8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2F0B27D4-1EE8-B249-9CAA-7A071968AD33}"/>
                  </a:ext>
                </a:extLst>
              </p:cNvPr>
              <p:cNvGrpSpPr/>
              <p:nvPr/>
            </p:nvGrpSpPr>
            <p:grpSpPr>
              <a:xfrm>
                <a:off x="1598460" y="4033760"/>
                <a:ext cx="146367" cy="147710"/>
                <a:chOff x="5568874" y="828450"/>
                <a:chExt cx="210126" cy="212054"/>
              </a:xfrm>
            </p:grpSpPr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CC105103-569D-5141-ABB1-E3E0BF0869A1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48" name="Picture 247">
                  <a:extLst>
                    <a:ext uri="{FF2B5EF4-FFF2-40B4-BE49-F238E27FC236}">
                      <a16:creationId xmlns:a16="http://schemas.microsoft.com/office/drawing/2014/main" id="{03C640B9-AB06-8646-AE74-F7E8DC767E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0BBB8DAB-2179-F748-91C1-7BB153E76F1C}"/>
                  </a:ext>
                </a:extLst>
              </p:cNvPr>
              <p:cNvGrpSpPr/>
              <p:nvPr/>
            </p:nvGrpSpPr>
            <p:grpSpPr>
              <a:xfrm>
                <a:off x="1604201" y="4325587"/>
                <a:ext cx="146367" cy="147710"/>
                <a:chOff x="5568874" y="828450"/>
                <a:chExt cx="210126" cy="212054"/>
              </a:xfrm>
            </p:grpSpPr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62212FE3-E9AB-2242-A6D4-BE1FB79B18CB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51" name="Picture 250">
                  <a:extLst>
                    <a:ext uri="{FF2B5EF4-FFF2-40B4-BE49-F238E27FC236}">
                      <a16:creationId xmlns:a16="http://schemas.microsoft.com/office/drawing/2014/main" id="{85517A0C-32AF-9242-AD3B-2066A33CAB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C1F755F9-3868-0847-B4E2-6C6F6F10264F}"/>
                  </a:ext>
                </a:extLst>
              </p:cNvPr>
              <p:cNvGrpSpPr/>
              <p:nvPr/>
            </p:nvGrpSpPr>
            <p:grpSpPr>
              <a:xfrm>
                <a:off x="1604201" y="4541113"/>
                <a:ext cx="146367" cy="147710"/>
                <a:chOff x="5568874" y="828450"/>
                <a:chExt cx="210126" cy="212054"/>
              </a:xfrm>
            </p:grpSpPr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BCFBADA6-F4FA-9048-ADCE-2744EBDD7A8D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54" name="Picture 253">
                  <a:extLst>
                    <a:ext uri="{FF2B5EF4-FFF2-40B4-BE49-F238E27FC236}">
                      <a16:creationId xmlns:a16="http://schemas.microsoft.com/office/drawing/2014/main" id="{22AE5CBE-C9E4-2846-9966-7EF685FC09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C4A01E62-5C4B-4C43-98D6-0CE095CD4248}"/>
                  </a:ext>
                </a:extLst>
              </p:cNvPr>
              <p:cNvGrpSpPr/>
              <p:nvPr/>
            </p:nvGrpSpPr>
            <p:grpSpPr>
              <a:xfrm>
                <a:off x="1604201" y="4795984"/>
                <a:ext cx="146367" cy="147710"/>
                <a:chOff x="5568874" y="828450"/>
                <a:chExt cx="210126" cy="212054"/>
              </a:xfrm>
            </p:grpSpPr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8E7968B4-B821-2246-A8A2-72ECEB926ED0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57" name="Picture 256">
                  <a:extLst>
                    <a:ext uri="{FF2B5EF4-FFF2-40B4-BE49-F238E27FC236}">
                      <a16:creationId xmlns:a16="http://schemas.microsoft.com/office/drawing/2014/main" id="{CDAB11E0-47CB-824F-B635-D7CBB9E8DB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DDE68A85-4C23-194F-82C9-A28CB54092BC}"/>
                  </a:ext>
                </a:extLst>
              </p:cNvPr>
              <p:cNvGrpSpPr/>
              <p:nvPr/>
            </p:nvGrpSpPr>
            <p:grpSpPr>
              <a:xfrm>
                <a:off x="1601315" y="5120205"/>
                <a:ext cx="146367" cy="147710"/>
                <a:chOff x="5568874" y="828450"/>
                <a:chExt cx="210126" cy="212054"/>
              </a:xfrm>
            </p:grpSpPr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FC722855-EE0B-044B-A3C4-A932CECC0420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60" name="Picture 259">
                  <a:extLst>
                    <a:ext uri="{FF2B5EF4-FFF2-40B4-BE49-F238E27FC236}">
                      <a16:creationId xmlns:a16="http://schemas.microsoft.com/office/drawing/2014/main" id="{5BC8465A-2EDF-CD47-8B84-A2C754C2D7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ED2EEB1-C252-F84C-81CF-C4247F481103}"/>
                  </a:ext>
                </a:extLst>
              </p:cNvPr>
              <p:cNvGrpSpPr/>
              <p:nvPr/>
            </p:nvGrpSpPr>
            <p:grpSpPr>
              <a:xfrm>
                <a:off x="1601315" y="5335731"/>
                <a:ext cx="146367" cy="147710"/>
                <a:chOff x="5568874" y="828450"/>
                <a:chExt cx="210126" cy="212054"/>
              </a:xfrm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DFB0C43B-572A-394D-8DD3-F62A97300A0A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63" name="Picture 262">
                  <a:extLst>
                    <a:ext uri="{FF2B5EF4-FFF2-40B4-BE49-F238E27FC236}">
                      <a16:creationId xmlns:a16="http://schemas.microsoft.com/office/drawing/2014/main" id="{939B91E1-5A6A-A44F-9E58-30650F2CE6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35A5003F-6CF7-9546-8701-CEB200A4D80E}"/>
                  </a:ext>
                </a:extLst>
              </p:cNvPr>
              <p:cNvGrpSpPr/>
              <p:nvPr/>
            </p:nvGrpSpPr>
            <p:grpSpPr>
              <a:xfrm>
                <a:off x="1601315" y="5590602"/>
                <a:ext cx="146367" cy="147710"/>
                <a:chOff x="5568874" y="828450"/>
                <a:chExt cx="210126" cy="212054"/>
              </a:xfrm>
            </p:grpSpPr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81E219CC-8C52-534D-8FCA-BE545E983CA1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66" name="Picture 265">
                  <a:extLst>
                    <a:ext uri="{FF2B5EF4-FFF2-40B4-BE49-F238E27FC236}">
                      <a16:creationId xmlns:a16="http://schemas.microsoft.com/office/drawing/2014/main" id="{D800AC87-0308-F849-99E0-057C9E597A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9DF7463A-BB90-6244-9A45-DDCEDE91CEC2}"/>
                  </a:ext>
                </a:extLst>
              </p:cNvPr>
              <p:cNvGrpSpPr/>
              <p:nvPr/>
            </p:nvGrpSpPr>
            <p:grpSpPr>
              <a:xfrm>
                <a:off x="1605933" y="5882205"/>
                <a:ext cx="146367" cy="147710"/>
                <a:chOff x="5568874" y="828450"/>
                <a:chExt cx="210126" cy="212054"/>
              </a:xfrm>
            </p:grpSpPr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D98028F6-3D57-B74A-AD45-55A55C57A7E9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69" name="Picture 268">
                  <a:extLst>
                    <a:ext uri="{FF2B5EF4-FFF2-40B4-BE49-F238E27FC236}">
                      <a16:creationId xmlns:a16="http://schemas.microsoft.com/office/drawing/2014/main" id="{41F812CE-CA35-C043-A3E4-4FB604C29E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C9EDFE93-AC71-5946-8A68-69133BE0E7B4}"/>
                  </a:ext>
                </a:extLst>
              </p:cNvPr>
              <p:cNvGrpSpPr/>
              <p:nvPr/>
            </p:nvGrpSpPr>
            <p:grpSpPr>
              <a:xfrm>
                <a:off x="1605933" y="6102349"/>
                <a:ext cx="146367" cy="147710"/>
                <a:chOff x="5568874" y="828450"/>
                <a:chExt cx="210126" cy="212054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F37A0109-2C14-E64E-B0FD-EF903A8BE474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72" name="Picture 271">
                  <a:extLst>
                    <a:ext uri="{FF2B5EF4-FFF2-40B4-BE49-F238E27FC236}">
                      <a16:creationId xmlns:a16="http://schemas.microsoft.com/office/drawing/2014/main" id="{894F3C49-AEB0-6842-A5CA-BB77ED2E7D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27B9AC12-CF10-2C4D-9D3A-30E954956C03}"/>
                  </a:ext>
                </a:extLst>
              </p:cNvPr>
              <p:cNvGrpSpPr/>
              <p:nvPr/>
            </p:nvGrpSpPr>
            <p:grpSpPr>
              <a:xfrm>
                <a:off x="1605933" y="6357220"/>
                <a:ext cx="146367" cy="147710"/>
                <a:chOff x="5568874" y="828450"/>
                <a:chExt cx="210126" cy="212054"/>
              </a:xfrm>
            </p:grpSpPr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A362DC2E-5731-EF40-86FA-1985CF8514E7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75" name="Picture 274">
                  <a:extLst>
                    <a:ext uri="{FF2B5EF4-FFF2-40B4-BE49-F238E27FC236}">
                      <a16:creationId xmlns:a16="http://schemas.microsoft.com/office/drawing/2014/main" id="{6D76159D-6F44-2446-8805-1BE3BDA26D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35F9BDCE-E2B7-B342-9217-0AB6BC091800}"/>
                  </a:ext>
                </a:extLst>
              </p:cNvPr>
              <p:cNvGrpSpPr/>
              <p:nvPr/>
            </p:nvGrpSpPr>
            <p:grpSpPr>
              <a:xfrm>
                <a:off x="2899021" y="6365713"/>
                <a:ext cx="146367" cy="147710"/>
                <a:chOff x="5568874" y="828450"/>
                <a:chExt cx="210126" cy="212054"/>
              </a:xfrm>
            </p:grpSpPr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66DCACF5-2C44-D346-85F9-9D8FCB202F54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78" name="Picture 277">
                  <a:extLst>
                    <a:ext uri="{FF2B5EF4-FFF2-40B4-BE49-F238E27FC236}">
                      <a16:creationId xmlns:a16="http://schemas.microsoft.com/office/drawing/2014/main" id="{EB443DC8-9557-CC4D-9DFB-3682AEF3EF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8B7F2D27-0CB2-7A41-BCCE-A72304106C52}"/>
                  </a:ext>
                </a:extLst>
              </p:cNvPr>
              <p:cNvGrpSpPr/>
              <p:nvPr/>
            </p:nvGrpSpPr>
            <p:grpSpPr>
              <a:xfrm>
                <a:off x="2899021" y="4794738"/>
                <a:ext cx="146367" cy="147710"/>
                <a:chOff x="5568874" y="828450"/>
                <a:chExt cx="210126" cy="212054"/>
              </a:xfrm>
            </p:grpSpPr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0C54AA7A-C9E3-DC4E-943B-649BA690599D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81" name="Picture 280">
                  <a:extLst>
                    <a:ext uri="{FF2B5EF4-FFF2-40B4-BE49-F238E27FC236}">
                      <a16:creationId xmlns:a16="http://schemas.microsoft.com/office/drawing/2014/main" id="{B289899F-F772-A646-9364-B57923CF88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677CB3D6-11BC-FB4A-9345-71B3FA98F4FA}"/>
                  </a:ext>
                </a:extLst>
              </p:cNvPr>
              <p:cNvGrpSpPr/>
              <p:nvPr/>
            </p:nvGrpSpPr>
            <p:grpSpPr>
              <a:xfrm>
                <a:off x="2903640" y="3247340"/>
                <a:ext cx="146367" cy="147710"/>
                <a:chOff x="5568874" y="828450"/>
                <a:chExt cx="210126" cy="212054"/>
              </a:xfrm>
            </p:grpSpPr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F7DC9033-6A48-2A47-AEA1-09C398D2ABE4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84" name="Picture 283">
                  <a:extLst>
                    <a:ext uri="{FF2B5EF4-FFF2-40B4-BE49-F238E27FC236}">
                      <a16:creationId xmlns:a16="http://schemas.microsoft.com/office/drawing/2014/main" id="{5962C256-2C9F-984A-8AA4-2FB88AA803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2A7F1EC0-6240-5741-9D9F-22D1D36B5BFA}"/>
                  </a:ext>
                </a:extLst>
              </p:cNvPr>
              <p:cNvGrpSpPr/>
              <p:nvPr/>
            </p:nvGrpSpPr>
            <p:grpSpPr>
              <a:xfrm>
                <a:off x="2908258" y="1686395"/>
                <a:ext cx="146367" cy="147710"/>
                <a:chOff x="5568874" y="828450"/>
                <a:chExt cx="210126" cy="212054"/>
              </a:xfrm>
            </p:grpSpPr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36250903-EB6F-1E42-B0D7-089EF0CF2D81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87" name="Picture 286">
                  <a:extLst>
                    <a:ext uri="{FF2B5EF4-FFF2-40B4-BE49-F238E27FC236}">
                      <a16:creationId xmlns:a16="http://schemas.microsoft.com/office/drawing/2014/main" id="{DEC17EEB-92E7-404B-84A8-378AC2A607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4DF74168-F60E-B844-9FD7-491F2CA505DF}"/>
                  </a:ext>
                </a:extLst>
              </p:cNvPr>
              <p:cNvGrpSpPr/>
              <p:nvPr/>
            </p:nvGrpSpPr>
            <p:grpSpPr>
              <a:xfrm>
                <a:off x="3864222" y="3238104"/>
                <a:ext cx="146367" cy="147710"/>
                <a:chOff x="5568874" y="828450"/>
                <a:chExt cx="210126" cy="212054"/>
              </a:xfrm>
            </p:grpSpPr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2B8A6B2D-5583-0644-8115-AE92341CB088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90" name="Picture 289">
                  <a:extLst>
                    <a:ext uri="{FF2B5EF4-FFF2-40B4-BE49-F238E27FC236}">
                      <a16:creationId xmlns:a16="http://schemas.microsoft.com/office/drawing/2014/main" id="{8724CE17-75A0-D04D-AC73-AB007926C7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5E348FD2-C0E9-994A-8C13-2E1B8F99822B}"/>
                  </a:ext>
                </a:extLst>
              </p:cNvPr>
              <p:cNvGrpSpPr/>
              <p:nvPr/>
            </p:nvGrpSpPr>
            <p:grpSpPr>
              <a:xfrm>
                <a:off x="3864222" y="6363360"/>
                <a:ext cx="146367" cy="147710"/>
                <a:chOff x="5568874" y="828450"/>
                <a:chExt cx="210126" cy="212054"/>
              </a:xfrm>
            </p:grpSpPr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80577730-56BD-734C-919D-2659E4822E6E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93" name="Picture 292">
                  <a:extLst>
                    <a:ext uri="{FF2B5EF4-FFF2-40B4-BE49-F238E27FC236}">
                      <a16:creationId xmlns:a16="http://schemas.microsoft.com/office/drawing/2014/main" id="{4FB570F9-9B99-1B46-8883-1A0517977B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B499C61E-F1A3-7C49-83D4-BA041D43BD5D}"/>
                  </a:ext>
                </a:extLst>
              </p:cNvPr>
              <p:cNvGrpSpPr/>
              <p:nvPr/>
            </p:nvGrpSpPr>
            <p:grpSpPr>
              <a:xfrm>
                <a:off x="4846152" y="6363360"/>
                <a:ext cx="146367" cy="147710"/>
                <a:chOff x="5568874" y="828450"/>
                <a:chExt cx="210126" cy="212054"/>
              </a:xfrm>
            </p:grpSpPr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A8B841A3-6F69-4A4E-9A1A-DC846357F951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96" name="Picture 295">
                  <a:extLst>
                    <a:ext uri="{FF2B5EF4-FFF2-40B4-BE49-F238E27FC236}">
                      <a16:creationId xmlns:a16="http://schemas.microsoft.com/office/drawing/2014/main" id="{2B4A60BC-AA12-224F-854D-E1903685AE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540C18B9-620B-D446-A532-950B1C351BEB}"/>
                </a:ext>
              </a:extLst>
            </p:cNvPr>
            <p:cNvCxnSpPr>
              <a:cxnSpLocks/>
            </p:cNvCxnSpPr>
            <p:nvPr/>
          </p:nvCxnSpPr>
          <p:spPr>
            <a:xfrm>
              <a:off x="5587688" y="4503660"/>
              <a:ext cx="243392" cy="0"/>
            </a:xfrm>
            <a:prstGeom prst="line">
              <a:avLst/>
            </a:prstGeom>
            <a:ln>
              <a:headEnd type="oval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02" name="Picture 301">
              <a:extLst>
                <a:ext uri="{FF2B5EF4-FFF2-40B4-BE49-F238E27FC236}">
                  <a16:creationId xmlns:a16="http://schemas.microsoft.com/office/drawing/2014/main" id="{9D81D3A1-8513-DE49-B14B-904CD43FD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5665021" y="4872174"/>
              <a:ext cx="74284" cy="222853"/>
            </a:xfrm>
            <a:prstGeom prst="rect">
              <a:avLst/>
            </a:prstGeom>
          </p:spPr>
        </p:pic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A1CC16C2-A972-CC4E-90C0-EDB60EA9888E}"/>
                </a:ext>
              </a:extLst>
            </p:cNvPr>
            <p:cNvCxnSpPr>
              <a:cxnSpLocks/>
            </p:cNvCxnSpPr>
            <p:nvPr/>
          </p:nvCxnSpPr>
          <p:spPr>
            <a:xfrm>
              <a:off x="5587688" y="4689572"/>
              <a:ext cx="243392" cy="0"/>
            </a:xfrm>
            <a:prstGeom prst="line">
              <a:avLst/>
            </a:prstGeom>
            <a:ln>
              <a:headEnd type="oval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7F041CB4-16FA-6F4A-AA83-B8BD5EE31BC4}"/>
                </a:ext>
              </a:extLst>
            </p:cNvPr>
            <p:cNvCxnSpPr>
              <a:cxnSpLocks/>
            </p:cNvCxnSpPr>
            <p:nvPr/>
          </p:nvCxnSpPr>
          <p:spPr>
            <a:xfrm>
              <a:off x="5580467" y="5277629"/>
              <a:ext cx="243392" cy="0"/>
            </a:xfrm>
            <a:prstGeom prst="line">
              <a:avLst/>
            </a:prstGeom>
            <a:ln>
              <a:headEnd type="oval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9" name="Left Brace 308">
              <a:extLst>
                <a:ext uri="{FF2B5EF4-FFF2-40B4-BE49-F238E27FC236}">
                  <a16:creationId xmlns:a16="http://schemas.microsoft.com/office/drawing/2014/main" id="{3E80A9DC-5F90-4A4C-BC15-ACC0AD83051C}"/>
                </a:ext>
              </a:extLst>
            </p:cNvPr>
            <p:cNvSpPr/>
            <p:nvPr/>
          </p:nvSpPr>
          <p:spPr>
            <a:xfrm>
              <a:off x="5473959" y="4427034"/>
              <a:ext cx="69528" cy="942067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D4FBBF58-E36A-014B-BE40-944BEEF62315}"/>
                    </a:ext>
                  </a:extLst>
                </p:cNvPr>
                <p:cNvSpPr txBox="1"/>
                <p:nvPr/>
              </p:nvSpPr>
              <p:spPr>
                <a:xfrm rot="16200000">
                  <a:off x="5139189" y="4776537"/>
                  <a:ext cx="58366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D4FBBF58-E36A-014B-BE40-944BEEF623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139189" y="4776537"/>
                  <a:ext cx="583663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1" name="Left Brace 310">
              <a:extLst>
                <a:ext uri="{FF2B5EF4-FFF2-40B4-BE49-F238E27FC236}">
                  <a16:creationId xmlns:a16="http://schemas.microsoft.com/office/drawing/2014/main" id="{3439B1C4-8B15-D840-9AB8-79C48E8C0AE7}"/>
                </a:ext>
              </a:extLst>
            </p:cNvPr>
            <p:cNvSpPr/>
            <p:nvPr/>
          </p:nvSpPr>
          <p:spPr>
            <a:xfrm rot="10800000">
              <a:off x="5886148" y="2878119"/>
              <a:ext cx="85493" cy="1027215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C278054D-9726-7947-98B3-F4F15811D280}"/>
                    </a:ext>
                  </a:extLst>
                </p:cNvPr>
                <p:cNvSpPr/>
                <p:nvPr/>
              </p:nvSpPr>
              <p:spPr>
                <a:xfrm rot="16200000">
                  <a:off x="5639211" y="3290500"/>
                  <a:ext cx="91358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CA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C278054D-9726-7947-98B3-F4F15811D2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639211" y="3290500"/>
                  <a:ext cx="913583" cy="276999"/>
                </a:xfrm>
                <a:prstGeom prst="rect">
                  <a:avLst/>
                </a:prstGeom>
                <a:blipFill>
                  <a:blip r:embed="rId7"/>
                  <a:stretch>
                    <a:fillRect r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13" name="Picture 312">
              <a:extLst>
                <a:ext uri="{FF2B5EF4-FFF2-40B4-BE49-F238E27FC236}">
                  <a16:creationId xmlns:a16="http://schemas.microsoft.com/office/drawing/2014/main" id="{4233A2AC-0E36-C944-9B97-DD6EEA738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024907" y="4041943"/>
              <a:ext cx="74284" cy="222853"/>
            </a:xfrm>
            <a:prstGeom prst="rect">
              <a:avLst/>
            </a:prstGeom>
          </p:spPr>
        </p:pic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C675B5F0-511F-354E-AB7A-F0F8FEAC1D86}"/>
                </a:ext>
              </a:extLst>
            </p:cNvPr>
            <p:cNvCxnSpPr>
              <a:cxnSpLocks/>
            </p:cNvCxnSpPr>
            <p:nvPr/>
          </p:nvCxnSpPr>
          <p:spPr>
            <a:xfrm>
              <a:off x="6742874" y="5277629"/>
              <a:ext cx="863873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B11B9290-3516-D342-9B98-4F8308BAED85}"/>
                    </a:ext>
                  </a:extLst>
                </p:cNvPr>
                <p:cNvSpPr txBox="1"/>
                <p:nvPr/>
              </p:nvSpPr>
              <p:spPr>
                <a:xfrm rot="16200000">
                  <a:off x="5411363" y="3922379"/>
                  <a:ext cx="18454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CARRY [</a:t>
                  </a:r>
                  <a14:m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sz="12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B11B9290-3516-D342-9B98-4F8308BAED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411363" y="3922379"/>
                  <a:ext cx="1845442" cy="276999"/>
                </a:xfrm>
                <a:prstGeom prst="rect">
                  <a:avLst/>
                </a:prstGeom>
                <a:blipFill>
                  <a:blip r:embed="rId8"/>
                  <a:stretch>
                    <a:fillRect r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043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38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 Gheorghiu</dc:creator>
  <cp:lastModifiedBy>Vlad Gheorghiu</cp:lastModifiedBy>
  <cp:revision>19</cp:revision>
  <dcterms:created xsi:type="dcterms:W3CDTF">2019-08-08T11:37:32Z</dcterms:created>
  <dcterms:modified xsi:type="dcterms:W3CDTF">2019-08-08T15:06:54Z</dcterms:modified>
</cp:coreProperties>
</file>