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261" d="100"/>
          <a:sy n="261" d="100"/>
        </p:scale>
        <p:origin x="144" y="-6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1137785" y="409361"/>
            <a:ext cx="6468963" cy="6376337"/>
            <a:chOff x="1137785" y="409361"/>
            <a:chExt cx="6468963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137785" y="409361"/>
              <a:ext cx="6468963" cy="6376337"/>
              <a:chOff x="1137785" y="409361"/>
              <a:chExt cx="6468963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21173" cy="6040264"/>
                <a:chOff x="1336165" y="133369"/>
                <a:chExt cx="4421173" cy="604026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512612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1431" y="783464"/>
                    <a:ext cx="465451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1271" y="1002762"/>
                    <a:ext cx="47083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3" y="893746"/>
                  <a:ext cx="510685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1004109"/>
                  <a:ext cx="47222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223407"/>
                  <a:ext cx="475611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4" y="1700601"/>
                  <a:ext cx="510334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810964"/>
                  <a:ext cx="46356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2030262"/>
                  <a:ext cx="46356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3663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51100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045" y="2583065"/>
                  <a:ext cx="464056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2802363"/>
                  <a:ext cx="46744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0874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1" y="673101"/>
                    <a:ext cx="513233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0115" y="783464"/>
                    <a:ext cx="471986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6888" y="1002762"/>
                    <a:ext cx="465213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2" y="4000700"/>
                  <a:ext cx="51242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4498" y="4111063"/>
                  <a:ext cx="466023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330361"/>
                  <a:ext cx="45925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3" y="4807555"/>
                  <a:ext cx="52067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917918"/>
                  <a:ext cx="46116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431" y="5137216"/>
                  <a:ext cx="45100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1" y="5579656"/>
                  <a:ext cx="51643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5690019"/>
                  <a:ext cx="46568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4818" y="5909317"/>
                  <a:ext cx="4521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416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512532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511304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51179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59" y="4807555"/>
                  <a:ext cx="509959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178" y="507580"/>
                  <a:ext cx="45698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3350178" y="735345"/>
                  <a:ext cx="456981" cy="46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565" y="986707"/>
                  <a:ext cx="44632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070331"/>
                  <a:ext cx="46375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3343405" y="2289630"/>
                  <a:ext cx="463754" cy="846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540991"/>
                  <a:ext cx="45648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3635564"/>
                  <a:ext cx="46326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531" y="3863329"/>
                  <a:ext cx="4646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649" y="4119771"/>
                  <a:ext cx="46518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858" y="5194011"/>
                  <a:ext cx="47730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639" y="5430243"/>
                  <a:ext cx="4641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5673138"/>
                  <a:ext cx="46326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511766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1" y="3498984"/>
                  <a:ext cx="512055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943" y="5791895"/>
                  <a:ext cx="0" cy="381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174281"/>
                  <a:ext cx="46329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410513"/>
                  <a:ext cx="4632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644941"/>
                  <a:ext cx="46449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894033"/>
                  <a:ext cx="46329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311162"/>
                  <a:ext cx="46449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991" y="4547394"/>
                  <a:ext cx="45771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781822"/>
                  <a:ext cx="46569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605" y="5030914"/>
                  <a:ext cx="461104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0" y="1048972"/>
                  <a:ext cx="510441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2630347"/>
                  <a:ext cx="45782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9493" y="2866579"/>
                  <a:ext cx="47784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141" y="3105445"/>
                  <a:ext cx="47519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932" y="3350099"/>
                  <a:ext cx="47340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3590530"/>
                  <a:ext cx="468967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381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  <a:endCxn id="176" idx="6"/>
              </p:cNvCxnSpPr>
              <p:nvPr/>
            </p:nvCxnSpPr>
            <p:spPr>
              <a:xfrm>
                <a:off x="1417168" y="6664164"/>
                <a:ext cx="6083176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785" y="6562189"/>
                <a:ext cx="243111" cy="207095"/>
              </a:xfrm>
              <a:prstGeom prst="rect">
                <a:avLst/>
              </a:prstGeom>
            </p:spPr>
          </p:pic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1B8902F-3CC6-BC4A-90A9-C613CCB7860D}"/>
                  </a:ext>
                </a:extLst>
              </p:cNvPr>
              <p:cNvGrpSpPr/>
              <p:nvPr/>
            </p:nvGrpSpPr>
            <p:grpSpPr>
              <a:xfrm>
                <a:off x="1590723" y="450068"/>
                <a:ext cx="146367" cy="147710"/>
                <a:chOff x="5568874" y="828450"/>
                <a:chExt cx="210126" cy="21205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08777B0D-1284-DD4C-B613-50C798E585A5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A14F1D8A-3B8E-C84E-A6AA-C12881BCA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0D8FE90-CA99-304A-9364-54DE61D04E2F}"/>
                  </a:ext>
                </a:extLst>
              </p:cNvPr>
              <p:cNvGrpSpPr/>
              <p:nvPr/>
            </p:nvGrpSpPr>
            <p:grpSpPr>
              <a:xfrm>
                <a:off x="1590723" y="665876"/>
                <a:ext cx="146367" cy="147710"/>
                <a:chOff x="5568874" y="828450"/>
                <a:chExt cx="210126" cy="212054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5CC50A7-C104-8846-900B-A8500C2CB94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87CFF984-D3A6-4E40-BDE8-45E3CE7956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B0DF2B1D-D501-584B-A5D8-04D795433A18}"/>
                  </a:ext>
                </a:extLst>
              </p:cNvPr>
              <p:cNvGrpSpPr/>
              <p:nvPr/>
            </p:nvGrpSpPr>
            <p:grpSpPr>
              <a:xfrm>
                <a:off x="1590722" y="927700"/>
                <a:ext cx="146367" cy="147710"/>
                <a:chOff x="5568874" y="828450"/>
                <a:chExt cx="210126" cy="212054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0F3C0BF-7FD4-9D4C-88A1-A63121507FC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A2142604-9C4C-1D43-B46A-F3E43650D7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C3A439D-0C93-184C-A92D-A73418107CB0}"/>
                  </a:ext>
                </a:extLst>
              </p:cNvPr>
              <p:cNvGrpSpPr/>
              <p:nvPr/>
            </p:nvGrpSpPr>
            <p:grpSpPr>
              <a:xfrm>
                <a:off x="1590722" y="1204446"/>
                <a:ext cx="146367" cy="147710"/>
                <a:chOff x="5568874" y="828450"/>
                <a:chExt cx="210126" cy="212054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4B1ED87-C8C3-D340-80EB-8244BC63F7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0DF8430A-D2B9-4E41-B887-5286EB75E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9F141356-4B1F-144F-A814-05427A54CE95}"/>
                  </a:ext>
                </a:extLst>
              </p:cNvPr>
              <p:cNvGrpSpPr/>
              <p:nvPr/>
            </p:nvGrpSpPr>
            <p:grpSpPr>
              <a:xfrm>
                <a:off x="1590722" y="14217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6A89D86C-072A-244A-A5FD-A68A002EDEB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5" name="Picture 214">
                  <a:extLst>
                    <a:ext uri="{FF2B5EF4-FFF2-40B4-BE49-F238E27FC236}">
                      <a16:creationId xmlns:a16="http://schemas.microsoft.com/office/drawing/2014/main" id="{F6B5DF05-7427-DC46-9635-147499A28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8C8E427-38A6-944E-98D2-EB51C80C678E}"/>
                  </a:ext>
                </a:extLst>
              </p:cNvPr>
              <p:cNvGrpSpPr/>
              <p:nvPr/>
            </p:nvGrpSpPr>
            <p:grpSpPr>
              <a:xfrm>
                <a:off x="1590721" y="16806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F458178-F013-6C41-B344-4172DE4809A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8" name="Picture 217">
                  <a:extLst>
                    <a:ext uri="{FF2B5EF4-FFF2-40B4-BE49-F238E27FC236}">
                      <a16:creationId xmlns:a16="http://schemas.microsoft.com/office/drawing/2014/main" id="{D8DE0666-D5AF-DD47-9F92-E9C43658B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B2B331A-BE26-1C40-A033-30CF548ED273}"/>
                  </a:ext>
                </a:extLst>
              </p:cNvPr>
              <p:cNvGrpSpPr/>
              <p:nvPr/>
            </p:nvGrpSpPr>
            <p:grpSpPr>
              <a:xfrm>
                <a:off x="1590721" y="2011809"/>
                <a:ext cx="146367" cy="147710"/>
                <a:chOff x="5568874" y="828450"/>
                <a:chExt cx="210126" cy="212054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6D40EEC-EA91-4843-83DD-65F5C2D6E08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1" name="Picture 220">
                  <a:extLst>
                    <a:ext uri="{FF2B5EF4-FFF2-40B4-BE49-F238E27FC236}">
                      <a16:creationId xmlns:a16="http://schemas.microsoft.com/office/drawing/2014/main" id="{EA092791-66DA-C54B-B88D-82B13DA30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ED0795D-D2A1-7B45-8D82-236FB1B98B80}"/>
                  </a:ext>
                </a:extLst>
              </p:cNvPr>
              <p:cNvGrpSpPr/>
              <p:nvPr/>
            </p:nvGrpSpPr>
            <p:grpSpPr>
              <a:xfrm>
                <a:off x="1590721" y="2227358"/>
                <a:ext cx="146367" cy="147710"/>
                <a:chOff x="5568874" y="828450"/>
                <a:chExt cx="210126" cy="212054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7999BBF8-276B-C844-B710-69E7E5FC4A4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7" name="Picture 226">
                  <a:extLst>
                    <a:ext uri="{FF2B5EF4-FFF2-40B4-BE49-F238E27FC236}">
                      <a16:creationId xmlns:a16="http://schemas.microsoft.com/office/drawing/2014/main" id="{96734720-CA3D-9947-8D16-CB5E00910C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2D4799F-7E03-DF44-9C98-7B0616603F1D}"/>
                  </a:ext>
                </a:extLst>
              </p:cNvPr>
              <p:cNvGrpSpPr/>
              <p:nvPr/>
            </p:nvGrpSpPr>
            <p:grpSpPr>
              <a:xfrm>
                <a:off x="1590721" y="2481285"/>
                <a:ext cx="146367" cy="147710"/>
                <a:chOff x="5568874" y="828450"/>
                <a:chExt cx="210126" cy="212054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1BEC4365-1F38-4A42-9BB5-B1975643EC0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0" name="Picture 229">
                  <a:extLst>
                    <a:ext uri="{FF2B5EF4-FFF2-40B4-BE49-F238E27FC236}">
                      <a16:creationId xmlns:a16="http://schemas.microsoft.com/office/drawing/2014/main" id="{91D2354A-4972-A845-B5C0-FB648543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6582338-B9A4-C648-BF73-9A58E4B44409}"/>
                  </a:ext>
                </a:extLst>
              </p:cNvPr>
              <p:cNvGrpSpPr/>
              <p:nvPr/>
            </p:nvGrpSpPr>
            <p:grpSpPr>
              <a:xfrm>
                <a:off x="1590721" y="2780341"/>
                <a:ext cx="146367" cy="147710"/>
                <a:chOff x="5568874" y="828450"/>
                <a:chExt cx="210126" cy="212054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300B34D-E1C6-2A48-8076-17CBFBFF8DA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9CD03B0C-2717-FE4A-87C2-82EC4DB01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1A72EC8-0C03-CD45-9E41-89FD8ADEB55C}"/>
                  </a:ext>
                </a:extLst>
              </p:cNvPr>
              <p:cNvGrpSpPr/>
              <p:nvPr/>
            </p:nvGrpSpPr>
            <p:grpSpPr>
              <a:xfrm>
                <a:off x="1590721" y="2996034"/>
                <a:ext cx="146367" cy="147710"/>
                <a:chOff x="5568874" y="828450"/>
                <a:chExt cx="210126" cy="212054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22E35A0-E2AB-5241-ABB5-86BA791A7D7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E796876E-EE47-154E-8D7C-5512A934FC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63ECE74-D3A9-7A46-885D-1A53DE776E07}"/>
                  </a:ext>
                </a:extLst>
              </p:cNvPr>
              <p:cNvGrpSpPr/>
              <p:nvPr/>
            </p:nvGrpSpPr>
            <p:grpSpPr>
              <a:xfrm>
                <a:off x="1593148" y="3257171"/>
                <a:ext cx="146367" cy="147710"/>
                <a:chOff x="5568874" y="828450"/>
                <a:chExt cx="210126" cy="212054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F9794F7-96D9-4648-B6E1-1900D7278EF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F31C9B50-2101-2249-AC33-005D7A35AE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E96ED198-42BE-4047-9FF4-B863B2FAC0E7}"/>
                  </a:ext>
                </a:extLst>
              </p:cNvPr>
              <p:cNvGrpSpPr/>
              <p:nvPr/>
            </p:nvGrpSpPr>
            <p:grpSpPr>
              <a:xfrm>
                <a:off x="1598460" y="3563363"/>
                <a:ext cx="146367" cy="147710"/>
                <a:chOff x="5568874" y="828450"/>
                <a:chExt cx="210126" cy="212054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81991AFE-5348-5B44-871E-52541C443E9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7989DAB5-3A5E-B840-91A6-1030368C15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A784D9B-4D3A-B74C-ADF2-AFFBAA1CED9F}"/>
                  </a:ext>
                </a:extLst>
              </p:cNvPr>
              <p:cNvGrpSpPr/>
              <p:nvPr/>
            </p:nvGrpSpPr>
            <p:grpSpPr>
              <a:xfrm>
                <a:off x="1598460" y="3778889"/>
                <a:ext cx="146367" cy="147710"/>
                <a:chOff x="5568874" y="828450"/>
                <a:chExt cx="210126" cy="212054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7D1C936-A204-7944-A24A-AD1C02BDBEA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85156285-4B6C-0D4D-B548-472BCB61D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2F0B27D4-1EE8-B249-9CAA-7A071968AD33}"/>
                  </a:ext>
                </a:extLst>
              </p:cNvPr>
              <p:cNvGrpSpPr/>
              <p:nvPr/>
            </p:nvGrpSpPr>
            <p:grpSpPr>
              <a:xfrm>
                <a:off x="1598460" y="4033760"/>
                <a:ext cx="146367" cy="147710"/>
                <a:chOff x="5568874" y="828450"/>
                <a:chExt cx="210126" cy="21205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C105103-569D-5141-ABB1-E3E0BF0869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03C640B9-AB06-8646-AE74-F7E8DC767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BBB8DAB-2179-F748-91C1-7BB153E76F1C}"/>
                  </a:ext>
                </a:extLst>
              </p:cNvPr>
              <p:cNvGrpSpPr/>
              <p:nvPr/>
            </p:nvGrpSpPr>
            <p:grpSpPr>
              <a:xfrm>
                <a:off x="1604201" y="4325587"/>
                <a:ext cx="146367" cy="147710"/>
                <a:chOff x="5568874" y="828450"/>
                <a:chExt cx="210126" cy="212054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2212FE3-E9AB-2242-A6D4-BE1FB79B18CB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85517A0C-32AF-9242-AD3B-2066A33CAB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1F755F9-3868-0847-B4E2-6C6F6F10264F}"/>
                  </a:ext>
                </a:extLst>
              </p:cNvPr>
              <p:cNvGrpSpPr/>
              <p:nvPr/>
            </p:nvGrpSpPr>
            <p:grpSpPr>
              <a:xfrm>
                <a:off x="1604201" y="4541113"/>
                <a:ext cx="146367" cy="147710"/>
                <a:chOff x="5568874" y="828450"/>
                <a:chExt cx="210126" cy="212054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BCFBADA6-F4FA-9048-ADCE-2744EBDD7A8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22AE5CBE-C9E4-2846-9966-7EF685FC09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4A01E62-5C4B-4C43-98D6-0CE095CD4248}"/>
                  </a:ext>
                </a:extLst>
              </p:cNvPr>
              <p:cNvGrpSpPr/>
              <p:nvPr/>
            </p:nvGrpSpPr>
            <p:grpSpPr>
              <a:xfrm>
                <a:off x="1604201" y="4795984"/>
                <a:ext cx="146367" cy="147710"/>
                <a:chOff x="5568874" y="828450"/>
                <a:chExt cx="210126" cy="212054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8E7968B4-B821-2246-A8A2-72ECEB926ED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CDAB11E0-47CB-824F-B635-D7CBB9E8D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DDE68A85-4C23-194F-82C9-A28CB54092BC}"/>
                  </a:ext>
                </a:extLst>
              </p:cNvPr>
              <p:cNvGrpSpPr/>
              <p:nvPr/>
            </p:nvGrpSpPr>
            <p:grpSpPr>
              <a:xfrm>
                <a:off x="1601315" y="5120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FC722855-EE0B-044B-A3C4-A932CECC042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0" name="Picture 259">
                  <a:extLst>
                    <a:ext uri="{FF2B5EF4-FFF2-40B4-BE49-F238E27FC236}">
                      <a16:creationId xmlns:a16="http://schemas.microsoft.com/office/drawing/2014/main" id="{5BC8465A-2EDF-CD47-8B84-A2C754C2D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ED2EEB1-C252-F84C-81CF-C4247F481103}"/>
                  </a:ext>
                </a:extLst>
              </p:cNvPr>
              <p:cNvGrpSpPr/>
              <p:nvPr/>
            </p:nvGrpSpPr>
            <p:grpSpPr>
              <a:xfrm>
                <a:off x="1601315" y="5335731"/>
                <a:ext cx="146367" cy="147710"/>
                <a:chOff x="5568874" y="828450"/>
                <a:chExt cx="210126" cy="212054"/>
              </a:xfrm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FB0C43B-572A-394D-8DD3-F62A97300A0A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939B91E1-5A6A-A44F-9E58-30650F2CE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5A5003F-6CF7-9546-8701-CEB200A4D80E}"/>
                  </a:ext>
                </a:extLst>
              </p:cNvPr>
              <p:cNvGrpSpPr/>
              <p:nvPr/>
            </p:nvGrpSpPr>
            <p:grpSpPr>
              <a:xfrm>
                <a:off x="1601315" y="5590602"/>
                <a:ext cx="146367" cy="147710"/>
                <a:chOff x="5568874" y="828450"/>
                <a:chExt cx="210126" cy="212054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81E219CC-8C52-534D-8FCA-BE545E983C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D800AC87-0308-F849-99E0-057C9E597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9DF7463A-BB90-6244-9A45-DDCEDE91CEC2}"/>
                  </a:ext>
                </a:extLst>
              </p:cNvPr>
              <p:cNvGrpSpPr/>
              <p:nvPr/>
            </p:nvGrpSpPr>
            <p:grpSpPr>
              <a:xfrm>
                <a:off x="1605933" y="5882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D98028F6-3D57-B74A-AD45-55A55C57A7E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9" name="Picture 268">
                  <a:extLst>
                    <a:ext uri="{FF2B5EF4-FFF2-40B4-BE49-F238E27FC236}">
                      <a16:creationId xmlns:a16="http://schemas.microsoft.com/office/drawing/2014/main" id="{41F812CE-CA35-C043-A3E4-4FB604C29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C9EDFE93-AC71-5946-8A68-69133BE0E7B4}"/>
                  </a:ext>
                </a:extLst>
              </p:cNvPr>
              <p:cNvGrpSpPr/>
              <p:nvPr/>
            </p:nvGrpSpPr>
            <p:grpSpPr>
              <a:xfrm>
                <a:off x="1605933" y="6102349"/>
                <a:ext cx="146367" cy="147710"/>
                <a:chOff x="5568874" y="828450"/>
                <a:chExt cx="210126" cy="212054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37A0109-2C14-E64E-B0FD-EF903A8BE47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2" name="Picture 271">
                  <a:extLst>
                    <a:ext uri="{FF2B5EF4-FFF2-40B4-BE49-F238E27FC236}">
                      <a16:creationId xmlns:a16="http://schemas.microsoft.com/office/drawing/2014/main" id="{894F3C49-AEB0-6842-A5CA-BB77ED2E7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7B9AC12-CF10-2C4D-9D3A-30E954956C03}"/>
                  </a:ext>
                </a:extLst>
              </p:cNvPr>
              <p:cNvGrpSpPr/>
              <p:nvPr/>
            </p:nvGrpSpPr>
            <p:grpSpPr>
              <a:xfrm>
                <a:off x="1605933" y="6357220"/>
                <a:ext cx="146367" cy="147710"/>
                <a:chOff x="5568874" y="828450"/>
                <a:chExt cx="210126" cy="212054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A362DC2E-5731-EF40-86FA-1985CF8514E7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5" name="Picture 274">
                  <a:extLst>
                    <a:ext uri="{FF2B5EF4-FFF2-40B4-BE49-F238E27FC236}">
                      <a16:creationId xmlns:a16="http://schemas.microsoft.com/office/drawing/2014/main" id="{6D76159D-6F44-2446-8805-1BE3BDA26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35F9BDCE-E2B7-B342-9217-0AB6BC091800}"/>
                  </a:ext>
                </a:extLst>
              </p:cNvPr>
              <p:cNvGrpSpPr/>
              <p:nvPr/>
            </p:nvGrpSpPr>
            <p:grpSpPr>
              <a:xfrm>
                <a:off x="2899021" y="6365713"/>
                <a:ext cx="146367" cy="147710"/>
                <a:chOff x="5568874" y="828450"/>
                <a:chExt cx="210126" cy="21205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66DCACF5-2C44-D346-85F9-9D8FCB202F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EB443DC8-9557-CC4D-9DFB-3682AEF3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8B7F2D27-0CB2-7A41-BCCE-A72304106C52}"/>
                  </a:ext>
                </a:extLst>
              </p:cNvPr>
              <p:cNvGrpSpPr/>
              <p:nvPr/>
            </p:nvGrpSpPr>
            <p:grpSpPr>
              <a:xfrm>
                <a:off x="2899021" y="4794738"/>
                <a:ext cx="146367" cy="147710"/>
                <a:chOff x="5568874" y="828450"/>
                <a:chExt cx="210126" cy="212054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C54AA7A-C9E3-DC4E-943B-649BA690599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1" name="Picture 280">
                  <a:extLst>
                    <a:ext uri="{FF2B5EF4-FFF2-40B4-BE49-F238E27FC236}">
                      <a16:creationId xmlns:a16="http://schemas.microsoft.com/office/drawing/2014/main" id="{B289899F-F772-A646-9364-B57923CF8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677CB3D6-11BC-FB4A-9345-71B3FA98F4FA}"/>
                  </a:ext>
                </a:extLst>
              </p:cNvPr>
              <p:cNvGrpSpPr/>
              <p:nvPr/>
            </p:nvGrpSpPr>
            <p:grpSpPr>
              <a:xfrm>
                <a:off x="2903640" y="3247340"/>
                <a:ext cx="146367" cy="147710"/>
                <a:chOff x="5568874" y="828450"/>
                <a:chExt cx="210126" cy="212054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F7DC9033-6A48-2A47-AEA1-09C398D2ABE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4" name="Picture 283">
                  <a:extLst>
                    <a:ext uri="{FF2B5EF4-FFF2-40B4-BE49-F238E27FC236}">
                      <a16:creationId xmlns:a16="http://schemas.microsoft.com/office/drawing/2014/main" id="{5962C256-2C9F-984A-8AA4-2FB88AA80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2A7F1EC0-6240-5741-9D9F-22D1D36B5BFA}"/>
                  </a:ext>
                </a:extLst>
              </p:cNvPr>
              <p:cNvGrpSpPr/>
              <p:nvPr/>
            </p:nvGrpSpPr>
            <p:grpSpPr>
              <a:xfrm>
                <a:off x="2908258" y="1686395"/>
                <a:ext cx="146367" cy="147710"/>
                <a:chOff x="5568874" y="828450"/>
                <a:chExt cx="210126" cy="21205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36250903-EB6F-1E42-B0D7-089EF0CF2D8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7" name="Picture 286">
                  <a:extLst>
                    <a:ext uri="{FF2B5EF4-FFF2-40B4-BE49-F238E27FC236}">
                      <a16:creationId xmlns:a16="http://schemas.microsoft.com/office/drawing/2014/main" id="{DEC17EEB-92E7-404B-84A8-378AC2A60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4DF74168-F60E-B844-9FD7-491F2CA505DF}"/>
                  </a:ext>
                </a:extLst>
              </p:cNvPr>
              <p:cNvGrpSpPr/>
              <p:nvPr/>
            </p:nvGrpSpPr>
            <p:grpSpPr>
              <a:xfrm>
                <a:off x="3864222" y="3238104"/>
                <a:ext cx="146367" cy="147710"/>
                <a:chOff x="5568874" y="828450"/>
                <a:chExt cx="210126" cy="212054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2B8A6B2D-5583-0644-8115-AE92341CB08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0" name="Picture 289">
                  <a:extLst>
                    <a:ext uri="{FF2B5EF4-FFF2-40B4-BE49-F238E27FC236}">
                      <a16:creationId xmlns:a16="http://schemas.microsoft.com/office/drawing/2014/main" id="{8724CE17-75A0-D04D-AC73-AB007926C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5E348FD2-C0E9-994A-8C13-2E1B8F99822B}"/>
                  </a:ext>
                </a:extLst>
              </p:cNvPr>
              <p:cNvGrpSpPr/>
              <p:nvPr/>
            </p:nvGrpSpPr>
            <p:grpSpPr>
              <a:xfrm>
                <a:off x="386422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0577730-56BD-734C-919D-2659E4822E6E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3" name="Picture 292">
                  <a:extLst>
                    <a:ext uri="{FF2B5EF4-FFF2-40B4-BE49-F238E27FC236}">
                      <a16:creationId xmlns:a16="http://schemas.microsoft.com/office/drawing/2014/main" id="{4FB570F9-9B99-1B46-8883-1A0517977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499C61E-F1A3-7C49-83D4-BA041D43BD5D}"/>
                  </a:ext>
                </a:extLst>
              </p:cNvPr>
              <p:cNvGrpSpPr/>
              <p:nvPr/>
            </p:nvGrpSpPr>
            <p:grpSpPr>
              <a:xfrm>
                <a:off x="484615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8B841A3-6F69-4A4E-9A1A-DC846357F95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6" name="Picture 295">
                  <a:extLst>
                    <a:ext uri="{FF2B5EF4-FFF2-40B4-BE49-F238E27FC236}">
                      <a16:creationId xmlns:a16="http://schemas.microsoft.com/office/drawing/2014/main" id="{2B4A60BC-AA12-224F-854D-E1903685AE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503660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689572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28" y="5277629"/>
              <a:ext cx="220151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504414" y="4427034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156945" y="4776537"/>
                  <a:ext cx="5836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56945" y="4776537"/>
                  <a:ext cx="58366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24</cp:revision>
  <dcterms:created xsi:type="dcterms:W3CDTF">2019-08-08T11:37:32Z</dcterms:created>
  <dcterms:modified xsi:type="dcterms:W3CDTF">2019-08-08T17:09:57Z</dcterms:modified>
</cp:coreProperties>
</file>