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>
        <p:scale>
          <a:sx n="87" d="100"/>
          <a:sy n="87" d="100"/>
        </p:scale>
        <p:origin x="-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22B7330-18D5-3548-B287-209911855CCB}"/>
              </a:ext>
            </a:extLst>
          </p:cNvPr>
          <p:cNvGrpSpPr/>
          <p:nvPr/>
        </p:nvGrpSpPr>
        <p:grpSpPr>
          <a:xfrm>
            <a:off x="1409907" y="409361"/>
            <a:ext cx="4411234" cy="6039277"/>
            <a:chOff x="1336165" y="133369"/>
            <a:chExt cx="4411234" cy="60392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5154AE-65AE-974D-9AFC-F9D122F0B11C}"/>
                </a:ext>
              </a:extLst>
            </p:cNvPr>
            <p:cNvGrpSpPr/>
            <p:nvPr/>
          </p:nvGrpSpPr>
          <p:grpSpPr>
            <a:xfrm>
              <a:off x="1349043" y="137849"/>
              <a:ext cx="1487839" cy="589029"/>
              <a:chOff x="1349043" y="673101"/>
              <a:chExt cx="1487839" cy="58902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EFA567-DE9D-E348-852B-94FC797C7DE7}"/>
                  </a:ext>
                </a:extLst>
              </p:cNvPr>
              <p:cNvSpPr/>
              <p:nvPr/>
            </p:nvSpPr>
            <p:spPr>
              <a:xfrm>
                <a:off x="1857043" y="673101"/>
                <a:ext cx="467058" cy="444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1036D7C-9E7B-E548-B42D-619975F04C70}"/>
                  </a:ext>
                </a:extLst>
              </p:cNvPr>
              <p:cNvCxnSpPr/>
              <p:nvPr/>
            </p:nvCxnSpPr>
            <p:spPr>
              <a:xfrm>
                <a:off x="1349043" y="783464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14B93E7-2064-2E47-82A5-286E72D83BA1}"/>
                  </a:ext>
                </a:extLst>
              </p:cNvPr>
              <p:cNvCxnSpPr/>
              <p:nvPr/>
            </p:nvCxnSpPr>
            <p:spPr>
              <a:xfrm>
                <a:off x="1349043" y="1002762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B893CD2-576E-CC40-B978-A5980585B6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9043" y="1253663"/>
                <a:ext cx="741529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2026BDB-CBA0-0B42-8CA4-F01F39A0853B}"/>
                  </a:ext>
                </a:extLst>
              </p:cNvPr>
              <p:cNvCxnSpPr/>
              <p:nvPr/>
            </p:nvCxnSpPr>
            <p:spPr>
              <a:xfrm>
                <a:off x="2328882" y="783464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85BEFFE-2FD6-CD4E-936A-FC85B6346607}"/>
                  </a:ext>
                </a:extLst>
              </p:cNvPr>
              <p:cNvCxnSpPr/>
              <p:nvPr/>
            </p:nvCxnSpPr>
            <p:spPr>
              <a:xfrm>
                <a:off x="2324101" y="1002762"/>
                <a:ext cx="50800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02A7C0-508B-1E4F-A1F1-5AA7932B6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133" y="1117606"/>
                <a:ext cx="0" cy="1445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9C6BAA2-972A-544F-9FBA-32ACC5555BAD}"/>
                </a:ext>
              </a:extLst>
            </p:cNvPr>
            <p:cNvSpPr/>
            <p:nvPr/>
          </p:nvSpPr>
          <p:spPr>
            <a:xfrm>
              <a:off x="1856214" y="893746"/>
              <a:ext cx="467058" cy="444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42744A3-22D9-5C44-9A8D-204B2B3162A4}"/>
                </a:ext>
              </a:extLst>
            </p:cNvPr>
            <p:cNvCxnSpPr/>
            <p:nvPr/>
          </p:nvCxnSpPr>
          <p:spPr>
            <a:xfrm>
              <a:off x="1348214" y="1004109"/>
              <a:ext cx="508000" cy="0"/>
            </a:xfrm>
            <a:prstGeom prst="line">
              <a:avLst/>
            </a:prstGeom>
            <a:ln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0094AE0-1611-904A-921D-9A2C653BBAB2}"/>
                </a:ext>
              </a:extLst>
            </p:cNvPr>
            <p:cNvCxnSpPr/>
            <p:nvPr/>
          </p:nvCxnSpPr>
          <p:spPr>
            <a:xfrm>
              <a:off x="1348214" y="1223407"/>
              <a:ext cx="508000" cy="0"/>
            </a:xfrm>
            <a:prstGeom prst="line">
              <a:avLst/>
            </a:prstGeom>
            <a:ln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CD7FBAE-3BEC-D44A-8403-7126C9DAD691}"/>
                </a:ext>
              </a:extLst>
            </p:cNvPr>
            <p:cNvCxnSpPr>
              <a:cxnSpLocks/>
            </p:cNvCxnSpPr>
            <p:nvPr/>
          </p:nvCxnSpPr>
          <p:spPr>
            <a:xfrm>
              <a:off x="1348214" y="1474308"/>
              <a:ext cx="741529" cy="0"/>
            </a:xfrm>
            <a:prstGeom prst="line">
              <a:avLst/>
            </a:prstGeom>
            <a:ln>
              <a:prstDash val="sysDash"/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7644AD-84A6-CD41-897D-C039C6CE97AE}"/>
                </a:ext>
              </a:extLst>
            </p:cNvPr>
            <p:cNvCxnSpPr/>
            <p:nvPr/>
          </p:nvCxnSpPr>
          <p:spPr>
            <a:xfrm>
              <a:off x="2328882" y="1004109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D643506-1AC6-304B-807E-5DA65C793A49}"/>
                </a:ext>
              </a:extLst>
            </p:cNvPr>
            <p:cNvCxnSpPr/>
            <p:nvPr/>
          </p:nvCxnSpPr>
          <p:spPr>
            <a:xfrm>
              <a:off x="2328882" y="1223407"/>
              <a:ext cx="508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AD6BA4-7E20-3042-8686-4D56CBD95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3304" y="1329784"/>
              <a:ext cx="0" cy="14452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344CF54-23D7-D546-B086-6390E656CE57}"/>
                </a:ext>
              </a:extLst>
            </p:cNvPr>
            <p:cNvSpPr/>
            <p:nvPr/>
          </p:nvSpPr>
          <p:spPr>
            <a:xfrm>
              <a:off x="1844165" y="1700601"/>
              <a:ext cx="467058" cy="444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DC92AA-71EF-2343-AF73-7D03DF676B45}"/>
                </a:ext>
              </a:extLst>
            </p:cNvPr>
            <p:cNvCxnSpPr/>
            <p:nvPr/>
          </p:nvCxnSpPr>
          <p:spPr>
            <a:xfrm>
              <a:off x="1336165" y="1810964"/>
              <a:ext cx="508000" cy="0"/>
            </a:xfrm>
            <a:prstGeom prst="line">
              <a:avLst/>
            </a:prstGeom>
            <a:ln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BB61FB-5228-A548-A8F5-346AF7A02F03}"/>
                </a:ext>
              </a:extLst>
            </p:cNvPr>
            <p:cNvCxnSpPr/>
            <p:nvPr/>
          </p:nvCxnSpPr>
          <p:spPr>
            <a:xfrm>
              <a:off x="1336165" y="2030262"/>
              <a:ext cx="508000" cy="0"/>
            </a:xfrm>
            <a:prstGeom prst="line">
              <a:avLst/>
            </a:prstGeom>
            <a:ln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29FA20-8324-EF44-B86E-C67B500D8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36165" y="2281163"/>
              <a:ext cx="741529" cy="0"/>
            </a:xfrm>
            <a:prstGeom prst="line">
              <a:avLst/>
            </a:prstGeom>
            <a:ln>
              <a:prstDash val="sysDash"/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D3D4828-11FD-074E-B2A7-18EB663C0AE7}"/>
                </a:ext>
              </a:extLst>
            </p:cNvPr>
            <p:cNvCxnSpPr/>
            <p:nvPr/>
          </p:nvCxnSpPr>
          <p:spPr>
            <a:xfrm>
              <a:off x="2316833" y="1810964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4DAF0A-4CA4-AA4B-BA7A-A39512780FCD}"/>
                </a:ext>
              </a:extLst>
            </p:cNvPr>
            <p:cNvCxnSpPr/>
            <p:nvPr/>
          </p:nvCxnSpPr>
          <p:spPr>
            <a:xfrm>
              <a:off x="2316833" y="2030262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C2C478-B6C8-6D48-92B7-5923E7A08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1255" y="2136639"/>
              <a:ext cx="0" cy="14452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E5EB0A3-853C-754B-84A7-A46FCFB73EDD}"/>
                </a:ext>
              </a:extLst>
            </p:cNvPr>
            <p:cNvSpPr/>
            <p:nvPr/>
          </p:nvSpPr>
          <p:spPr>
            <a:xfrm>
              <a:off x="1857043" y="2472702"/>
              <a:ext cx="467058" cy="444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F2520D-4928-8947-959B-5A565DE1F8C3}"/>
                </a:ext>
              </a:extLst>
            </p:cNvPr>
            <p:cNvCxnSpPr/>
            <p:nvPr/>
          </p:nvCxnSpPr>
          <p:spPr>
            <a:xfrm>
              <a:off x="1349043" y="2583065"/>
              <a:ext cx="508000" cy="0"/>
            </a:xfrm>
            <a:prstGeom prst="line">
              <a:avLst/>
            </a:prstGeom>
            <a:ln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9846010-BBF9-6040-8ED9-1B984210C13A}"/>
                </a:ext>
              </a:extLst>
            </p:cNvPr>
            <p:cNvCxnSpPr/>
            <p:nvPr/>
          </p:nvCxnSpPr>
          <p:spPr>
            <a:xfrm>
              <a:off x="1349043" y="2802363"/>
              <a:ext cx="508000" cy="0"/>
            </a:xfrm>
            <a:prstGeom prst="line">
              <a:avLst/>
            </a:prstGeom>
            <a:ln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746BA5-BEFE-4244-AEC4-9F023D55567D}"/>
                </a:ext>
              </a:extLst>
            </p:cNvPr>
            <p:cNvCxnSpPr>
              <a:cxnSpLocks/>
            </p:cNvCxnSpPr>
            <p:nvPr/>
          </p:nvCxnSpPr>
          <p:spPr>
            <a:xfrm>
              <a:off x="1349043" y="3053264"/>
              <a:ext cx="741529" cy="0"/>
            </a:xfrm>
            <a:prstGeom prst="line">
              <a:avLst/>
            </a:prstGeom>
            <a:ln>
              <a:prstDash val="sysDash"/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C529410-1616-8847-9760-9C7CD44B5FD7}"/>
                </a:ext>
              </a:extLst>
            </p:cNvPr>
            <p:cNvCxnSpPr/>
            <p:nvPr/>
          </p:nvCxnSpPr>
          <p:spPr>
            <a:xfrm>
              <a:off x="2324101" y="2583065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55D87F-7452-E446-89E4-AA3968C44B5E}"/>
                </a:ext>
              </a:extLst>
            </p:cNvPr>
            <p:cNvCxnSpPr/>
            <p:nvPr/>
          </p:nvCxnSpPr>
          <p:spPr>
            <a:xfrm>
              <a:off x="2324101" y="2802363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DFC2524-D767-174C-BC02-AA731C178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133" y="2908740"/>
              <a:ext cx="0" cy="14452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27165E7-E27B-FA4D-8AFB-C4F8794275D2}"/>
                </a:ext>
              </a:extLst>
            </p:cNvPr>
            <p:cNvGrpSpPr/>
            <p:nvPr/>
          </p:nvGrpSpPr>
          <p:grpSpPr>
            <a:xfrm>
              <a:off x="1343426" y="3244803"/>
              <a:ext cx="1483058" cy="580562"/>
              <a:chOff x="1349043" y="673101"/>
              <a:chExt cx="1483058" cy="58056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3DB006-C6A2-904A-87B8-5D6298F27E0A}"/>
                  </a:ext>
                </a:extLst>
              </p:cNvPr>
              <p:cNvSpPr/>
              <p:nvPr/>
            </p:nvSpPr>
            <p:spPr>
              <a:xfrm>
                <a:off x="1857043" y="673101"/>
                <a:ext cx="467058" cy="444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C97AFF-750E-4D45-A6F8-5091EA30B2A7}"/>
                  </a:ext>
                </a:extLst>
              </p:cNvPr>
              <p:cNvCxnSpPr/>
              <p:nvPr/>
            </p:nvCxnSpPr>
            <p:spPr>
              <a:xfrm>
                <a:off x="1349043" y="783464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9A656F2-9A39-D649-9A55-BDCA8E5785AA}"/>
                  </a:ext>
                </a:extLst>
              </p:cNvPr>
              <p:cNvCxnSpPr/>
              <p:nvPr/>
            </p:nvCxnSpPr>
            <p:spPr>
              <a:xfrm>
                <a:off x="1349043" y="1002762"/>
                <a:ext cx="508000" cy="0"/>
              </a:xfrm>
              <a:prstGeom prst="line">
                <a:avLst/>
              </a:prstGeom>
              <a:ln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0C34B55-5B70-CD4D-8138-606E35EAE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9043" y="1253663"/>
                <a:ext cx="741529" cy="0"/>
              </a:xfrm>
              <a:prstGeom prst="line">
                <a:avLst/>
              </a:prstGeom>
              <a:ln>
                <a:prstDash val="sysDash"/>
                <a:headEnd type="diamon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1FC9F35-B10D-6845-912E-656E76AAEB9D}"/>
                  </a:ext>
                </a:extLst>
              </p:cNvPr>
              <p:cNvCxnSpPr/>
              <p:nvPr/>
            </p:nvCxnSpPr>
            <p:spPr>
              <a:xfrm>
                <a:off x="2324101" y="783464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0791816-CCC5-2D48-8DDC-41BD50411475}"/>
                  </a:ext>
                </a:extLst>
              </p:cNvPr>
              <p:cNvCxnSpPr/>
              <p:nvPr/>
            </p:nvCxnSpPr>
            <p:spPr>
              <a:xfrm>
                <a:off x="2324101" y="1002762"/>
                <a:ext cx="50800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F720B9-881D-2347-8D80-7902480208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2600" y="1109139"/>
                <a:ext cx="0" cy="14452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C0EABE5-06E4-0243-8F0E-E14D95C824E3}"/>
                </a:ext>
              </a:extLst>
            </p:cNvPr>
            <p:cNvSpPr/>
            <p:nvPr/>
          </p:nvSpPr>
          <p:spPr>
            <a:xfrm>
              <a:off x="1845463" y="4000700"/>
              <a:ext cx="467058" cy="444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A7FAD5F-E63F-0F4C-86FB-1095D3F464B6}"/>
                </a:ext>
              </a:extLst>
            </p:cNvPr>
            <p:cNvCxnSpPr/>
            <p:nvPr/>
          </p:nvCxnSpPr>
          <p:spPr>
            <a:xfrm>
              <a:off x="1337463" y="4111063"/>
              <a:ext cx="508000" cy="0"/>
            </a:xfrm>
            <a:prstGeom prst="line">
              <a:avLst/>
            </a:prstGeom>
            <a:ln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619BF4-D807-0246-92EB-1A8CE9D4D2E3}"/>
                </a:ext>
              </a:extLst>
            </p:cNvPr>
            <p:cNvCxnSpPr/>
            <p:nvPr/>
          </p:nvCxnSpPr>
          <p:spPr>
            <a:xfrm>
              <a:off x="1337463" y="4330361"/>
              <a:ext cx="508000" cy="0"/>
            </a:xfrm>
            <a:prstGeom prst="line">
              <a:avLst/>
            </a:prstGeom>
            <a:ln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986C0A-45EE-0A42-960B-BD85892C7C9B}"/>
                </a:ext>
              </a:extLst>
            </p:cNvPr>
            <p:cNvCxnSpPr>
              <a:cxnSpLocks/>
            </p:cNvCxnSpPr>
            <p:nvPr/>
          </p:nvCxnSpPr>
          <p:spPr>
            <a:xfrm>
              <a:off x="1337463" y="4581262"/>
              <a:ext cx="741529" cy="0"/>
            </a:xfrm>
            <a:prstGeom prst="line">
              <a:avLst/>
            </a:prstGeom>
            <a:ln>
              <a:prstDash val="sysDash"/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25CD6A4-C61C-BB4C-BA1A-FD1EEAF3C384}"/>
                </a:ext>
              </a:extLst>
            </p:cNvPr>
            <p:cNvCxnSpPr/>
            <p:nvPr/>
          </p:nvCxnSpPr>
          <p:spPr>
            <a:xfrm>
              <a:off x="2312521" y="4111063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E13AF34-155D-5E4A-A9A1-ABE9926EFF74}"/>
                </a:ext>
              </a:extLst>
            </p:cNvPr>
            <p:cNvCxnSpPr/>
            <p:nvPr/>
          </p:nvCxnSpPr>
          <p:spPr>
            <a:xfrm>
              <a:off x="2312521" y="4330361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BE94423-615C-CF4A-9EF4-3CAAC66D2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2553" y="4445205"/>
              <a:ext cx="0" cy="14452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A0D1A81-2643-CB41-A438-7985DF0718F4}"/>
                </a:ext>
              </a:extLst>
            </p:cNvPr>
            <p:cNvSpPr/>
            <p:nvPr/>
          </p:nvSpPr>
          <p:spPr>
            <a:xfrm>
              <a:off x="1847374" y="4807555"/>
              <a:ext cx="467058" cy="444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586FEA9-662A-7D45-B8B9-08E76DD93EF1}"/>
                </a:ext>
              </a:extLst>
            </p:cNvPr>
            <p:cNvCxnSpPr/>
            <p:nvPr/>
          </p:nvCxnSpPr>
          <p:spPr>
            <a:xfrm>
              <a:off x="1339374" y="4917918"/>
              <a:ext cx="508000" cy="0"/>
            </a:xfrm>
            <a:prstGeom prst="line">
              <a:avLst/>
            </a:prstGeom>
            <a:ln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FD92A1A-81C3-1043-8409-C34F0550E653}"/>
                </a:ext>
              </a:extLst>
            </p:cNvPr>
            <p:cNvCxnSpPr/>
            <p:nvPr/>
          </p:nvCxnSpPr>
          <p:spPr>
            <a:xfrm>
              <a:off x="1339374" y="5137216"/>
              <a:ext cx="508000" cy="0"/>
            </a:xfrm>
            <a:prstGeom prst="line">
              <a:avLst/>
            </a:prstGeom>
            <a:ln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CD2FC2B-113E-EB40-BF4F-1F4490852A48}"/>
                </a:ext>
              </a:extLst>
            </p:cNvPr>
            <p:cNvCxnSpPr>
              <a:cxnSpLocks/>
            </p:cNvCxnSpPr>
            <p:nvPr/>
          </p:nvCxnSpPr>
          <p:spPr>
            <a:xfrm>
              <a:off x="1339374" y="5396584"/>
              <a:ext cx="741529" cy="0"/>
            </a:xfrm>
            <a:prstGeom prst="line">
              <a:avLst/>
            </a:prstGeom>
            <a:ln>
              <a:prstDash val="sysDash"/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C4575FB-3303-014F-BFA6-3F6CD7242638}"/>
                </a:ext>
              </a:extLst>
            </p:cNvPr>
            <p:cNvCxnSpPr/>
            <p:nvPr/>
          </p:nvCxnSpPr>
          <p:spPr>
            <a:xfrm>
              <a:off x="2314432" y="4917918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A83EB74-A724-044F-8DAC-7CFA7E6E8E17}"/>
                </a:ext>
              </a:extLst>
            </p:cNvPr>
            <p:cNvCxnSpPr/>
            <p:nvPr/>
          </p:nvCxnSpPr>
          <p:spPr>
            <a:xfrm>
              <a:off x="2314432" y="5137216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130B27B-AA50-174D-A314-639AA81D5E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4464" y="5252060"/>
              <a:ext cx="0" cy="14452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C4FF925-9490-B741-9447-1B06FE9CAFEF}"/>
                </a:ext>
              </a:extLst>
            </p:cNvPr>
            <p:cNvSpPr/>
            <p:nvPr/>
          </p:nvSpPr>
          <p:spPr>
            <a:xfrm>
              <a:off x="1851902" y="5579656"/>
              <a:ext cx="467058" cy="444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9A0AF8E-DE88-4341-A742-D36F4C0AB481}"/>
                </a:ext>
              </a:extLst>
            </p:cNvPr>
            <p:cNvCxnSpPr/>
            <p:nvPr/>
          </p:nvCxnSpPr>
          <p:spPr>
            <a:xfrm>
              <a:off x="1343902" y="5690019"/>
              <a:ext cx="508000" cy="0"/>
            </a:xfrm>
            <a:prstGeom prst="line">
              <a:avLst/>
            </a:prstGeom>
            <a:ln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A6D871B-87E3-5342-BF34-812D38EF3479}"/>
                </a:ext>
              </a:extLst>
            </p:cNvPr>
            <p:cNvCxnSpPr/>
            <p:nvPr/>
          </p:nvCxnSpPr>
          <p:spPr>
            <a:xfrm>
              <a:off x="1343902" y="5909317"/>
              <a:ext cx="508000" cy="0"/>
            </a:xfrm>
            <a:prstGeom prst="line">
              <a:avLst/>
            </a:prstGeom>
            <a:ln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32B9918-5168-FD4A-AFB9-E0079C04577C}"/>
                </a:ext>
              </a:extLst>
            </p:cNvPr>
            <p:cNvCxnSpPr>
              <a:cxnSpLocks/>
            </p:cNvCxnSpPr>
            <p:nvPr/>
          </p:nvCxnSpPr>
          <p:spPr>
            <a:xfrm>
              <a:off x="1343902" y="6160218"/>
              <a:ext cx="741529" cy="0"/>
            </a:xfrm>
            <a:prstGeom prst="line">
              <a:avLst/>
            </a:prstGeom>
            <a:ln>
              <a:prstDash val="sysDash"/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FE17F48-4655-D74F-8804-FEF7F2363942}"/>
                </a:ext>
              </a:extLst>
            </p:cNvPr>
            <p:cNvCxnSpPr/>
            <p:nvPr/>
          </p:nvCxnSpPr>
          <p:spPr>
            <a:xfrm>
              <a:off x="2318960" y="5690019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C7E6B6-A7C0-B642-89AD-9E112AF7291A}"/>
                </a:ext>
              </a:extLst>
            </p:cNvPr>
            <p:cNvCxnSpPr/>
            <p:nvPr/>
          </p:nvCxnSpPr>
          <p:spPr>
            <a:xfrm>
              <a:off x="2318960" y="5909317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742F402-A1C9-6548-B842-1BC8D8F08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8992" y="6024161"/>
              <a:ext cx="0" cy="14452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E23BBD9-C9A3-6C49-9447-FC08647B13B6}"/>
                </a:ext>
              </a:extLst>
            </p:cNvPr>
            <p:cNvSpPr/>
            <p:nvPr/>
          </p:nvSpPr>
          <p:spPr>
            <a:xfrm>
              <a:off x="2837646" y="133369"/>
              <a:ext cx="467058" cy="120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DD9678E-3EA8-9841-8882-4A6A2F1E1DF3}"/>
                </a:ext>
              </a:extLst>
            </p:cNvPr>
            <p:cNvSpPr/>
            <p:nvPr/>
          </p:nvSpPr>
          <p:spPr>
            <a:xfrm>
              <a:off x="2832101" y="1687192"/>
              <a:ext cx="467058" cy="120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93DE53-5CD2-384A-90ED-80AC2C27DF88}"/>
                </a:ext>
              </a:extLst>
            </p:cNvPr>
            <p:cNvSpPr/>
            <p:nvPr/>
          </p:nvSpPr>
          <p:spPr>
            <a:xfrm>
              <a:off x="2824833" y="3240329"/>
              <a:ext cx="467058" cy="120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F1A6AEB-114E-CC43-9E8A-EB20D826B8B1}"/>
                </a:ext>
              </a:extLst>
            </p:cNvPr>
            <p:cNvSpPr/>
            <p:nvPr/>
          </p:nvSpPr>
          <p:spPr>
            <a:xfrm>
              <a:off x="2826960" y="4807555"/>
              <a:ext cx="467058" cy="120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412FDEA-635C-744F-9EFE-98051F4C3845}"/>
                </a:ext>
              </a:extLst>
            </p:cNvPr>
            <p:cNvCxnSpPr>
              <a:cxnSpLocks/>
            </p:cNvCxnSpPr>
            <p:nvPr/>
          </p:nvCxnSpPr>
          <p:spPr>
            <a:xfrm>
              <a:off x="2618947" y="1482775"/>
              <a:ext cx="464446" cy="0"/>
            </a:xfrm>
            <a:prstGeom prst="line">
              <a:avLst/>
            </a:prstGeom>
            <a:ln>
              <a:prstDash val="sysDash"/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219C01C-5DF2-5C49-9511-E2EC62FF1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6954" y="1338251"/>
              <a:ext cx="0" cy="14452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812A256-C169-074E-9748-1248CCD3BB42}"/>
                </a:ext>
              </a:extLst>
            </p:cNvPr>
            <p:cNvCxnSpPr>
              <a:cxnSpLocks/>
            </p:cNvCxnSpPr>
            <p:nvPr/>
          </p:nvCxnSpPr>
          <p:spPr>
            <a:xfrm>
              <a:off x="2618947" y="3038732"/>
              <a:ext cx="464446" cy="0"/>
            </a:xfrm>
            <a:prstGeom prst="line">
              <a:avLst/>
            </a:prstGeom>
            <a:ln>
              <a:prstDash val="sysDash"/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EE8DCD1-F8C0-9246-ACC2-266EBDEAC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6954" y="2894208"/>
              <a:ext cx="0" cy="14452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5E94C3-D758-5C46-9231-8C036B648578}"/>
                </a:ext>
              </a:extLst>
            </p:cNvPr>
            <p:cNvCxnSpPr>
              <a:cxnSpLocks/>
            </p:cNvCxnSpPr>
            <p:nvPr/>
          </p:nvCxnSpPr>
          <p:spPr>
            <a:xfrm>
              <a:off x="2618947" y="4589729"/>
              <a:ext cx="464446" cy="0"/>
            </a:xfrm>
            <a:prstGeom prst="line">
              <a:avLst/>
            </a:prstGeom>
            <a:ln>
              <a:prstDash val="sysDash"/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283A486-1FBF-134F-B5A1-F0DE783FD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6954" y="4445205"/>
              <a:ext cx="0" cy="14452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C5E80B5-DE6D-B045-ABAD-C291EA245192}"/>
                </a:ext>
              </a:extLst>
            </p:cNvPr>
            <p:cNvCxnSpPr>
              <a:cxnSpLocks/>
            </p:cNvCxnSpPr>
            <p:nvPr/>
          </p:nvCxnSpPr>
          <p:spPr>
            <a:xfrm>
              <a:off x="2618947" y="6164179"/>
              <a:ext cx="464446" cy="0"/>
            </a:xfrm>
            <a:prstGeom prst="line">
              <a:avLst/>
            </a:prstGeom>
            <a:ln>
              <a:prstDash val="sysDash"/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6A431-6F84-8349-B7FE-32BBDD92C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6954" y="6019655"/>
              <a:ext cx="0" cy="14452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832A83D-7C93-6249-9F8D-9BFC6C6BC497}"/>
                </a:ext>
              </a:extLst>
            </p:cNvPr>
            <p:cNvCxnSpPr/>
            <p:nvPr/>
          </p:nvCxnSpPr>
          <p:spPr>
            <a:xfrm>
              <a:off x="3299159" y="507580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864DFA1-F0AA-B34D-868C-69E58422B087}"/>
                </a:ext>
              </a:extLst>
            </p:cNvPr>
            <p:cNvCxnSpPr/>
            <p:nvPr/>
          </p:nvCxnSpPr>
          <p:spPr>
            <a:xfrm>
              <a:off x="3299159" y="735345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6A20F7B-49ED-B148-A371-8958B9E76ACB}"/>
                </a:ext>
              </a:extLst>
            </p:cNvPr>
            <p:cNvCxnSpPr/>
            <p:nvPr/>
          </p:nvCxnSpPr>
          <p:spPr>
            <a:xfrm>
              <a:off x="3291891" y="986707"/>
              <a:ext cx="508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B7D6D94-9D42-4B4D-9E58-B34519E57D5E}"/>
                </a:ext>
              </a:extLst>
            </p:cNvPr>
            <p:cNvCxnSpPr/>
            <p:nvPr/>
          </p:nvCxnSpPr>
          <p:spPr>
            <a:xfrm>
              <a:off x="3299159" y="2070331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503A407-C904-CA4D-A975-561F5C7CB6CF}"/>
                </a:ext>
              </a:extLst>
            </p:cNvPr>
            <p:cNvCxnSpPr/>
            <p:nvPr/>
          </p:nvCxnSpPr>
          <p:spPr>
            <a:xfrm>
              <a:off x="3299159" y="2298096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50D23C8-A9A1-4548-AE37-7B0E2F48894C}"/>
                </a:ext>
              </a:extLst>
            </p:cNvPr>
            <p:cNvCxnSpPr/>
            <p:nvPr/>
          </p:nvCxnSpPr>
          <p:spPr>
            <a:xfrm>
              <a:off x="3291891" y="2540991"/>
              <a:ext cx="508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D9257C8-2918-6E41-99B9-276BCB6AD9B3}"/>
                </a:ext>
              </a:extLst>
            </p:cNvPr>
            <p:cNvCxnSpPr/>
            <p:nvPr/>
          </p:nvCxnSpPr>
          <p:spPr>
            <a:xfrm>
              <a:off x="3291891" y="3635564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4D9621E-43FF-744C-9A31-7FB6C776C423}"/>
                </a:ext>
              </a:extLst>
            </p:cNvPr>
            <p:cNvCxnSpPr/>
            <p:nvPr/>
          </p:nvCxnSpPr>
          <p:spPr>
            <a:xfrm>
              <a:off x="3291891" y="3863329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9E08B00-75EC-7A4D-9D1B-DE9AB589868E}"/>
                </a:ext>
              </a:extLst>
            </p:cNvPr>
            <p:cNvCxnSpPr/>
            <p:nvPr/>
          </p:nvCxnSpPr>
          <p:spPr>
            <a:xfrm>
              <a:off x="3284623" y="4123158"/>
              <a:ext cx="508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E8D1C03-0545-8545-BF67-2107F4511370}"/>
                </a:ext>
              </a:extLst>
            </p:cNvPr>
            <p:cNvCxnSpPr/>
            <p:nvPr/>
          </p:nvCxnSpPr>
          <p:spPr>
            <a:xfrm>
              <a:off x="3299159" y="5194011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50ABCD3-8B40-8C4E-A2B3-B902510B3165}"/>
                </a:ext>
              </a:extLst>
            </p:cNvPr>
            <p:cNvCxnSpPr/>
            <p:nvPr/>
          </p:nvCxnSpPr>
          <p:spPr>
            <a:xfrm>
              <a:off x="3299159" y="5430243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A0B7E75-7EE2-DB4E-AF2B-63020CA474D5}"/>
                </a:ext>
              </a:extLst>
            </p:cNvPr>
            <p:cNvCxnSpPr/>
            <p:nvPr/>
          </p:nvCxnSpPr>
          <p:spPr>
            <a:xfrm>
              <a:off x="3291891" y="5673138"/>
              <a:ext cx="508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1AB8D07-4591-8542-9634-922CDCBE9C84}"/>
                </a:ext>
              </a:extLst>
            </p:cNvPr>
            <p:cNvSpPr/>
            <p:nvPr/>
          </p:nvSpPr>
          <p:spPr>
            <a:xfrm>
              <a:off x="3793452" y="373448"/>
              <a:ext cx="467058" cy="2302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DAD868B-66A0-E946-A4B7-C0E0064F2278}"/>
                </a:ext>
              </a:extLst>
            </p:cNvPr>
            <p:cNvSpPr/>
            <p:nvPr/>
          </p:nvSpPr>
          <p:spPr>
            <a:xfrm>
              <a:off x="3793452" y="3498984"/>
              <a:ext cx="467058" cy="2302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FFE1D54-9658-704A-ACA2-9AEDA0BDFC4B}"/>
                </a:ext>
              </a:extLst>
            </p:cNvPr>
            <p:cNvCxnSpPr>
              <a:cxnSpLocks/>
            </p:cNvCxnSpPr>
            <p:nvPr/>
          </p:nvCxnSpPr>
          <p:spPr>
            <a:xfrm>
              <a:off x="3574936" y="3039737"/>
              <a:ext cx="464446" cy="0"/>
            </a:xfrm>
            <a:prstGeom prst="line">
              <a:avLst/>
            </a:prstGeom>
            <a:ln>
              <a:prstDash val="sysDash"/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FC3359D-D586-464C-8B43-86A4765D51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2943" y="2684348"/>
              <a:ext cx="2699" cy="35438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F19995D-0F11-BC4A-8278-A8AD557FE002}"/>
                </a:ext>
              </a:extLst>
            </p:cNvPr>
            <p:cNvCxnSpPr>
              <a:cxnSpLocks/>
            </p:cNvCxnSpPr>
            <p:nvPr/>
          </p:nvCxnSpPr>
          <p:spPr>
            <a:xfrm>
              <a:off x="3567668" y="6165273"/>
              <a:ext cx="464446" cy="0"/>
            </a:xfrm>
            <a:prstGeom prst="line">
              <a:avLst/>
            </a:prstGeom>
            <a:ln>
              <a:prstDash val="sysDash"/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D960933-80C2-1B4D-8ECB-F27CBBCEF7EE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 flipH="1" flipV="1">
              <a:off x="4026981" y="5801908"/>
              <a:ext cx="5962" cy="37073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25A468F-FA81-C749-9F87-3408C4F8A376}"/>
                </a:ext>
              </a:extLst>
            </p:cNvPr>
            <p:cNvCxnSpPr/>
            <p:nvPr/>
          </p:nvCxnSpPr>
          <p:spPr>
            <a:xfrm>
              <a:off x="4260510" y="1174281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F726FD8-BD48-974B-93C7-5B98BED998B4}"/>
                </a:ext>
              </a:extLst>
            </p:cNvPr>
            <p:cNvCxnSpPr/>
            <p:nvPr/>
          </p:nvCxnSpPr>
          <p:spPr>
            <a:xfrm>
              <a:off x="4260510" y="1410513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E4E248D-D5A2-B444-8C94-6AEF9CA7544F}"/>
                </a:ext>
              </a:extLst>
            </p:cNvPr>
            <p:cNvCxnSpPr/>
            <p:nvPr/>
          </p:nvCxnSpPr>
          <p:spPr>
            <a:xfrm>
              <a:off x="4261709" y="1644941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21B849-6CC7-A24B-8C87-B8D4A785AD35}"/>
                </a:ext>
              </a:extLst>
            </p:cNvPr>
            <p:cNvCxnSpPr/>
            <p:nvPr/>
          </p:nvCxnSpPr>
          <p:spPr>
            <a:xfrm>
              <a:off x="4260510" y="1894033"/>
              <a:ext cx="508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210C98B-461E-F341-8663-0B6A8D03CA57}"/>
                </a:ext>
              </a:extLst>
            </p:cNvPr>
            <p:cNvCxnSpPr/>
            <p:nvPr/>
          </p:nvCxnSpPr>
          <p:spPr>
            <a:xfrm>
              <a:off x="4261709" y="4311162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C7D92C7-CF4C-2448-8A57-B11BD7EE14E8}"/>
                </a:ext>
              </a:extLst>
            </p:cNvPr>
            <p:cNvCxnSpPr/>
            <p:nvPr/>
          </p:nvCxnSpPr>
          <p:spPr>
            <a:xfrm>
              <a:off x="4261709" y="4547394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FFB460-789E-6746-B299-671BADC3F67B}"/>
                </a:ext>
              </a:extLst>
            </p:cNvPr>
            <p:cNvCxnSpPr/>
            <p:nvPr/>
          </p:nvCxnSpPr>
          <p:spPr>
            <a:xfrm>
              <a:off x="4262908" y="4781822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B1C7BB1-4764-9C4A-926F-8664969AEB2C}"/>
                </a:ext>
              </a:extLst>
            </p:cNvPr>
            <p:cNvCxnSpPr/>
            <p:nvPr/>
          </p:nvCxnSpPr>
          <p:spPr>
            <a:xfrm>
              <a:off x="4261709" y="5030914"/>
              <a:ext cx="508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AA4C60D-46BF-7E4F-87E2-3687A1944905}"/>
                </a:ext>
              </a:extLst>
            </p:cNvPr>
            <p:cNvSpPr/>
            <p:nvPr/>
          </p:nvSpPr>
          <p:spPr>
            <a:xfrm>
              <a:off x="4772341" y="1048972"/>
              <a:ext cx="467058" cy="4088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8C62C82-01E8-524C-B14C-0C5243F16BD0}"/>
                </a:ext>
              </a:extLst>
            </p:cNvPr>
            <p:cNvCxnSpPr>
              <a:cxnSpLocks/>
            </p:cNvCxnSpPr>
            <p:nvPr/>
          </p:nvCxnSpPr>
          <p:spPr>
            <a:xfrm>
              <a:off x="4555784" y="6160218"/>
              <a:ext cx="464446" cy="0"/>
            </a:xfrm>
            <a:prstGeom prst="line">
              <a:avLst/>
            </a:prstGeom>
            <a:ln>
              <a:prstDash val="sysDash"/>
              <a:headEnd type="diamon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C08703B-F8A5-C742-B54F-BADC3BAD10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0230" y="5141826"/>
              <a:ext cx="0" cy="1026859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5411A28-35E3-8441-BDD3-6A0013528EEC}"/>
                </a:ext>
              </a:extLst>
            </p:cNvPr>
            <p:cNvCxnSpPr/>
            <p:nvPr/>
          </p:nvCxnSpPr>
          <p:spPr>
            <a:xfrm>
              <a:off x="5238200" y="2630347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D7231E0-E716-8740-87A5-84E33DAFF1A0}"/>
                </a:ext>
              </a:extLst>
            </p:cNvPr>
            <p:cNvCxnSpPr/>
            <p:nvPr/>
          </p:nvCxnSpPr>
          <p:spPr>
            <a:xfrm>
              <a:off x="5238200" y="2866579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690F23D-8B65-3B4E-A04E-0AF8B5069E22}"/>
                </a:ext>
              </a:extLst>
            </p:cNvPr>
            <p:cNvCxnSpPr/>
            <p:nvPr/>
          </p:nvCxnSpPr>
          <p:spPr>
            <a:xfrm>
              <a:off x="5239399" y="3101007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2FE7A1A-2186-0E43-8484-51B261A5AE17}"/>
                </a:ext>
              </a:extLst>
            </p:cNvPr>
            <p:cNvCxnSpPr/>
            <p:nvPr/>
          </p:nvCxnSpPr>
          <p:spPr>
            <a:xfrm>
              <a:off x="5238200" y="3350099"/>
              <a:ext cx="50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10D6DF9-5651-CF48-93BA-2CC25DCE5824}"/>
                </a:ext>
              </a:extLst>
            </p:cNvPr>
            <p:cNvCxnSpPr/>
            <p:nvPr/>
          </p:nvCxnSpPr>
          <p:spPr>
            <a:xfrm>
              <a:off x="5238200" y="3590530"/>
              <a:ext cx="508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10</cp:revision>
  <dcterms:created xsi:type="dcterms:W3CDTF">2019-08-08T11:37:32Z</dcterms:created>
  <dcterms:modified xsi:type="dcterms:W3CDTF">2019-08-08T12:27:39Z</dcterms:modified>
</cp:coreProperties>
</file>