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94701"/>
  </p:normalViewPr>
  <p:slideViewPr>
    <p:cSldViewPr snapToGrid="0" snapToObjects="1">
      <p:cViewPr varScale="1">
        <p:scale>
          <a:sx n="94" d="100"/>
          <a:sy n="94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4026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1236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1576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0532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883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127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1590723" y="45006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1590723" y="66587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1590722" y="92770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1590722" y="120444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1590722" y="14217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1590721" y="16806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1590721" y="201180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1590721" y="222735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1590721" y="248128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1590721" y="278034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1590721" y="299603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1593148" y="325717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1598460" y="356336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1598460" y="377888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1598460" y="40337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1604201" y="4325587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1604201" y="45411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1604201" y="479598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1601315" y="5120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1601315" y="533573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1601315" y="559060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1605933" y="5882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1605933" y="610234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1605933" y="635722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2899021" y="63657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2899021" y="479473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2903640" y="324734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2908258" y="168639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3864222" y="323810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386422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484615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17114" y="4417177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021398" y="4751510"/>
                  <a:ext cx="8806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1398" y="4751510"/>
                  <a:ext cx="88066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1200" dirty="0" err="1"/>
                    <a:t>w</a:t>
                  </a:r>
                  <a:r>
                    <a:rPr lang="en-CA" sz="1200" b="0" dirty="0" err="1"/>
                    <a:t>t</a:t>
                  </a:r>
                  <a14:m>
                    <m:oMath xmlns:m="http://schemas.openxmlformats.org/officeDocument/2006/math">
                      <m:r>
                        <a:rPr lang="en-CA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m:rPr>
                          <m:nor/>
                        </m:rPr>
                        <a:rPr lang="en-CA" sz="1200" dirty="0"/>
                        <m:t>wt</m:t>
                      </m:r>
                      <m:r>
                        <a:rPr lang="en-CA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C872F2-0DC4-4243-912E-4A4D459DB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75" y="311072"/>
            <a:ext cx="104842" cy="9116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AD09844-726D-6147-9DA7-6AAAA0899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527504"/>
            <a:ext cx="104842" cy="91167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741A489-0D14-3542-811D-4E6E63A3B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787210"/>
            <a:ext cx="104842" cy="9116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18311F6-8EC9-D54F-AA98-6CA53109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1066502"/>
            <a:ext cx="104842" cy="9116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12038262-C939-1D42-8397-18F92E51E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2" y="1283278"/>
            <a:ext cx="104842" cy="9116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0B826BF6-B9D2-354F-B136-1FBC3CA3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306" y="1540231"/>
            <a:ext cx="104842" cy="9116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FE75685C-ADBE-4645-A40B-8F1F00D2E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1871550"/>
            <a:ext cx="104842" cy="9116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A2AD0C1F-4C99-764D-865A-D41F019AF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2" y="2088712"/>
            <a:ext cx="104842" cy="91167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7E63290-0272-2B4F-AE2D-8C871785C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619" y="2339181"/>
            <a:ext cx="104842" cy="9116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3903C057-E286-F447-98F6-D05A04796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772" y="2642991"/>
            <a:ext cx="104842" cy="91167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19B07D56-48C2-0E45-A0EA-8F3205EEE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55" y="2859596"/>
            <a:ext cx="104842" cy="91167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20B6CCD-E332-034A-B5E3-EE3604054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0118" y="3119856"/>
            <a:ext cx="104842" cy="9116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BD18B763-4342-234D-B9AC-D3C74ED21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3424305"/>
            <a:ext cx="104842" cy="9116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9A1C75E6-598F-8D41-B93C-8B3661A0B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480" y="3641664"/>
            <a:ext cx="104842" cy="9116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532F0DA-4535-6C44-894E-F85501137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601" y="3896226"/>
            <a:ext cx="104842" cy="9116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CA1BC98-AEB7-3F42-A878-E6CBC16F9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275" y="4189561"/>
            <a:ext cx="104842" cy="91167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EC12B6FE-B68A-6649-B969-94B05654B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403004"/>
            <a:ext cx="104842" cy="911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8AF4E4DA-B8B6-374F-999D-0B8AAB637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658801"/>
            <a:ext cx="104842" cy="911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BEA2B5E-3689-9F4A-ABA1-86762DDBD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914" y="4979807"/>
            <a:ext cx="104842" cy="9116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4431BB20-97BC-1143-AF29-CB9D18FAE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197696"/>
            <a:ext cx="104842" cy="9116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5A8A035-2CB9-7045-AE13-03752C724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781" y="5449362"/>
            <a:ext cx="104842" cy="9116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6F36ECA-7519-CA47-AAB8-6D0A1A954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781" y="5743128"/>
            <a:ext cx="104842" cy="9116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C599D3EA-C3EB-7645-8186-CEAEFF580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5964456"/>
            <a:ext cx="104842" cy="91167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2231F13C-A00C-3C4F-A114-33DFF8C60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648" y="6219052"/>
            <a:ext cx="104842" cy="91167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DC329B1-428F-7C4E-9EC8-7040D4B2B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41" y="6227678"/>
            <a:ext cx="104842" cy="91167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837A4BA6-AAFE-7E46-B6C5-496505AB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584" y="4657007"/>
            <a:ext cx="104842" cy="91167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C8E23DD5-B8F0-8146-BACB-C4A73A5EC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7" y="3108934"/>
            <a:ext cx="104842" cy="91167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0B2B496-8B24-5D47-9601-F96DB71A8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7512" y="1548857"/>
            <a:ext cx="104842" cy="9116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0BD3F89-73D7-0D45-85E6-2CAC23871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263" y="3102158"/>
            <a:ext cx="104842" cy="91167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597EF729-D6C3-E148-9C98-C6D79B3F8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576" y="6223365"/>
            <a:ext cx="104842" cy="9116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79024FE-84FE-4D4B-8DAE-163DC1460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704" y="6221357"/>
            <a:ext cx="104842" cy="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44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34</cp:revision>
  <dcterms:created xsi:type="dcterms:W3CDTF">2019-08-08T11:37:32Z</dcterms:created>
  <dcterms:modified xsi:type="dcterms:W3CDTF">2019-09-20T18:03:29Z</dcterms:modified>
</cp:coreProperties>
</file>