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57" r:id="rId6"/>
    <p:sldId id="261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2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9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2B12-A288-3D4F-93FB-1C617921A7C4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B557-990A-4343-84F0-2F0EEE29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Semi-automatic flow direction corrections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Sept.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393700"/>
            <a:ext cx="99187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14300"/>
            <a:ext cx="9423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863" y="598861"/>
            <a:ext cx="2922142" cy="1086100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Tuolumne headwater basin </a:t>
            </a:r>
            <a:r>
              <a:rPr lang="mr-IN" sz="2600" dirty="0" smtClean="0"/>
              <a:t>–</a:t>
            </a:r>
            <a:r>
              <a:rPr lang="en-US" sz="2600" dirty="0" smtClean="0"/>
              <a:t> marked for corrections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4" y="0"/>
            <a:ext cx="9729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443" y="912593"/>
            <a:ext cx="6792775" cy="478809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32" y="665083"/>
            <a:ext cx="6746551" cy="5283112"/>
          </a:xfr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39231" y="5700684"/>
            <a:ext cx="4169952" cy="1086100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Extracted flow directions (it is </a:t>
            </a:r>
            <a:r>
              <a:rPr lang="en-US" sz="2600" smtClean="0"/>
              <a:t>continuous, but the </a:t>
            </a:r>
            <a:r>
              <a:rPr lang="en-US" sz="2600" dirty="0" smtClean="0"/>
              <a:t>dark blue for “up” matches </a:t>
            </a:r>
            <a:r>
              <a:rPr lang="en-US" sz="2600" dirty="0" err="1" smtClean="0"/>
              <a:t>NaN</a:t>
            </a:r>
            <a:r>
              <a:rPr lang="en-US" sz="2600" dirty="0" smtClean="0"/>
              <a:t> background color)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24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46" y="0"/>
            <a:ext cx="9729316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4218" y="560316"/>
            <a:ext cx="2922142" cy="108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Tuolumne headwater basin </a:t>
            </a:r>
            <a:r>
              <a:rPr lang="mr-IN" sz="2600" dirty="0" smtClean="0"/>
              <a:t>–</a:t>
            </a:r>
            <a:r>
              <a:rPr lang="en-US" sz="2600" dirty="0" smtClean="0"/>
              <a:t> after corrections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501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38" y="678093"/>
            <a:ext cx="6791218" cy="489562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236"/>
            <a:ext cx="6173161" cy="43513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25509" y="5548621"/>
            <a:ext cx="2922142" cy="108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Before corrections</a:t>
            </a:r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64776" y="5548621"/>
            <a:ext cx="2922142" cy="108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After corrections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6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out the algorithms from Arora and Harrison (2007) and Wu et al. (2011)</a:t>
            </a:r>
          </a:p>
          <a:p>
            <a:r>
              <a:rPr lang="en-US" dirty="0" smtClean="0"/>
              <a:t>Address the issue of too many cells being identified as “the wrong direction” compared to the river network -&gt; instead of looking at the direction between the entrance and exit to a grid cell, look at the direction between the centroids of adjacent grid cells. This is a major overhaul, though.</a:t>
            </a:r>
          </a:p>
          <a:p>
            <a:r>
              <a:rPr lang="en-US" dirty="0" smtClean="0"/>
              <a:t>The most useful part of the code as it is -&gt; flagging cells that flow outside the domain</a:t>
            </a:r>
          </a:p>
          <a:p>
            <a:r>
              <a:rPr lang="en-US" dirty="0" smtClean="0"/>
              <a:t>Add functionality to </a:t>
            </a:r>
            <a:r>
              <a:rPr lang="en-US" smtClean="0"/>
              <a:t>detect nontrivial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149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Semi-automatic flow direction corrections</vt:lpstr>
      <vt:lpstr>PowerPoint Presentation</vt:lpstr>
      <vt:lpstr>PowerPoint Presentation</vt:lpstr>
      <vt:lpstr>Tuolumne headwater basin – marked for corrections</vt:lpstr>
      <vt:lpstr>Extracted flow directions (it is continuous, but the dark blue for “up” matches NaN background color)</vt:lpstr>
      <vt:lpstr>PowerPoint Presentation</vt:lpstr>
      <vt:lpstr>PowerPoint Presentation</vt:lpstr>
      <vt:lpstr>Future work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Semi-automatic flow direction corrections</dc:title>
  <dc:creator>Jacob Schaperow</dc:creator>
  <cp:lastModifiedBy>Jacob Schaperow</cp:lastModifiedBy>
  <cp:revision>4</cp:revision>
  <dcterms:created xsi:type="dcterms:W3CDTF">2017-09-12T21:53:47Z</dcterms:created>
  <dcterms:modified xsi:type="dcterms:W3CDTF">2017-09-13T20:52:32Z</dcterms:modified>
</cp:coreProperties>
</file>