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9" r="37843" b="2864"/>
          <a:stretch/>
        </p:blipFill>
        <p:spPr>
          <a:xfrm>
            <a:off x="9526" y="1167789"/>
            <a:ext cx="5434965" cy="524402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01858" y="2258458"/>
            <a:ext cx="242371" cy="242371"/>
            <a:chOff x="4021157" y="1872867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2692" y="2533880"/>
            <a:ext cx="242371" cy="242371"/>
            <a:chOff x="4021157" y="1872867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45068" y="3205909"/>
            <a:ext cx="242371" cy="242371"/>
            <a:chOff x="4021157" y="1872867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28970" y="2258457"/>
            <a:ext cx="242371" cy="242371"/>
            <a:chOff x="4021157" y="1872867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2512" y="2566732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1501" y="4095375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95063" y="4756387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9525" y="5226983"/>
            <a:ext cx="1992332" cy="11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LEGEND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956" y="5602075"/>
            <a:ext cx="242371" cy="242371"/>
            <a:chOff x="4021157" y="1872867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49327" y="5538593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69" name="Lightning Bolt 68"/>
          <p:cNvSpPr/>
          <p:nvPr/>
        </p:nvSpPr>
        <p:spPr>
          <a:xfrm>
            <a:off x="1682367" y="334361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ghtning Bolt 69"/>
          <p:cNvSpPr/>
          <p:nvPr/>
        </p:nvSpPr>
        <p:spPr>
          <a:xfrm>
            <a:off x="3725798" y="3743034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ghtning Bolt 70"/>
          <p:cNvSpPr/>
          <p:nvPr/>
        </p:nvSpPr>
        <p:spPr>
          <a:xfrm>
            <a:off x="504647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48442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>
            <a:off x="1241690" y="1501981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>
            <a:off x="68396" y="6031489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9327" y="599372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77343" y="1121050"/>
            <a:ext cx="67146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 smtClean="0"/>
              <a:t>quis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Intel stuff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99454" y="218949"/>
            <a:ext cx="721779" cy="956689"/>
            <a:chOff x="-600283" y="1758295"/>
            <a:chExt cx="1623913" cy="2101614"/>
          </a:xfrm>
        </p:grpSpPr>
        <p:sp>
          <p:nvSpPr>
            <p:cNvPr id="55" name="Oval 54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6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36" t="13339" b="2864"/>
          <a:stretch/>
        </p:blipFill>
        <p:spPr>
          <a:xfrm>
            <a:off x="7288822" y="1167789"/>
            <a:ext cx="4867275" cy="524402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445134" y="2566732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15467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436652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51062" y="3963173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84123" y="4095375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497685" y="4756387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87859" y="4945124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79377" y="4571999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361209" y="4021156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460361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8620543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9133687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8246828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6703" y="5352392"/>
            <a:ext cx="1796290" cy="920718"/>
            <a:chOff x="200025" y="5310130"/>
            <a:chExt cx="1796290" cy="920718"/>
          </a:xfrm>
        </p:grpSpPr>
        <p:sp>
          <p:nvSpPr>
            <p:cNvPr id="78" name="Rectangle 77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LEGEND</a:t>
              </a:r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81" name="Lightning Bolt 80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-1" y="1186839"/>
            <a:ext cx="72559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Intel stuff</a:t>
            </a:r>
            <a:endParaRPr lang="en-US" sz="3600" dirty="0"/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9454" y="218949"/>
            <a:ext cx="721779" cy="956689"/>
            <a:chOff x="-600283" y="1758295"/>
            <a:chExt cx="1623913" cy="2101614"/>
          </a:xfrm>
        </p:grpSpPr>
        <p:sp>
          <p:nvSpPr>
            <p:cNvPr id="89" name="Oval 88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Intel stuff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6029899" y="1167789"/>
            <a:ext cx="6162100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27345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48530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72239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6932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7445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034276" y="3167872"/>
            <a:ext cx="1796290" cy="967081"/>
            <a:chOff x="200025" y="5263767"/>
            <a:chExt cx="1796290" cy="967081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263767"/>
              <a:ext cx="1698860" cy="666192"/>
              <a:chOff x="297455" y="5241733"/>
              <a:chExt cx="1698860" cy="6661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6975" y="524173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6029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598" y="1167789"/>
            <a:ext cx="5980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/>
              <a:t>ac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0" y="4976446"/>
            <a:ext cx="6029901" cy="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9008" y="5101735"/>
            <a:ext cx="59808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071308" y="4201083"/>
            <a:ext cx="6120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581448" y="1896046"/>
            <a:ext cx="1659129" cy="329148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22345" y="2343626"/>
            <a:ext cx="1659130" cy="435486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34293" y="1468530"/>
            <a:ext cx="847182" cy="894130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6861416" y="2076478"/>
            <a:ext cx="353373" cy="4627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99454" y="218949"/>
            <a:ext cx="721779" cy="956689"/>
            <a:chOff x="-600283" y="1758295"/>
            <a:chExt cx="1623913" cy="2101614"/>
          </a:xfrm>
        </p:grpSpPr>
        <p:sp>
          <p:nvSpPr>
            <p:cNvPr id="42" name="Oval 41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  <p:sp>
        <p:nvSpPr>
          <p:cNvPr id="45" name="Explosion 1 44"/>
          <p:cNvSpPr/>
          <p:nvPr/>
        </p:nvSpPr>
        <p:spPr>
          <a:xfrm>
            <a:off x="6119339" y="3200632"/>
            <a:ext cx="240281" cy="367842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660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USAFRICOM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Matthew W CIV AFRICOM J3 (US)</dc:creator>
  <cp:lastModifiedBy>Sullivan, Matthew W CIV AFRICOM J3 (US)</cp:lastModifiedBy>
  <cp:revision>11</cp:revision>
  <dcterms:created xsi:type="dcterms:W3CDTF">2020-03-20T14:27:33Z</dcterms:created>
  <dcterms:modified xsi:type="dcterms:W3CDTF">2020-03-20T18:31:40Z</dcterms:modified>
</cp:coreProperties>
</file>