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West Update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9" r="37843" b="2864"/>
          <a:stretch/>
        </p:blipFill>
        <p:spPr>
          <a:xfrm>
            <a:off x="200025" y="1167788"/>
            <a:ext cx="5434965" cy="524402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92357" y="2258457"/>
            <a:ext cx="242371" cy="242371"/>
            <a:chOff x="4021157" y="1872867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43191" y="2533879"/>
            <a:ext cx="242371" cy="242371"/>
            <a:chOff x="4021157" y="1872867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35567" y="3205908"/>
            <a:ext cx="242371" cy="242371"/>
            <a:chOff x="4021157" y="1872867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9469" y="2258456"/>
            <a:ext cx="242371" cy="242371"/>
            <a:chOff x="4021157" y="1872867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3011" y="2566731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095374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85562" y="4756386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00025" y="5226983"/>
            <a:ext cx="1992332" cy="11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7455" y="5602074"/>
            <a:ext cx="242371" cy="242371"/>
            <a:chOff x="4021157" y="1872867"/>
            <a:chExt cx="914400" cy="914400"/>
          </a:xfrm>
        </p:grpSpPr>
        <p:sp>
          <p:nvSpPr>
            <p:cNvPr id="20" name="Oval 1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539826" y="5538593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69" name="Lightning Bolt 68"/>
          <p:cNvSpPr/>
          <p:nvPr/>
        </p:nvSpPr>
        <p:spPr>
          <a:xfrm>
            <a:off x="1872867" y="334361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ightning Bolt 69"/>
          <p:cNvSpPr/>
          <p:nvPr/>
        </p:nvSpPr>
        <p:spPr>
          <a:xfrm>
            <a:off x="3916298" y="3743034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ightning Bolt 70"/>
          <p:cNvSpPr/>
          <p:nvPr/>
        </p:nvSpPr>
        <p:spPr>
          <a:xfrm>
            <a:off x="523697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50347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ghtning Bolt 73"/>
          <p:cNvSpPr/>
          <p:nvPr/>
        </p:nvSpPr>
        <p:spPr>
          <a:xfrm>
            <a:off x="1432190" y="1501981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ghtning Bolt 74"/>
          <p:cNvSpPr/>
          <p:nvPr/>
        </p:nvSpPr>
        <p:spPr>
          <a:xfrm>
            <a:off x="258896" y="6031489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9826" y="5993720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67842" y="1121050"/>
            <a:ext cx="33312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78936" y="218948"/>
            <a:ext cx="721779" cy="956689"/>
            <a:chOff x="-600283" y="1758295"/>
            <a:chExt cx="1623913" cy="2101614"/>
          </a:xfrm>
        </p:grpSpPr>
        <p:sp>
          <p:nvSpPr>
            <p:cNvPr id="79" name="Oval 78"/>
            <p:cNvSpPr/>
            <p:nvPr/>
          </p:nvSpPr>
          <p:spPr>
            <a:xfrm>
              <a:off x="-600283" y="1773774"/>
              <a:ext cx="1623913" cy="207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0283" y="1758295"/>
              <a:ext cx="1623913" cy="2101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6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East Update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36" t="13339" b="2864"/>
          <a:stretch/>
        </p:blipFill>
        <p:spPr>
          <a:xfrm>
            <a:off x="4076699" y="1167788"/>
            <a:ext cx="4867275" cy="524402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233011" y="2566731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3344" y="2916578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529" y="3533514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38939" y="3963172"/>
            <a:ext cx="242371" cy="242371"/>
            <a:chOff x="4021157" y="1872867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095374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85562" y="4756386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75736" y="4945123"/>
            <a:ext cx="242371" cy="242371"/>
            <a:chOff x="4021157" y="1872867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67254" y="4571998"/>
            <a:ext cx="242371" cy="242371"/>
            <a:chOff x="4021157" y="18728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9086" y="4021155"/>
            <a:ext cx="242371" cy="242371"/>
            <a:chOff x="4021157" y="1872867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48238" y="3500663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5408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5921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50347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054581" y="5352392"/>
            <a:ext cx="1796290" cy="920718"/>
            <a:chOff x="200025" y="5310130"/>
            <a:chExt cx="1796290" cy="920718"/>
          </a:xfrm>
        </p:grpSpPr>
        <p:sp>
          <p:nvSpPr>
            <p:cNvPr id="78" name="Rectangle 77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81" name="Lightning Bolt 80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39839" y="1186838"/>
            <a:ext cx="3897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78936" y="218948"/>
            <a:ext cx="721779" cy="956689"/>
            <a:chOff x="-600283" y="1758295"/>
            <a:chExt cx="1623913" cy="2101614"/>
          </a:xfrm>
        </p:grpSpPr>
        <p:sp>
          <p:nvSpPr>
            <p:cNvPr id="68" name="Oval 67"/>
            <p:cNvSpPr/>
            <p:nvPr/>
          </p:nvSpPr>
          <p:spPr>
            <a:xfrm>
              <a:off x="-600283" y="1773774"/>
              <a:ext cx="1623913" cy="207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0283" y="1758295"/>
              <a:ext cx="1623913" cy="2101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75421"/>
            <a:ext cx="9144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Other Intel stuff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244" t="13339" b="38953"/>
          <a:stretch/>
        </p:blipFill>
        <p:spPr>
          <a:xfrm>
            <a:off x="4505899" y="1167788"/>
            <a:ext cx="4438076" cy="29855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103344" y="2916578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529" y="3533514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48238" y="3500663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5408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5921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510276" y="3167871"/>
            <a:ext cx="1796290" cy="967081"/>
            <a:chOff x="200025" y="5263767"/>
            <a:chExt cx="1796290" cy="967081"/>
          </a:xfrm>
        </p:grpSpPr>
        <p:sp>
          <p:nvSpPr>
            <p:cNvPr id="67" name="Rectangle 66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7455" y="5263767"/>
              <a:ext cx="1698860" cy="666192"/>
              <a:chOff x="297455" y="5241733"/>
              <a:chExt cx="1698860" cy="6661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6975" y="524173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75" name="Lightning Bolt 74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cxnSp>
        <p:nvCxnSpPr>
          <p:cNvPr id="80" name="Straight Connector 79"/>
          <p:cNvCxnSpPr/>
          <p:nvPr/>
        </p:nvCxnSpPr>
        <p:spPr>
          <a:xfrm>
            <a:off x="4505899" y="1079652"/>
            <a:ext cx="0" cy="54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-74461" y="116778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0" y="5067300"/>
            <a:ext cx="4505899" cy="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-33051" y="51017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, convallis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,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Pellentesque</a:t>
            </a:r>
            <a:r>
              <a:rPr lang="en-US" sz="1400" dirty="0"/>
              <a:t> pharetra </a:t>
            </a:r>
            <a:r>
              <a:rPr lang="en-US" sz="1400" dirty="0" err="1"/>
              <a:t>urna</a:t>
            </a:r>
            <a:r>
              <a:rPr lang="en-US" sz="1400" dirty="0"/>
              <a:t> et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 est. </a:t>
            </a:r>
            <a:r>
              <a:rPr lang="en-US" sz="1400" dirty="0" err="1"/>
              <a:t>Donec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, </a:t>
            </a:r>
            <a:r>
              <a:rPr lang="en-US" sz="1400" dirty="0" err="1"/>
              <a:t>luctus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non,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at </a:t>
            </a:r>
            <a:r>
              <a:rPr lang="en-US" sz="1400" dirty="0" err="1"/>
              <a:t>erat</a:t>
            </a:r>
            <a:r>
              <a:rPr lang="en-US" sz="1400" dirty="0"/>
              <a:t> non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non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 smtClean="0"/>
              <a:t>dapibus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4547309" y="420108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 smtClean="0"/>
              <a:t>felis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57447" y="1896046"/>
            <a:ext cx="1659129" cy="329148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98345" y="2343626"/>
            <a:ext cx="1659130" cy="435486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10293" y="1468530"/>
            <a:ext cx="847182" cy="894130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/>
          <p:cNvSpPr/>
          <p:nvPr/>
        </p:nvSpPr>
        <p:spPr>
          <a:xfrm>
            <a:off x="5337415" y="2076478"/>
            <a:ext cx="353373" cy="4627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78936" y="218948"/>
            <a:ext cx="721779" cy="956689"/>
            <a:chOff x="-600283" y="1758295"/>
            <a:chExt cx="1623913" cy="2101614"/>
          </a:xfrm>
        </p:grpSpPr>
        <p:sp>
          <p:nvSpPr>
            <p:cNvPr id="42" name="Oval 41"/>
            <p:cNvSpPr/>
            <p:nvPr/>
          </p:nvSpPr>
          <p:spPr>
            <a:xfrm>
              <a:off x="-600283" y="1773774"/>
              <a:ext cx="1623913" cy="207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0283" y="1758295"/>
              <a:ext cx="1623913" cy="2101614"/>
            </a:xfrm>
            <a:prstGeom prst="rect">
              <a:avLst/>
            </a:prstGeom>
          </p:spPr>
        </p:pic>
      </p:grpSp>
      <p:sp>
        <p:nvSpPr>
          <p:cNvPr id="45" name="Explosion 1 44"/>
          <p:cNvSpPr/>
          <p:nvPr/>
        </p:nvSpPr>
        <p:spPr>
          <a:xfrm>
            <a:off x="4595338" y="3200632"/>
            <a:ext cx="240281" cy="367842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446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USAFRICOM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Matthew W CIV AFRICOM J3 (US)</dc:creator>
  <cp:lastModifiedBy>Sullivan, Matthew W CIV AFRICOM J3 (US)</cp:lastModifiedBy>
  <cp:revision>9</cp:revision>
  <dcterms:created xsi:type="dcterms:W3CDTF">2020-03-20T14:27:33Z</dcterms:created>
  <dcterms:modified xsi:type="dcterms:W3CDTF">2020-03-20T16:54:42Z</dcterms:modified>
</cp:coreProperties>
</file>