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5FAE-E1E7-443B-B593-8CF47F125F3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95B7-C224-4032-A7A7-B81F647B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9197" y="817712"/>
            <a:ext cx="1740665" cy="174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153520" y="1055105"/>
            <a:ext cx="2375282" cy="17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3686" y="1565731"/>
            <a:ext cx="56270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Lorem Ipsum</a:t>
            </a:r>
          </a:p>
          <a:p>
            <a:endParaRPr lang="en-US" sz="2800" b="1" dirty="0"/>
          </a:p>
          <a:p>
            <a:r>
              <a:rPr lang="en-US" sz="1600" b="1" dirty="0" smtClean="0"/>
              <a:t>"</a:t>
            </a:r>
            <a:r>
              <a:rPr lang="en-US" sz="1600" b="1" dirty="0" err="1" smtClean="0"/>
              <a:t>Neque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porro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quisquam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est</a:t>
            </a:r>
            <a:r>
              <a:rPr lang="en-US" sz="1600" b="1" dirty="0" smtClean="0"/>
              <a:t> qui </a:t>
            </a:r>
            <a:r>
              <a:rPr lang="en-US" sz="1600" b="1" dirty="0" err="1" smtClean="0"/>
              <a:t>dolorem</a:t>
            </a:r>
            <a:r>
              <a:rPr lang="en-US" sz="1600" b="1" dirty="0" smtClean="0"/>
              <a:t> ipsum </a:t>
            </a:r>
            <a:r>
              <a:rPr lang="en-US" sz="1600" b="1" dirty="0" err="1" smtClean="0"/>
              <a:t>quia</a:t>
            </a:r>
            <a:r>
              <a:rPr lang="en-US" sz="1600" b="1" dirty="0" smtClean="0"/>
              <a:t> dolor sit </a:t>
            </a:r>
            <a:r>
              <a:rPr lang="en-US" sz="1600" b="1" dirty="0" err="1" smtClean="0"/>
              <a:t>amet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consectetur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adipisci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velit</a:t>
            </a:r>
            <a:r>
              <a:rPr lang="en-US" sz="1600" b="1" dirty="0" smtClean="0"/>
              <a:t>...“</a:t>
            </a:r>
          </a:p>
          <a:p>
            <a:endParaRPr lang="en-US" sz="1600" b="1" dirty="0"/>
          </a:p>
          <a:p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orci</a:t>
            </a:r>
            <a:r>
              <a:rPr lang="en-US" sz="1600" dirty="0"/>
              <a:t> </a:t>
            </a:r>
            <a:r>
              <a:rPr lang="en-US" sz="1600" dirty="0" err="1"/>
              <a:t>leo</a:t>
            </a:r>
            <a:r>
              <a:rPr lang="en-US" sz="1600" dirty="0"/>
              <a:t>, convallis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, </a:t>
            </a:r>
            <a:r>
              <a:rPr lang="en-US" sz="1600" dirty="0" err="1"/>
              <a:t>tincidunt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. </a:t>
            </a:r>
            <a:r>
              <a:rPr lang="en-US" sz="1600" dirty="0" err="1"/>
              <a:t>Pellentesque</a:t>
            </a:r>
            <a:r>
              <a:rPr lang="en-US" sz="1600" dirty="0"/>
              <a:t> pharetra </a:t>
            </a:r>
            <a:r>
              <a:rPr lang="en-US" sz="1600" dirty="0" err="1"/>
              <a:t>urna</a:t>
            </a:r>
            <a:r>
              <a:rPr lang="en-US" sz="1600" dirty="0"/>
              <a:t> et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. </a:t>
            </a:r>
            <a:r>
              <a:rPr lang="en-US" sz="1600" dirty="0" err="1"/>
              <a:t>Fusce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eros</a:t>
            </a:r>
            <a:r>
              <a:rPr lang="en-US" sz="1600" dirty="0"/>
              <a:t>,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ultrices</a:t>
            </a:r>
            <a:r>
              <a:rPr lang="en-US" sz="1600" dirty="0"/>
              <a:t> est. </a:t>
            </a:r>
            <a:r>
              <a:rPr lang="en-US" sz="1600" dirty="0" err="1"/>
              <a:t>Donec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luctus</a:t>
            </a:r>
            <a:r>
              <a:rPr lang="en-US" sz="1600" dirty="0"/>
              <a:t> </a:t>
            </a:r>
            <a:r>
              <a:rPr lang="en-US" sz="1600" dirty="0" err="1"/>
              <a:t>urna</a:t>
            </a:r>
            <a:r>
              <a:rPr lang="en-US" sz="1600" dirty="0"/>
              <a:t> non, </a:t>
            </a:r>
            <a:r>
              <a:rPr lang="en-US" sz="1600" dirty="0" err="1"/>
              <a:t>euismod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at </a:t>
            </a:r>
            <a:r>
              <a:rPr lang="en-US" sz="1600" dirty="0" err="1"/>
              <a:t>erat</a:t>
            </a:r>
            <a:r>
              <a:rPr lang="en-US" sz="1600" dirty="0"/>
              <a:t> non </a:t>
            </a:r>
            <a:r>
              <a:rPr lang="en-US" sz="1600" dirty="0" err="1"/>
              <a:t>felis</a:t>
            </a:r>
            <a:endParaRPr lang="en-US" sz="1600" dirty="0"/>
          </a:p>
          <a:p>
            <a:endParaRPr lang="en-US" sz="1600" b="1" dirty="0" smtClean="0"/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18561" y="5125008"/>
            <a:ext cx="470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Classification of this brief: </a:t>
            </a:r>
            <a:r>
              <a:rPr lang="en-US" dirty="0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70980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5422"/>
            <a:ext cx="12192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Bottom Line Up Front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079653"/>
            <a:ext cx="12192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BLUF: </a:t>
            </a: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orci</a:t>
            </a:r>
            <a:r>
              <a:rPr lang="en-US" sz="1600" dirty="0"/>
              <a:t> </a:t>
            </a:r>
            <a:r>
              <a:rPr lang="en-US" sz="1600" dirty="0" err="1"/>
              <a:t>leo</a:t>
            </a:r>
            <a:r>
              <a:rPr lang="en-US" sz="1600" dirty="0"/>
              <a:t>, convallis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, </a:t>
            </a:r>
            <a:r>
              <a:rPr lang="en-US" sz="1600" dirty="0" err="1"/>
              <a:t>tincidunt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. </a:t>
            </a:r>
            <a:r>
              <a:rPr lang="en-US" sz="1600" dirty="0" err="1"/>
              <a:t>Pellentesque</a:t>
            </a:r>
            <a:r>
              <a:rPr lang="en-US" sz="1600" dirty="0"/>
              <a:t> pharetra </a:t>
            </a:r>
            <a:r>
              <a:rPr lang="en-US" sz="1600" dirty="0" err="1"/>
              <a:t>urna</a:t>
            </a:r>
            <a:r>
              <a:rPr lang="en-US" sz="1600" dirty="0"/>
              <a:t> et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. </a:t>
            </a:r>
            <a:r>
              <a:rPr lang="en-US" sz="1600" dirty="0" err="1"/>
              <a:t>Fusce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eros</a:t>
            </a:r>
            <a:r>
              <a:rPr lang="en-US" sz="1600" dirty="0"/>
              <a:t>,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ultrices</a:t>
            </a:r>
            <a:r>
              <a:rPr lang="en-US" sz="1600" dirty="0"/>
              <a:t> est. </a:t>
            </a:r>
            <a:r>
              <a:rPr lang="en-US" sz="1600" dirty="0" err="1"/>
              <a:t>Donec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luctus</a:t>
            </a:r>
            <a:r>
              <a:rPr lang="en-US" sz="1600" dirty="0"/>
              <a:t> </a:t>
            </a:r>
            <a:r>
              <a:rPr lang="en-US" sz="1600" dirty="0" err="1"/>
              <a:t>urna</a:t>
            </a:r>
            <a:r>
              <a:rPr lang="en-US" sz="1600" dirty="0"/>
              <a:t> non, </a:t>
            </a:r>
            <a:r>
              <a:rPr lang="en-US" sz="1600" dirty="0" err="1"/>
              <a:t>euismod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at </a:t>
            </a:r>
            <a:r>
              <a:rPr lang="en-US" sz="1600" dirty="0" err="1"/>
              <a:t>erat</a:t>
            </a:r>
            <a:r>
              <a:rPr lang="en-US" sz="1600" dirty="0"/>
              <a:t> non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non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tellus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dolor. </a:t>
            </a:r>
            <a:r>
              <a:rPr lang="en-US" sz="1600" dirty="0" err="1"/>
              <a:t>Etiam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ipsum ac mi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efficitur</a:t>
            </a:r>
            <a:r>
              <a:rPr lang="en-US" sz="1600" dirty="0"/>
              <a:t>.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varius</a:t>
            </a:r>
            <a:r>
              <a:rPr lang="en-US" sz="1600" dirty="0"/>
              <a:t> </a:t>
            </a:r>
            <a:r>
              <a:rPr lang="en-US" sz="1600" dirty="0" err="1"/>
              <a:t>velit</a:t>
            </a:r>
            <a:r>
              <a:rPr lang="en-US" sz="1600" dirty="0"/>
              <a:t> et ante </a:t>
            </a:r>
            <a:r>
              <a:rPr lang="en-US" sz="1600" dirty="0" err="1"/>
              <a:t>fermentum</a:t>
            </a:r>
            <a:r>
              <a:rPr lang="en-US" sz="1600" dirty="0"/>
              <a:t> </a:t>
            </a:r>
            <a:r>
              <a:rPr lang="en-US" sz="1600" dirty="0" err="1"/>
              <a:t>ullamcorper</a:t>
            </a:r>
            <a:r>
              <a:rPr lang="en-US" sz="1600" dirty="0"/>
              <a:t>. </a:t>
            </a:r>
          </a:p>
          <a:p>
            <a:endParaRPr lang="en-US" sz="1600" b="1" dirty="0"/>
          </a:p>
          <a:p>
            <a:r>
              <a:rPr lang="en-US" sz="1600" b="1" dirty="0"/>
              <a:t>Heading1: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euismod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malesuada</a:t>
            </a:r>
            <a:r>
              <a:rPr lang="en-US" sz="1600" dirty="0"/>
              <a:t> </a:t>
            </a:r>
            <a:r>
              <a:rPr lang="en-US" sz="1600" dirty="0" err="1"/>
              <a:t>tellus</a:t>
            </a:r>
            <a:r>
              <a:rPr lang="en-US" sz="1600" dirty="0"/>
              <a:t> ac </a:t>
            </a:r>
            <a:r>
              <a:rPr lang="en-US" sz="1600" dirty="0" err="1"/>
              <a:t>malesuada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, </a:t>
            </a:r>
            <a:r>
              <a:rPr lang="en-US" sz="1600" dirty="0" err="1"/>
              <a:t>aliquet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a, </a:t>
            </a:r>
            <a:r>
              <a:rPr lang="en-US" sz="1600" dirty="0" err="1"/>
              <a:t>ultricies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 </a:t>
            </a:r>
            <a:r>
              <a:rPr lang="en-US" sz="1600" dirty="0" err="1"/>
              <a:t>felis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vulputate</a:t>
            </a:r>
            <a:r>
              <a:rPr lang="en-US" sz="1600" dirty="0"/>
              <a:t>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imperdiet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imperdiet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 lacus, at </a:t>
            </a:r>
            <a:r>
              <a:rPr lang="en-US" sz="1600" dirty="0" err="1"/>
              <a:t>mattis</a:t>
            </a:r>
            <a:r>
              <a:rPr lang="en-US" sz="1600" dirty="0"/>
              <a:t> libero </a:t>
            </a:r>
            <a:r>
              <a:rPr lang="en-US" sz="1600" dirty="0" err="1"/>
              <a:t>mollis</a:t>
            </a:r>
            <a:r>
              <a:rPr lang="en-US" sz="1600" dirty="0"/>
              <a:t> non. 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Vestibulum</a:t>
            </a:r>
            <a:r>
              <a:rPr lang="en-US" sz="1600" dirty="0"/>
              <a:t> dui </a:t>
            </a:r>
            <a:r>
              <a:rPr lang="en-US" sz="1600" dirty="0" err="1"/>
              <a:t>elit</a:t>
            </a:r>
            <a:r>
              <a:rPr lang="en-US" sz="1600" dirty="0"/>
              <a:t>, porta ac </a:t>
            </a:r>
            <a:r>
              <a:rPr lang="en-US" sz="1600" dirty="0" err="1"/>
              <a:t>euismod</a:t>
            </a:r>
            <a:r>
              <a:rPr lang="en-US" sz="1600" dirty="0"/>
              <a:t> ac, </a:t>
            </a:r>
            <a:r>
              <a:rPr lang="en-US" sz="1600" dirty="0" err="1"/>
              <a:t>ullamcorper</a:t>
            </a:r>
            <a:r>
              <a:rPr lang="en-US" sz="1600" dirty="0"/>
              <a:t> a </a:t>
            </a:r>
            <a:r>
              <a:rPr lang="en-US" sz="1600" dirty="0" err="1"/>
              <a:t>orci</a:t>
            </a:r>
            <a:r>
              <a:rPr lang="en-US" sz="1600" dirty="0"/>
              <a:t>. Integer </a:t>
            </a:r>
            <a:r>
              <a:rPr lang="en-US" sz="1600" dirty="0" err="1"/>
              <a:t>sed</a:t>
            </a:r>
            <a:r>
              <a:rPr lang="en-US" sz="1600" dirty="0"/>
              <a:t> ante </a:t>
            </a:r>
            <a:r>
              <a:rPr lang="en-US" sz="1600" dirty="0" err="1"/>
              <a:t>blandit</a:t>
            </a:r>
            <a:r>
              <a:rPr lang="en-US" sz="1600" dirty="0"/>
              <a:t>, </a:t>
            </a:r>
            <a:r>
              <a:rPr lang="en-US" sz="1600" dirty="0" err="1"/>
              <a:t>scelerisque</a:t>
            </a:r>
            <a:r>
              <a:rPr lang="en-US" sz="1600" dirty="0"/>
              <a:t> lorem </a:t>
            </a:r>
            <a:r>
              <a:rPr lang="en-US" sz="1600" dirty="0" err="1"/>
              <a:t>ut</a:t>
            </a:r>
            <a:r>
              <a:rPr lang="en-US" sz="1600" dirty="0"/>
              <a:t>, </a:t>
            </a:r>
            <a:r>
              <a:rPr lang="en-US" sz="1600" dirty="0" err="1"/>
              <a:t>dignissim</a:t>
            </a:r>
            <a:r>
              <a:rPr lang="en-US" sz="1600" dirty="0"/>
              <a:t> dolor. </a:t>
            </a:r>
            <a:r>
              <a:rPr lang="en-US" sz="1600" dirty="0" err="1"/>
              <a:t>Etiam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nibh</a:t>
            </a:r>
            <a:r>
              <a:rPr lang="en-US" sz="1600" dirty="0"/>
              <a:t>,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posuere</a:t>
            </a:r>
            <a:r>
              <a:rPr lang="en-US" sz="1600" dirty="0"/>
              <a:t> </a:t>
            </a:r>
            <a:r>
              <a:rPr lang="en-US" sz="1600" dirty="0" err="1"/>
              <a:t>orci</a:t>
            </a:r>
            <a:r>
              <a:rPr lang="en-US" sz="1600" dirty="0"/>
              <a:t>. </a:t>
            </a:r>
          </a:p>
          <a:p>
            <a:endParaRPr lang="en-US" sz="1600" b="1" dirty="0"/>
          </a:p>
          <a:p>
            <a:r>
              <a:rPr lang="en-US" sz="1600" b="1" dirty="0"/>
              <a:t>Heading 2: </a:t>
            </a:r>
            <a:r>
              <a:rPr lang="en-US" sz="1600" dirty="0" err="1"/>
              <a:t>Cras</a:t>
            </a:r>
            <a:r>
              <a:rPr lang="en-US" sz="1600" dirty="0"/>
              <a:t> </a:t>
            </a:r>
            <a:r>
              <a:rPr lang="en-US" sz="1600" dirty="0" err="1"/>
              <a:t>consectetur</a:t>
            </a:r>
            <a:r>
              <a:rPr lang="en-US" sz="1600" dirty="0"/>
              <a:t> quam a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laoreet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lacus, at </a:t>
            </a:r>
            <a:r>
              <a:rPr lang="en-US" sz="1600" dirty="0" err="1"/>
              <a:t>congue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dictum </a:t>
            </a:r>
            <a:r>
              <a:rPr lang="en-US" sz="1600" dirty="0" err="1"/>
              <a:t>venenatis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</a:t>
            </a:r>
            <a:r>
              <a:rPr lang="en-US" sz="1600" dirty="0" err="1"/>
              <a:t>lobortis</a:t>
            </a:r>
            <a:r>
              <a:rPr lang="en-US" sz="1600" dirty="0"/>
              <a:t> vitae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nec</a:t>
            </a:r>
            <a:r>
              <a:rPr lang="en-US" sz="1600" dirty="0"/>
              <a:t>, </a:t>
            </a:r>
            <a:r>
              <a:rPr lang="en-US" sz="1600" dirty="0" err="1"/>
              <a:t>eleifend</a:t>
            </a:r>
            <a:r>
              <a:rPr lang="en-US" sz="1600" dirty="0"/>
              <a:t>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lectus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</a:t>
            </a:r>
            <a:r>
              <a:rPr lang="en-US" sz="1600" dirty="0" err="1"/>
              <a:t>laoreet</a:t>
            </a:r>
            <a:r>
              <a:rPr lang="en-US" sz="1600" dirty="0"/>
              <a:t> </a:t>
            </a:r>
            <a:r>
              <a:rPr lang="en-US" sz="1600" dirty="0" err="1"/>
              <a:t>lectus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 pharetra.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ac </a:t>
            </a:r>
            <a:r>
              <a:rPr lang="en-US" sz="1600" dirty="0" err="1"/>
              <a:t>arcu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convallis.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velit</a:t>
            </a:r>
            <a:r>
              <a:rPr lang="en-US" sz="1600" dirty="0"/>
              <a:t> id </a:t>
            </a:r>
            <a:r>
              <a:rPr lang="en-US" sz="1600" dirty="0" err="1"/>
              <a:t>justo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</a:t>
            </a:r>
            <a:r>
              <a:rPr lang="en-US" sz="1600" dirty="0" err="1"/>
              <a:t>eu</a:t>
            </a:r>
            <a:r>
              <a:rPr lang="en-US" sz="1600" dirty="0"/>
              <a:t>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convallis mi </a:t>
            </a:r>
            <a:r>
              <a:rPr lang="en-US" sz="1600" dirty="0" err="1"/>
              <a:t>sed</a:t>
            </a:r>
            <a:r>
              <a:rPr lang="en-US" sz="1600" dirty="0"/>
              <a:t> ligula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. </a:t>
            </a:r>
            <a:r>
              <a:rPr lang="en-US" sz="1600" dirty="0" err="1"/>
              <a:t>Nulla</a:t>
            </a:r>
            <a:r>
              <a:rPr lang="en-US" sz="1600" dirty="0"/>
              <a:t> dolor </a:t>
            </a:r>
            <a:r>
              <a:rPr lang="en-US" sz="1600" dirty="0" err="1"/>
              <a:t>dolor</a:t>
            </a:r>
            <a:r>
              <a:rPr lang="en-US" sz="1600" dirty="0"/>
              <a:t>, </a:t>
            </a:r>
            <a:r>
              <a:rPr lang="en-US" sz="1600" dirty="0" err="1"/>
              <a:t>feugiat</a:t>
            </a:r>
            <a:r>
              <a:rPr lang="en-US" sz="1600" dirty="0"/>
              <a:t> non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, </a:t>
            </a:r>
            <a:r>
              <a:rPr lang="en-US" sz="1600" dirty="0" err="1"/>
              <a:t>luctus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libero. </a:t>
            </a:r>
            <a:r>
              <a:rPr lang="en-US" sz="1600" dirty="0" err="1"/>
              <a:t>Aenean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in pharetra </a:t>
            </a:r>
            <a:r>
              <a:rPr lang="en-US" sz="1600" dirty="0" err="1"/>
              <a:t>iaculis</a:t>
            </a:r>
            <a:r>
              <a:rPr lang="en-US" sz="1600" dirty="0"/>
              <a:t>.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convallis sem. </a:t>
            </a:r>
            <a:r>
              <a:rPr lang="en-US" sz="1600" dirty="0" err="1"/>
              <a:t>Fusce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commodo</a:t>
            </a:r>
            <a:r>
              <a:rPr lang="en-US" sz="1600" dirty="0"/>
              <a:t> ipsum, in </a:t>
            </a:r>
            <a:r>
              <a:rPr lang="en-US" sz="1600" dirty="0" err="1"/>
              <a:t>pulvinar</a:t>
            </a:r>
            <a:r>
              <a:rPr lang="en-US" sz="1600" dirty="0"/>
              <a:t> magna pharetra id. </a:t>
            </a:r>
            <a:r>
              <a:rPr lang="en-US" sz="1600" dirty="0" err="1"/>
              <a:t>Donec</a:t>
            </a:r>
            <a:r>
              <a:rPr lang="en-US" sz="1600" dirty="0"/>
              <a:t> dictum dui non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porta </a:t>
            </a:r>
            <a:r>
              <a:rPr lang="en-US" sz="1600" dirty="0" err="1"/>
              <a:t>imperdiet</a:t>
            </a:r>
            <a:r>
              <a:rPr lang="en-US" sz="1600" dirty="0"/>
              <a:t> </a:t>
            </a:r>
            <a:r>
              <a:rPr lang="en-US" sz="1600" dirty="0" err="1"/>
              <a:t>nulla</a:t>
            </a:r>
            <a:r>
              <a:rPr lang="en-US" sz="1600" dirty="0"/>
              <a:t>, ac </a:t>
            </a:r>
            <a:r>
              <a:rPr lang="en-US" sz="1600" dirty="0" err="1"/>
              <a:t>pulvinar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. 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purus</a:t>
            </a:r>
            <a:r>
              <a:rPr lang="en-US" sz="1600" dirty="0"/>
              <a:t>,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consequat</a:t>
            </a:r>
            <a:r>
              <a:rPr lang="en-US" sz="1600" dirty="0"/>
              <a:t> </a:t>
            </a:r>
            <a:r>
              <a:rPr lang="en-US" sz="1600" dirty="0" err="1"/>
              <a:t>purus</a:t>
            </a:r>
            <a:r>
              <a:rPr lang="en-US" sz="1600" dirty="0"/>
              <a:t>. 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8353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5422"/>
            <a:ext cx="12192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Legal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079652"/>
            <a:ext cx="1219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BLUF: </a:t>
            </a: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orci</a:t>
            </a:r>
            <a:r>
              <a:rPr lang="en-US" sz="1600" dirty="0"/>
              <a:t> </a:t>
            </a:r>
            <a:r>
              <a:rPr lang="en-US" sz="1600" dirty="0" err="1"/>
              <a:t>leo</a:t>
            </a:r>
            <a:r>
              <a:rPr lang="en-US" sz="1600" dirty="0"/>
              <a:t>, convallis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, </a:t>
            </a:r>
            <a:r>
              <a:rPr lang="en-US" sz="1600" dirty="0" err="1"/>
              <a:t>tincidunt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. </a:t>
            </a:r>
            <a:r>
              <a:rPr lang="en-US" sz="1600" dirty="0" err="1"/>
              <a:t>Pellentesque</a:t>
            </a:r>
            <a:r>
              <a:rPr lang="en-US" sz="1600" dirty="0"/>
              <a:t> pharetra </a:t>
            </a:r>
            <a:r>
              <a:rPr lang="en-US" sz="1600" dirty="0" err="1"/>
              <a:t>urna</a:t>
            </a:r>
            <a:r>
              <a:rPr lang="en-US" sz="1600" dirty="0"/>
              <a:t> et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. </a:t>
            </a:r>
            <a:r>
              <a:rPr lang="en-US" sz="1600" dirty="0" err="1"/>
              <a:t>Fusce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elementum</a:t>
            </a:r>
            <a:r>
              <a:rPr lang="en-US" sz="1600" dirty="0"/>
              <a:t> </a:t>
            </a:r>
            <a:r>
              <a:rPr lang="en-US" sz="1600" dirty="0" err="1"/>
              <a:t>eros</a:t>
            </a:r>
            <a:r>
              <a:rPr lang="en-US" sz="1600" dirty="0"/>
              <a:t>,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ultrices</a:t>
            </a:r>
            <a:r>
              <a:rPr lang="en-US" sz="1600" dirty="0"/>
              <a:t> est. </a:t>
            </a:r>
            <a:r>
              <a:rPr lang="en-US" sz="1600" dirty="0" err="1"/>
              <a:t>Donec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pellentesque</a:t>
            </a:r>
            <a:r>
              <a:rPr lang="en-US" sz="1600" dirty="0"/>
              <a:t>, </a:t>
            </a:r>
            <a:r>
              <a:rPr lang="en-US" sz="1600" dirty="0" err="1"/>
              <a:t>luctus</a:t>
            </a:r>
            <a:r>
              <a:rPr lang="en-US" sz="1600" dirty="0"/>
              <a:t> </a:t>
            </a:r>
            <a:r>
              <a:rPr lang="en-US" sz="1600" dirty="0" err="1"/>
              <a:t>urna</a:t>
            </a:r>
            <a:r>
              <a:rPr lang="en-US" sz="1600" dirty="0"/>
              <a:t> non, </a:t>
            </a:r>
            <a:r>
              <a:rPr lang="en-US" sz="1600" dirty="0" err="1"/>
              <a:t>euismod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at </a:t>
            </a:r>
            <a:r>
              <a:rPr lang="en-US" sz="1600" dirty="0" err="1"/>
              <a:t>erat</a:t>
            </a:r>
            <a:r>
              <a:rPr lang="en-US" sz="1600" dirty="0"/>
              <a:t> non </a:t>
            </a:r>
            <a:r>
              <a:rPr lang="en-US" sz="1600" dirty="0" err="1"/>
              <a:t>felis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non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tellus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dolor. </a:t>
            </a:r>
            <a:r>
              <a:rPr lang="en-US" sz="1600" dirty="0" err="1"/>
              <a:t>Etiam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ipsum ac mi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efficitur</a:t>
            </a:r>
            <a:r>
              <a:rPr lang="en-US" sz="1600" dirty="0"/>
              <a:t>.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varius</a:t>
            </a:r>
            <a:r>
              <a:rPr lang="en-US" sz="1600" dirty="0"/>
              <a:t> </a:t>
            </a:r>
            <a:r>
              <a:rPr lang="en-US" sz="1600" dirty="0" err="1"/>
              <a:t>velit</a:t>
            </a:r>
            <a:r>
              <a:rPr lang="en-US" sz="1600" dirty="0"/>
              <a:t> et ante </a:t>
            </a:r>
            <a:r>
              <a:rPr lang="en-US" sz="1600" dirty="0" err="1"/>
              <a:t>fermentum</a:t>
            </a:r>
            <a:r>
              <a:rPr lang="en-US" sz="1600" dirty="0"/>
              <a:t> </a:t>
            </a:r>
            <a:r>
              <a:rPr lang="en-US" sz="1600" dirty="0" err="1"/>
              <a:t>ullamcorper</a:t>
            </a:r>
            <a:r>
              <a:rPr lang="en-US" sz="1600" dirty="0"/>
              <a:t>. </a:t>
            </a:r>
          </a:p>
          <a:p>
            <a:endParaRPr lang="en-US" sz="1600" b="1" dirty="0"/>
          </a:p>
          <a:p>
            <a:r>
              <a:rPr lang="en-US" sz="1600" b="1" dirty="0"/>
              <a:t>Heading1: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euismod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malesuada</a:t>
            </a:r>
            <a:r>
              <a:rPr lang="en-US" sz="1600" dirty="0"/>
              <a:t> </a:t>
            </a:r>
            <a:r>
              <a:rPr lang="en-US" sz="1600" dirty="0" err="1"/>
              <a:t>tellus</a:t>
            </a:r>
            <a:r>
              <a:rPr lang="en-US" sz="1600" dirty="0"/>
              <a:t> ac </a:t>
            </a:r>
            <a:r>
              <a:rPr lang="en-US" sz="1600" dirty="0" err="1"/>
              <a:t>malesuada</a:t>
            </a:r>
            <a:r>
              <a:rPr lang="en-US" sz="1600" dirty="0"/>
              <a:t>. </a:t>
            </a:r>
            <a:r>
              <a:rPr lang="en-US" sz="1600" dirty="0" err="1"/>
              <a:t>Nullam</a:t>
            </a:r>
            <a:r>
              <a:rPr lang="en-US" sz="1600" dirty="0"/>
              <a:t>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, </a:t>
            </a:r>
            <a:r>
              <a:rPr lang="en-US" sz="1600" dirty="0" err="1"/>
              <a:t>aliquet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a, </a:t>
            </a:r>
            <a:r>
              <a:rPr lang="en-US" sz="1600" dirty="0" err="1"/>
              <a:t>ultricies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 </a:t>
            </a:r>
            <a:r>
              <a:rPr lang="en-US" sz="1600" dirty="0" err="1"/>
              <a:t>felis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vulputate</a:t>
            </a:r>
            <a:r>
              <a:rPr lang="en-US" sz="1600" dirty="0"/>
              <a:t> </a:t>
            </a:r>
            <a:r>
              <a:rPr lang="en-US" sz="1600" dirty="0" err="1"/>
              <a:t>neque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imperdiet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imperdiet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 lacus, at </a:t>
            </a:r>
            <a:r>
              <a:rPr lang="en-US" sz="1600" dirty="0" err="1"/>
              <a:t>mattis</a:t>
            </a:r>
            <a:r>
              <a:rPr lang="en-US" sz="1600" dirty="0"/>
              <a:t> libero </a:t>
            </a:r>
            <a:r>
              <a:rPr lang="en-US" sz="1600" dirty="0" err="1"/>
              <a:t>mollis</a:t>
            </a:r>
            <a:r>
              <a:rPr lang="en-US" sz="1600" dirty="0"/>
              <a:t> non. 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Vestibulum</a:t>
            </a:r>
            <a:r>
              <a:rPr lang="en-US" sz="1600" dirty="0"/>
              <a:t> dui </a:t>
            </a:r>
            <a:r>
              <a:rPr lang="en-US" sz="1600" dirty="0" err="1"/>
              <a:t>elit</a:t>
            </a:r>
            <a:r>
              <a:rPr lang="en-US" sz="1600" dirty="0"/>
              <a:t>, porta ac </a:t>
            </a:r>
            <a:r>
              <a:rPr lang="en-US" sz="1600" dirty="0" err="1"/>
              <a:t>euismod</a:t>
            </a:r>
            <a:r>
              <a:rPr lang="en-US" sz="1600" dirty="0"/>
              <a:t> ac, </a:t>
            </a:r>
            <a:r>
              <a:rPr lang="en-US" sz="1600" dirty="0" err="1"/>
              <a:t>ullamcorper</a:t>
            </a:r>
            <a:r>
              <a:rPr lang="en-US" sz="1600" dirty="0"/>
              <a:t> a </a:t>
            </a:r>
            <a:r>
              <a:rPr lang="en-US" sz="1600" dirty="0" err="1"/>
              <a:t>orci</a:t>
            </a:r>
            <a:r>
              <a:rPr lang="en-US" sz="1600" dirty="0"/>
              <a:t>. Integer </a:t>
            </a:r>
            <a:r>
              <a:rPr lang="en-US" sz="1600" dirty="0" err="1"/>
              <a:t>sed</a:t>
            </a:r>
            <a:r>
              <a:rPr lang="en-US" sz="1600" dirty="0"/>
              <a:t> ante </a:t>
            </a:r>
            <a:r>
              <a:rPr lang="en-US" sz="1600" dirty="0" err="1"/>
              <a:t>blandit</a:t>
            </a:r>
            <a:r>
              <a:rPr lang="en-US" sz="1600" dirty="0"/>
              <a:t>, </a:t>
            </a:r>
            <a:r>
              <a:rPr lang="en-US" sz="1600" dirty="0" err="1"/>
              <a:t>scelerisque</a:t>
            </a:r>
            <a:r>
              <a:rPr lang="en-US" sz="1600" dirty="0"/>
              <a:t> lorem </a:t>
            </a:r>
            <a:r>
              <a:rPr lang="en-US" sz="1600" dirty="0" err="1"/>
              <a:t>ut</a:t>
            </a:r>
            <a:r>
              <a:rPr lang="en-US" sz="1600" dirty="0"/>
              <a:t>, </a:t>
            </a:r>
            <a:r>
              <a:rPr lang="en-US" sz="1600" dirty="0" err="1"/>
              <a:t>dignissim</a:t>
            </a:r>
            <a:r>
              <a:rPr lang="en-US" sz="1600" dirty="0"/>
              <a:t> dolor. </a:t>
            </a:r>
            <a:r>
              <a:rPr lang="en-US" sz="1600" dirty="0" err="1"/>
              <a:t>Etiam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rutrum</a:t>
            </a:r>
            <a:r>
              <a:rPr lang="en-US" sz="1600" dirty="0"/>
              <a:t> </a:t>
            </a:r>
            <a:r>
              <a:rPr lang="en-US" sz="1600" dirty="0" err="1"/>
              <a:t>nibh</a:t>
            </a:r>
            <a:r>
              <a:rPr lang="en-US" sz="1600" dirty="0"/>
              <a:t>,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posuere</a:t>
            </a:r>
            <a:r>
              <a:rPr lang="en-US" sz="1600" dirty="0"/>
              <a:t> </a:t>
            </a:r>
            <a:r>
              <a:rPr lang="en-US" sz="1600" dirty="0" err="1"/>
              <a:t>orci</a:t>
            </a:r>
            <a:r>
              <a:rPr lang="en-US" sz="1600" dirty="0"/>
              <a:t>. </a:t>
            </a:r>
          </a:p>
          <a:p>
            <a:endParaRPr lang="en-US" sz="1600" b="1" dirty="0"/>
          </a:p>
          <a:p>
            <a:r>
              <a:rPr lang="en-US" sz="1600" b="1" dirty="0"/>
              <a:t>Heading 2: </a:t>
            </a:r>
            <a:r>
              <a:rPr lang="en-US" sz="1600" dirty="0" err="1"/>
              <a:t>Cras</a:t>
            </a:r>
            <a:r>
              <a:rPr lang="en-US" sz="1600" dirty="0"/>
              <a:t> </a:t>
            </a:r>
            <a:r>
              <a:rPr lang="en-US" sz="1600" dirty="0" err="1"/>
              <a:t>consectetur</a:t>
            </a:r>
            <a:r>
              <a:rPr lang="en-US" sz="1600" dirty="0"/>
              <a:t> quam a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laoreet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auctor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 lacus, at </a:t>
            </a:r>
            <a:r>
              <a:rPr lang="en-US" sz="1600" dirty="0" err="1"/>
              <a:t>congue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dictum </a:t>
            </a:r>
            <a:r>
              <a:rPr lang="en-US" sz="1600" dirty="0" err="1"/>
              <a:t>venenatis</a:t>
            </a:r>
            <a:r>
              <a:rPr lang="en-US" sz="1600" dirty="0"/>
              <a:t>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metus</a:t>
            </a:r>
            <a:r>
              <a:rPr lang="en-US" sz="1600" dirty="0"/>
              <a:t>, </a:t>
            </a:r>
            <a:r>
              <a:rPr lang="en-US" sz="1600" dirty="0" err="1"/>
              <a:t>lobortis</a:t>
            </a:r>
            <a:r>
              <a:rPr lang="en-US" sz="1600" dirty="0"/>
              <a:t> vitae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nec</a:t>
            </a:r>
            <a:r>
              <a:rPr lang="en-US" sz="1600" dirty="0"/>
              <a:t>, </a:t>
            </a:r>
            <a:r>
              <a:rPr lang="en-US" sz="1600" dirty="0" err="1"/>
              <a:t>eleifend</a:t>
            </a:r>
            <a:r>
              <a:rPr lang="en-US" sz="1600" dirty="0"/>
              <a:t>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lectus</a:t>
            </a:r>
            <a:r>
              <a:rPr lang="en-US" sz="1600" dirty="0"/>
              <a:t>.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 </a:t>
            </a:r>
            <a:r>
              <a:rPr lang="en-US" sz="1600" dirty="0" err="1"/>
              <a:t>laoreet</a:t>
            </a:r>
            <a:r>
              <a:rPr lang="en-US" sz="1600" dirty="0"/>
              <a:t> </a:t>
            </a:r>
            <a:r>
              <a:rPr lang="en-US" sz="1600" dirty="0" err="1"/>
              <a:t>lectus</a:t>
            </a:r>
            <a:r>
              <a:rPr lang="en-US" sz="1600" dirty="0"/>
              <a:t> </a:t>
            </a:r>
            <a:r>
              <a:rPr lang="en-US" sz="1600" dirty="0" err="1"/>
              <a:t>rhoncus</a:t>
            </a:r>
            <a:r>
              <a:rPr lang="en-US" sz="1600" dirty="0"/>
              <a:t> pharetra.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odio</a:t>
            </a:r>
            <a:r>
              <a:rPr lang="en-US" sz="1600" dirty="0"/>
              <a:t> ac </a:t>
            </a:r>
            <a:r>
              <a:rPr lang="en-US" sz="1600" dirty="0" err="1"/>
              <a:t>arcu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convallis.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velit</a:t>
            </a:r>
            <a:r>
              <a:rPr lang="en-US" sz="1600" dirty="0"/>
              <a:t> id </a:t>
            </a:r>
            <a:r>
              <a:rPr lang="en-US" sz="1600" dirty="0" err="1"/>
              <a:t>justo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</a:t>
            </a:r>
            <a:r>
              <a:rPr lang="en-US" sz="1600" dirty="0" err="1"/>
              <a:t>eu</a:t>
            </a:r>
            <a:r>
              <a:rPr lang="en-US" sz="1600" dirty="0"/>
              <a:t>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justo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convallis mi </a:t>
            </a:r>
            <a:r>
              <a:rPr lang="en-US" sz="1600" dirty="0" err="1"/>
              <a:t>sed</a:t>
            </a:r>
            <a:r>
              <a:rPr lang="en-US" sz="1600" dirty="0"/>
              <a:t> ligula </a:t>
            </a:r>
            <a:r>
              <a:rPr lang="en-US" sz="1600" dirty="0" err="1"/>
              <a:t>placerat</a:t>
            </a:r>
            <a:r>
              <a:rPr lang="en-US" sz="1600" dirty="0"/>
              <a:t> </a:t>
            </a:r>
            <a:r>
              <a:rPr lang="en-US" sz="1600" dirty="0" err="1"/>
              <a:t>sagittis</a:t>
            </a:r>
            <a:r>
              <a:rPr lang="en-US" sz="1600" dirty="0"/>
              <a:t>. </a:t>
            </a:r>
            <a:r>
              <a:rPr lang="en-US" sz="1600" dirty="0" err="1"/>
              <a:t>Nulla</a:t>
            </a:r>
            <a:r>
              <a:rPr lang="en-US" sz="1600" dirty="0"/>
              <a:t> dolor </a:t>
            </a:r>
            <a:r>
              <a:rPr lang="en-US" sz="1600" dirty="0" err="1"/>
              <a:t>dolor</a:t>
            </a:r>
            <a:r>
              <a:rPr lang="en-US" sz="1600" dirty="0"/>
              <a:t>, </a:t>
            </a:r>
            <a:r>
              <a:rPr lang="en-US" sz="1600" dirty="0" err="1"/>
              <a:t>feugiat</a:t>
            </a:r>
            <a:r>
              <a:rPr lang="en-US" sz="1600" dirty="0"/>
              <a:t> non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, </a:t>
            </a:r>
            <a:r>
              <a:rPr lang="en-US" sz="1600" dirty="0" err="1"/>
              <a:t>luctus</a:t>
            </a:r>
            <a:r>
              <a:rPr lang="en-US" sz="1600" dirty="0"/>
              <a:t> </a:t>
            </a:r>
            <a:r>
              <a:rPr lang="en-US" sz="1600" dirty="0" err="1"/>
              <a:t>facilisis</a:t>
            </a:r>
            <a:r>
              <a:rPr lang="en-US" sz="1600" dirty="0"/>
              <a:t> libero. </a:t>
            </a:r>
            <a:r>
              <a:rPr lang="en-US" sz="1600" dirty="0" err="1"/>
              <a:t>Aenean</a:t>
            </a:r>
            <a:r>
              <a:rPr lang="en-US" sz="1600" dirty="0"/>
              <a:t> </a:t>
            </a:r>
            <a:r>
              <a:rPr lang="en-US" sz="1600" dirty="0" err="1"/>
              <a:t>dapibus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in pharetra </a:t>
            </a:r>
            <a:r>
              <a:rPr lang="en-US" sz="1600" dirty="0" err="1"/>
              <a:t>iaculis</a:t>
            </a:r>
            <a:r>
              <a:rPr lang="en-US" sz="1600" dirty="0"/>
              <a:t>.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convallis sem. </a:t>
            </a:r>
            <a:r>
              <a:rPr lang="en-US" sz="1600" dirty="0" err="1"/>
              <a:t>Fusce</a:t>
            </a:r>
            <a:r>
              <a:rPr lang="en-US" sz="1600" dirty="0"/>
              <a:t> </a:t>
            </a:r>
            <a:r>
              <a:rPr lang="en-US" sz="1600" dirty="0" err="1"/>
              <a:t>ornare</a:t>
            </a:r>
            <a:r>
              <a:rPr lang="en-US" sz="1600" dirty="0"/>
              <a:t> </a:t>
            </a:r>
            <a:r>
              <a:rPr lang="en-US" sz="1600" dirty="0" err="1"/>
              <a:t>commodo</a:t>
            </a:r>
            <a:r>
              <a:rPr lang="en-US" sz="1600" dirty="0"/>
              <a:t> ipsum, in </a:t>
            </a:r>
            <a:r>
              <a:rPr lang="en-US" sz="1600" dirty="0" err="1"/>
              <a:t>pulvinar</a:t>
            </a:r>
            <a:r>
              <a:rPr lang="en-US" sz="1600" dirty="0"/>
              <a:t> magna pharetra id. </a:t>
            </a:r>
            <a:r>
              <a:rPr lang="en-US" sz="1600" dirty="0" err="1"/>
              <a:t>Donec</a:t>
            </a:r>
            <a:r>
              <a:rPr lang="en-US" sz="1600" dirty="0"/>
              <a:t> dictum dui non </a:t>
            </a:r>
            <a:r>
              <a:rPr lang="en-US" sz="1600" dirty="0" err="1"/>
              <a:t>nulla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porta </a:t>
            </a:r>
            <a:r>
              <a:rPr lang="en-US" sz="1600" dirty="0" err="1"/>
              <a:t>imperdiet</a:t>
            </a:r>
            <a:r>
              <a:rPr lang="en-US" sz="1600" dirty="0"/>
              <a:t> </a:t>
            </a:r>
            <a:r>
              <a:rPr lang="en-US" sz="1600" dirty="0" err="1"/>
              <a:t>nulla</a:t>
            </a:r>
            <a:r>
              <a:rPr lang="en-US" sz="1600" dirty="0"/>
              <a:t>, ac </a:t>
            </a:r>
            <a:r>
              <a:rPr lang="en-US" sz="1600" dirty="0" err="1"/>
              <a:t>pulvinar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</a:t>
            </a:r>
            <a:r>
              <a:rPr lang="en-US" sz="1600" dirty="0" err="1"/>
              <a:t>condimentum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. 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Curabitur</a:t>
            </a:r>
            <a:r>
              <a:rPr lang="en-US" sz="1600" dirty="0"/>
              <a:t>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purus</a:t>
            </a:r>
            <a:r>
              <a:rPr lang="en-US" sz="1600" dirty="0"/>
              <a:t>,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consequat</a:t>
            </a:r>
            <a:r>
              <a:rPr lang="en-US" sz="1600" dirty="0"/>
              <a:t> </a:t>
            </a:r>
            <a:r>
              <a:rPr lang="en-US" sz="1600" dirty="0" err="1"/>
              <a:t>purus</a:t>
            </a:r>
            <a:r>
              <a:rPr lang="en-US" sz="1600" dirty="0"/>
              <a:t>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99077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5" name="Rectangle 4"/>
          <p:cNvSpPr/>
          <p:nvPr/>
        </p:nvSpPr>
        <p:spPr>
          <a:xfrm>
            <a:off x="-3064" y="275422"/>
            <a:ext cx="12201194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MAP Stuff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9" b="2864"/>
          <a:stretch/>
        </p:blipFill>
        <p:spPr>
          <a:xfrm>
            <a:off x="263770" y="1167789"/>
            <a:ext cx="11667392" cy="524402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828335" y="2258458"/>
            <a:ext cx="242371" cy="242371"/>
            <a:chOff x="4021157" y="1872867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79169" y="2533880"/>
            <a:ext cx="242371" cy="242371"/>
            <a:chOff x="4021157" y="1872867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71545" y="3205909"/>
            <a:ext cx="242371" cy="242371"/>
            <a:chOff x="4021157" y="1872867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5447" y="2258457"/>
            <a:ext cx="242371" cy="242371"/>
            <a:chOff x="4021157" y="1872867"/>
            <a:chExt cx="914400" cy="914400"/>
          </a:xfrm>
        </p:grpSpPr>
        <p:sp>
          <p:nvSpPr>
            <p:cNvPr id="24" name="Oval 2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57012" y="2566732"/>
            <a:ext cx="242371" cy="242371"/>
            <a:chOff x="4021157" y="1872867"/>
            <a:chExt cx="914400" cy="914400"/>
          </a:xfrm>
        </p:grpSpPr>
        <p:sp>
          <p:nvSpPr>
            <p:cNvPr id="28" name="Oval 2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27345" y="2916579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48530" y="3533515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62940" y="3963173"/>
            <a:ext cx="242371" cy="242371"/>
            <a:chOff x="4021157" y="1872867"/>
            <a:chExt cx="914400" cy="914400"/>
          </a:xfrm>
        </p:grpSpPr>
        <p:sp>
          <p:nvSpPr>
            <p:cNvPr id="40" name="Oval 3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96001" y="4095375"/>
            <a:ext cx="242371" cy="242371"/>
            <a:chOff x="4021157" y="1872867"/>
            <a:chExt cx="914400" cy="914400"/>
          </a:xfrm>
        </p:grpSpPr>
        <p:sp>
          <p:nvSpPr>
            <p:cNvPr id="44" name="Oval 4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09563" y="4756387"/>
            <a:ext cx="242371" cy="242371"/>
            <a:chOff x="4021157" y="1872867"/>
            <a:chExt cx="914400" cy="914400"/>
          </a:xfrm>
        </p:grpSpPr>
        <p:sp>
          <p:nvSpPr>
            <p:cNvPr id="48" name="Oval 4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9737" y="4945124"/>
            <a:ext cx="242371" cy="242371"/>
            <a:chOff x="4021157" y="1872867"/>
            <a:chExt cx="914400" cy="914400"/>
          </a:xfrm>
        </p:grpSpPr>
        <p:sp>
          <p:nvSpPr>
            <p:cNvPr id="52" name="Oval 5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1255" y="4571999"/>
            <a:ext cx="242371" cy="242371"/>
            <a:chOff x="4021157" y="1872867"/>
            <a:chExt cx="914400" cy="914400"/>
          </a:xfrm>
        </p:grpSpPr>
        <p:sp>
          <p:nvSpPr>
            <p:cNvPr id="56" name="Oval 5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673087" y="4021156"/>
            <a:ext cx="242371" cy="242371"/>
            <a:chOff x="4021157" y="1872867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772239" y="3500664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73297" y="5226983"/>
            <a:ext cx="1992332" cy="118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LEGEND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0728" y="5602075"/>
            <a:ext cx="242371" cy="242371"/>
            <a:chOff x="4021157" y="1872867"/>
            <a:chExt cx="914400" cy="914400"/>
          </a:xfrm>
        </p:grpSpPr>
        <p:sp>
          <p:nvSpPr>
            <p:cNvPr id="20" name="Oval 1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613099" y="5538593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Lorem ipsum </a:t>
            </a:r>
          </a:p>
        </p:txBody>
      </p:sp>
      <p:sp>
        <p:nvSpPr>
          <p:cNvPr id="69" name="Lightning Bolt 68"/>
          <p:cNvSpPr/>
          <p:nvPr/>
        </p:nvSpPr>
        <p:spPr>
          <a:xfrm>
            <a:off x="2508844" y="334361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ightning Bolt 69"/>
          <p:cNvSpPr/>
          <p:nvPr/>
        </p:nvSpPr>
        <p:spPr>
          <a:xfrm>
            <a:off x="5440298" y="3743034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ightning Bolt 70"/>
          <p:cNvSpPr/>
          <p:nvPr/>
        </p:nvSpPr>
        <p:spPr>
          <a:xfrm>
            <a:off x="6932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7445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ghtning Bolt 72"/>
          <p:cNvSpPr/>
          <p:nvPr/>
        </p:nvSpPr>
        <p:spPr>
          <a:xfrm>
            <a:off x="6558706" y="5454417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ightning Bolt 73"/>
          <p:cNvSpPr/>
          <p:nvPr/>
        </p:nvSpPr>
        <p:spPr>
          <a:xfrm>
            <a:off x="2956190" y="1501981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ghtning Bolt 74"/>
          <p:cNvSpPr/>
          <p:nvPr/>
        </p:nvSpPr>
        <p:spPr>
          <a:xfrm>
            <a:off x="332168" y="6031489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3099" y="5993720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Lorem ipsum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73160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00" y="275422"/>
            <a:ext cx="12181899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Detailed MAP Stuff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9244" t="13339" b="38953"/>
          <a:stretch/>
        </p:blipFill>
        <p:spPr>
          <a:xfrm>
            <a:off x="6029899" y="1167789"/>
            <a:ext cx="6162100" cy="298557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627345" y="2916579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48530" y="3533515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772239" y="3500664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Lightning Bolt 70"/>
          <p:cNvSpPr/>
          <p:nvPr/>
        </p:nvSpPr>
        <p:spPr>
          <a:xfrm>
            <a:off x="6932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7445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6034276" y="3214234"/>
            <a:ext cx="1796290" cy="920718"/>
            <a:chOff x="200025" y="5310130"/>
            <a:chExt cx="1796290" cy="920718"/>
          </a:xfrm>
        </p:grpSpPr>
        <p:sp>
          <p:nvSpPr>
            <p:cNvPr id="67" name="Rectangle 66"/>
            <p:cNvSpPr/>
            <p:nvPr/>
          </p:nvSpPr>
          <p:spPr>
            <a:xfrm>
              <a:off x="200025" y="5310130"/>
              <a:ext cx="1705893" cy="92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LEGEND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97455" y="5560627"/>
              <a:ext cx="1698860" cy="369332"/>
              <a:chOff x="297455" y="5538593"/>
              <a:chExt cx="1698860" cy="3693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97455" y="5602074"/>
                <a:ext cx="242371" cy="242371"/>
                <a:chOff x="4021157" y="1872867"/>
                <a:chExt cx="914400" cy="9144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021157" y="1872867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145097" y="1996807"/>
                  <a:ext cx="666520" cy="666520"/>
                </a:xfrm>
                <a:prstGeom prst="ellips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239911" y="2091621"/>
                  <a:ext cx="476892" cy="476892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539826" y="553859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8896" y="5861516"/>
              <a:ext cx="1737419" cy="369332"/>
              <a:chOff x="258896" y="5993720"/>
              <a:chExt cx="1737419" cy="369332"/>
            </a:xfrm>
          </p:grpSpPr>
          <p:sp>
            <p:nvSpPr>
              <p:cNvPr id="75" name="Lightning Bolt 74"/>
              <p:cNvSpPr/>
              <p:nvPr/>
            </p:nvSpPr>
            <p:spPr>
              <a:xfrm>
                <a:off x="258896" y="6031489"/>
                <a:ext cx="319490" cy="3194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39826" y="5993720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</p:grpSp>
      <p:cxnSp>
        <p:nvCxnSpPr>
          <p:cNvPr id="80" name="Straight Connector 79"/>
          <p:cNvCxnSpPr/>
          <p:nvPr/>
        </p:nvCxnSpPr>
        <p:spPr>
          <a:xfrm>
            <a:off x="6029899" y="1079652"/>
            <a:ext cx="0" cy="548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0" y="1167789"/>
            <a:ext cx="60215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ac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524001" y="5067301"/>
            <a:ext cx="4505899" cy="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1410" y="5101735"/>
            <a:ext cx="60215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leo</a:t>
            </a:r>
            <a:r>
              <a:rPr lang="en-US" sz="1400" dirty="0"/>
              <a:t>, convallis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,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. </a:t>
            </a:r>
            <a:r>
              <a:rPr lang="en-US" sz="1400" dirty="0" err="1"/>
              <a:t>Pellentesque</a:t>
            </a:r>
            <a:r>
              <a:rPr lang="en-US" sz="1400" dirty="0"/>
              <a:t> pharetra </a:t>
            </a:r>
            <a:r>
              <a:rPr lang="en-US" sz="1400" dirty="0" err="1"/>
              <a:t>urna</a:t>
            </a:r>
            <a:r>
              <a:rPr lang="en-US" sz="1400" dirty="0"/>
              <a:t> et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eros</a:t>
            </a:r>
            <a:r>
              <a:rPr lang="en-US" sz="1400" dirty="0"/>
              <a:t>, </a:t>
            </a:r>
            <a:r>
              <a:rPr lang="en-US" sz="1400" dirty="0" err="1"/>
              <a:t>quis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 est. </a:t>
            </a:r>
            <a:r>
              <a:rPr lang="en-US" sz="1400" dirty="0" err="1"/>
              <a:t>Donec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 </a:t>
            </a:r>
            <a:r>
              <a:rPr lang="en-US" sz="1400" dirty="0" err="1"/>
              <a:t>pellentesque</a:t>
            </a:r>
            <a:r>
              <a:rPr lang="en-US" sz="1400" dirty="0"/>
              <a:t>, </a:t>
            </a:r>
            <a:r>
              <a:rPr lang="en-US" sz="1400" dirty="0" err="1"/>
              <a:t>luctus</a:t>
            </a:r>
            <a:r>
              <a:rPr lang="en-US" sz="1400" dirty="0"/>
              <a:t> </a:t>
            </a:r>
            <a:r>
              <a:rPr lang="en-US" sz="1400" dirty="0" err="1"/>
              <a:t>urna</a:t>
            </a:r>
            <a:r>
              <a:rPr lang="en-US" sz="1400" dirty="0"/>
              <a:t> non,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metus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at </a:t>
            </a:r>
            <a:r>
              <a:rPr lang="en-US" sz="1400" dirty="0" err="1"/>
              <a:t>erat</a:t>
            </a:r>
            <a:r>
              <a:rPr lang="en-US" sz="1400" dirty="0"/>
              <a:t> non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non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6071308" y="4201083"/>
            <a:ext cx="6120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7636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752850" y="2905836"/>
            <a:ext cx="531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2400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5422"/>
            <a:ext cx="12192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Org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2100" y="135507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38500" y="24486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81600" y="24486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24700" y="24486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10600" y="24486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38450" y="35903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10000" y="35903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38450" y="46183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810000" y="46183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38450" y="558959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0" y="558959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610350" y="35335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581900" y="35335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610350" y="45615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581900" y="45615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610350" y="55327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81900" y="55327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81600" y="35421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181600" y="46082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610600" y="35421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76254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5422"/>
            <a:ext cx="12192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Concept of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9244" t="13339" b="38953"/>
          <a:stretch/>
        </p:blipFill>
        <p:spPr>
          <a:xfrm>
            <a:off x="6029898" y="1167789"/>
            <a:ext cx="6162101" cy="298557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627345" y="2916579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48530" y="3533515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772239" y="3500664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Lightning Bolt 70"/>
          <p:cNvSpPr/>
          <p:nvPr/>
        </p:nvSpPr>
        <p:spPr>
          <a:xfrm>
            <a:off x="6932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7445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6034276" y="3214234"/>
            <a:ext cx="1796290" cy="920718"/>
            <a:chOff x="200025" y="5310130"/>
            <a:chExt cx="1796290" cy="920718"/>
          </a:xfrm>
        </p:grpSpPr>
        <p:sp>
          <p:nvSpPr>
            <p:cNvPr id="67" name="Rectangle 66"/>
            <p:cNvSpPr/>
            <p:nvPr/>
          </p:nvSpPr>
          <p:spPr>
            <a:xfrm>
              <a:off x="200025" y="5310130"/>
              <a:ext cx="1705893" cy="92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LEGEND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97455" y="5560627"/>
              <a:ext cx="1698860" cy="369332"/>
              <a:chOff x="297455" y="5538593"/>
              <a:chExt cx="1698860" cy="3693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97455" y="5602074"/>
                <a:ext cx="242371" cy="242371"/>
                <a:chOff x="4021157" y="1872867"/>
                <a:chExt cx="914400" cy="9144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021157" y="1872867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145097" y="1996807"/>
                  <a:ext cx="666520" cy="666520"/>
                </a:xfrm>
                <a:prstGeom prst="ellips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239911" y="2091621"/>
                  <a:ext cx="476892" cy="476892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539826" y="553859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58896" y="5861516"/>
              <a:ext cx="1737419" cy="369332"/>
              <a:chOff x="258896" y="5993720"/>
              <a:chExt cx="1737419" cy="369332"/>
            </a:xfrm>
          </p:grpSpPr>
          <p:sp>
            <p:nvSpPr>
              <p:cNvPr id="75" name="Lightning Bolt 74"/>
              <p:cNvSpPr/>
              <p:nvPr/>
            </p:nvSpPr>
            <p:spPr>
              <a:xfrm>
                <a:off x="258896" y="6031489"/>
                <a:ext cx="319490" cy="3194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39826" y="5993720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</p:grpSp>
      <p:cxnSp>
        <p:nvCxnSpPr>
          <p:cNvPr id="80" name="Straight Connector 79"/>
          <p:cNvCxnSpPr/>
          <p:nvPr/>
        </p:nvCxnSpPr>
        <p:spPr>
          <a:xfrm>
            <a:off x="6029899" y="1079652"/>
            <a:ext cx="0" cy="548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4392" y="1167789"/>
            <a:ext cx="59271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ac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524001" y="5067301"/>
            <a:ext cx="4505899" cy="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35802" y="5101735"/>
            <a:ext cx="59271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Donec</a:t>
            </a:r>
            <a:r>
              <a:rPr lang="en-US" sz="1400" dirty="0"/>
              <a:t>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leo</a:t>
            </a:r>
            <a:r>
              <a:rPr lang="en-US" sz="1400" dirty="0"/>
              <a:t>, convallis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, </a:t>
            </a:r>
            <a:r>
              <a:rPr lang="en-US" sz="1400" dirty="0" err="1"/>
              <a:t>tincidunt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. </a:t>
            </a:r>
            <a:r>
              <a:rPr lang="en-US" sz="1400" dirty="0" err="1"/>
              <a:t>Pellentesque</a:t>
            </a:r>
            <a:r>
              <a:rPr lang="en-US" sz="1400" dirty="0"/>
              <a:t> pharetra </a:t>
            </a:r>
            <a:r>
              <a:rPr lang="en-US" sz="1400" dirty="0" err="1"/>
              <a:t>urna</a:t>
            </a:r>
            <a:r>
              <a:rPr lang="en-US" sz="1400" dirty="0"/>
              <a:t> et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eros</a:t>
            </a:r>
            <a:r>
              <a:rPr lang="en-US" sz="1400" dirty="0"/>
              <a:t>, </a:t>
            </a:r>
            <a:r>
              <a:rPr lang="en-US" sz="1400" dirty="0" err="1"/>
              <a:t>quis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 est. </a:t>
            </a:r>
            <a:r>
              <a:rPr lang="en-US" sz="1400" dirty="0" err="1"/>
              <a:t>Donec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sapien</a:t>
            </a:r>
            <a:r>
              <a:rPr lang="en-US" sz="1400" dirty="0"/>
              <a:t> </a:t>
            </a:r>
            <a:r>
              <a:rPr lang="en-US" sz="1400" dirty="0" err="1"/>
              <a:t>pellentesque</a:t>
            </a:r>
            <a:r>
              <a:rPr lang="en-US" sz="1400" dirty="0"/>
              <a:t>, </a:t>
            </a:r>
            <a:r>
              <a:rPr lang="en-US" sz="1400" dirty="0" err="1"/>
              <a:t>luctus</a:t>
            </a:r>
            <a:r>
              <a:rPr lang="en-US" sz="1400" dirty="0"/>
              <a:t> </a:t>
            </a:r>
            <a:r>
              <a:rPr lang="en-US" sz="1400" dirty="0" err="1"/>
              <a:t>urna</a:t>
            </a:r>
            <a:r>
              <a:rPr lang="en-US" sz="1400" dirty="0"/>
              <a:t> non,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metus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at </a:t>
            </a:r>
            <a:r>
              <a:rPr lang="en-US" sz="1400" dirty="0" err="1"/>
              <a:t>erat</a:t>
            </a:r>
            <a:r>
              <a:rPr lang="en-US" sz="1400" dirty="0"/>
              <a:t> non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rhoncus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non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dapibus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6071308" y="4201083"/>
            <a:ext cx="6120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581448" y="1896046"/>
            <a:ext cx="1659129" cy="329148"/>
          </a:xfrm>
          <a:prstGeom prst="line">
            <a:avLst/>
          </a:prstGeom>
          <a:ln w="762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22345" y="2343626"/>
            <a:ext cx="1659130" cy="435486"/>
          </a:xfrm>
          <a:prstGeom prst="line">
            <a:avLst/>
          </a:prstGeom>
          <a:ln w="762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34293" y="1468530"/>
            <a:ext cx="847182" cy="894130"/>
          </a:xfrm>
          <a:prstGeom prst="line">
            <a:avLst/>
          </a:prstGeom>
          <a:ln w="762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1 11"/>
          <p:cNvSpPr/>
          <p:nvPr/>
        </p:nvSpPr>
        <p:spPr>
          <a:xfrm>
            <a:off x="6861416" y="2076478"/>
            <a:ext cx="353373" cy="462776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5273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56082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75422"/>
            <a:ext cx="12192000" cy="8042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Operations Phase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0"/>
            <a:ext cx="9144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336" t="13339" b="2864"/>
          <a:stretch/>
        </p:blipFill>
        <p:spPr>
          <a:xfrm>
            <a:off x="5600700" y="1167789"/>
            <a:ext cx="6591300" cy="524402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757012" y="2566732"/>
            <a:ext cx="242371" cy="242371"/>
            <a:chOff x="4021157" y="1872867"/>
            <a:chExt cx="914400" cy="914400"/>
          </a:xfrm>
        </p:grpSpPr>
        <p:sp>
          <p:nvSpPr>
            <p:cNvPr id="28" name="Oval 2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27345" y="2916579"/>
            <a:ext cx="242371" cy="242371"/>
            <a:chOff x="4021157" y="1872867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748530" y="3533515"/>
            <a:ext cx="242371" cy="242371"/>
            <a:chOff x="4021157" y="1872867"/>
            <a:chExt cx="914400" cy="914400"/>
          </a:xfrm>
        </p:grpSpPr>
        <p:sp>
          <p:nvSpPr>
            <p:cNvPr id="36" name="Oval 3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62940" y="3963173"/>
            <a:ext cx="242371" cy="242371"/>
            <a:chOff x="4021157" y="1872867"/>
            <a:chExt cx="914400" cy="914400"/>
          </a:xfrm>
        </p:grpSpPr>
        <p:sp>
          <p:nvSpPr>
            <p:cNvPr id="40" name="Oval 3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96001" y="4095375"/>
            <a:ext cx="242371" cy="242371"/>
            <a:chOff x="4021157" y="1872867"/>
            <a:chExt cx="914400" cy="914400"/>
          </a:xfrm>
        </p:grpSpPr>
        <p:sp>
          <p:nvSpPr>
            <p:cNvPr id="44" name="Oval 4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09563" y="4756387"/>
            <a:ext cx="242371" cy="242371"/>
            <a:chOff x="4021157" y="1872867"/>
            <a:chExt cx="914400" cy="914400"/>
          </a:xfrm>
        </p:grpSpPr>
        <p:sp>
          <p:nvSpPr>
            <p:cNvPr id="48" name="Oval 47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9737" y="4945124"/>
            <a:ext cx="242371" cy="242371"/>
            <a:chOff x="4021157" y="1872867"/>
            <a:chExt cx="914400" cy="914400"/>
          </a:xfrm>
        </p:grpSpPr>
        <p:sp>
          <p:nvSpPr>
            <p:cNvPr id="52" name="Oval 51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91255" y="4571999"/>
            <a:ext cx="242371" cy="242371"/>
            <a:chOff x="4021157" y="1872867"/>
            <a:chExt cx="914400" cy="914400"/>
          </a:xfrm>
        </p:grpSpPr>
        <p:sp>
          <p:nvSpPr>
            <p:cNvPr id="56" name="Oval 55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6658" y="4021156"/>
            <a:ext cx="242371" cy="242371"/>
            <a:chOff x="4021157" y="1872867"/>
            <a:chExt cx="914400" cy="914400"/>
          </a:xfrm>
        </p:grpSpPr>
        <p:sp>
          <p:nvSpPr>
            <p:cNvPr id="60" name="Oval 59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885810" y="3500664"/>
            <a:ext cx="242371" cy="242371"/>
            <a:chOff x="4021157" y="1872867"/>
            <a:chExt cx="914400" cy="914400"/>
          </a:xfrm>
        </p:grpSpPr>
        <p:sp>
          <p:nvSpPr>
            <p:cNvPr id="64" name="Oval 63"/>
            <p:cNvSpPr/>
            <p:nvPr/>
          </p:nvSpPr>
          <p:spPr>
            <a:xfrm>
              <a:off x="4021157" y="1872867"/>
              <a:ext cx="914400" cy="914400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145097" y="1996807"/>
              <a:ext cx="666520" cy="666520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239911" y="2091621"/>
              <a:ext cx="476892" cy="476892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Lightning Bolt 70"/>
          <p:cNvSpPr/>
          <p:nvPr/>
        </p:nvSpPr>
        <p:spPr>
          <a:xfrm>
            <a:off x="6932421" y="320590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ghtning Bolt 71"/>
          <p:cNvSpPr/>
          <p:nvPr/>
        </p:nvSpPr>
        <p:spPr>
          <a:xfrm>
            <a:off x="7445565" y="2176998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ghtning Bolt 72"/>
          <p:cNvSpPr/>
          <p:nvPr/>
        </p:nvSpPr>
        <p:spPr>
          <a:xfrm>
            <a:off x="6558706" y="5454417"/>
            <a:ext cx="319490" cy="31949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5578581" y="5352392"/>
            <a:ext cx="1796290" cy="920718"/>
            <a:chOff x="200025" y="5310130"/>
            <a:chExt cx="1796290" cy="920718"/>
          </a:xfrm>
        </p:grpSpPr>
        <p:sp>
          <p:nvSpPr>
            <p:cNvPr id="78" name="Rectangle 77"/>
            <p:cNvSpPr/>
            <p:nvPr/>
          </p:nvSpPr>
          <p:spPr>
            <a:xfrm>
              <a:off x="200025" y="5310130"/>
              <a:ext cx="1705893" cy="920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LEGEND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97455" y="5560627"/>
              <a:ext cx="1698860" cy="369332"/>
              <a:chOff x="297455" y="5538593"/>
              <a:chExt cx="1698860" cy="369332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97455" y="5602074"/>
                <a:ext cx="242371" cy="242371"/>
                <a:chOff x="4021157" y="1872867"/>
                <a:chExt cx="914400" cy="91440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021157" y="1872867"/>
                  <a:ext cx="914400" cy="914400"/>
                </a:xfrm>
                <a:prstGeom prst="ellipse">
                  <a:avLst/>
                </a:prstGeom>
                <a:solidFill>
                  <a:srgbClr val="FF0000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145097" y="1996807"/>
                  <a:ext cx="666520" cy="666520"/>
                </a:xfrm>
                <a:prstGeom prst="ellipse">
                  <a:avLst/>
                </a:prstGeom>
                <a:solidFill>
                  <a:schemeClr val="bg1"/>
                </a:solidFill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39911" y="2091621"/>
                  <a:ext cx="476892" cy="476892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539826" y="5538593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58896" y="5861516"/>
              <a:ext cx="1737419" cy="369332"/>
              <a:chOff x="258896" y="5993720"/>
              <a:chExt cx="1737419" cy="369332"/>
            </a:xfrm>
          </p:grpSpPr>
          <p:sp>
            <p:nvSpPr>
              <p:cNvPr id="81" name="Lightning Bolt 80"/>
              <p:cNvSpPr/>
              <p:nvPr/>
            </p:nvSpPr>
            <p:spPr>
              <a:xfrm>
                <a:off x="258896" y="6031489"/>
                <a:ext cx="319490" cy="3194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39826" y="5993720"/>
                <a:ext cx="1456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Lorem ipsum </a:t>
                </a: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13918" y="1186839"/>
            <a:ext cx="5447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convallis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</a:t>
            </a:r>
            <a:r>
              <a:rPr lang="en-US" dirty="0" err="1"/>
              <a:t>urna</a:t>
            </a:r>
            <a:r>
              <a:rPr lang="en-US" dirty="0"/>
              <a:t>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est. </a:t>
            </a:r>
            <a:r>
              <a:rPr lang="en-US" dirty="0" err="1"/>
              <a:t>Donec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non,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non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dolor.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ipsum ac mi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et ante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0" y="656082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0" y="0"/>
            <a:ext cx="12192000" cy="297180"/>
          </a:xfrm>
          <a:prstGeom prst="rect">
            <a:avLst/>
          </a:prstGeom>
          <a:solidFill>
            <a:srgbClr val="0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40376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1409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USAFRICOM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Sullivan, Matthew W CIV AFRICOM J3 (US)</dc:creator>
  <cp:lastModifiedBy>Sullivan, Matthew W CIV AFRICOM J3 (US)</cp:lastModifiedBy>
  <cp:revision>10</cp:revision>
  <dcterms:created xsi:type="dcterms:W3CDTF">2020-03-20T14:27:33Z</dcterms:created>
  <dcterms:modified xsi:type="dcterms:W3CDTF">2020-03-20T18:57:14Z</dcterms:modified>
</cp:coreProperties>
</file>