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50" d="100"/>
          <a:sy n="50" d="100"/>
        </p:scale>
        <p:origin x="134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557" y="1125442"/>
            <a:ext cx="1740665" cy="17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2897" y="1125442"/>
            <a:ext cx="2375282" cy="17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561" y="1565731"/>
            <a:ext cx="3954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Lorem Ipsum</a:t>
            </a:r>
          </a:p>
          <a:p>
            <a:endParaRPr lang="en-US" sz="2800" b="1" dirty="0"/>
          </a:p>
          <a:p>
            <a:r>
              <a:rPr lang="en-US" sz="1600" b="1" dirty="0"/>
              <a:t>"</a:t>
            </a:r>
            <a:r>
              <a:rPr lang="en-US" sz="1600" b="1" dirty="0" err="1"/>
              <a:t>Neque</a:t>
            </a:r>
            <a:r>
              <a:rPr lang="en-US" sz="1600" b="1" dirty="0"/>
              <a:t> </a:t>
            </a:r>
            <a:r>
              <a:rPr lang="en-US" sz="1600" b="1" dirty="0" err="1"/>
              <a:t>porro</a:t>
            </a:r>
            <a:r>
              <a:rPr lang="en-US" sz="1600" b="1" dirty="0"/>
              <a:t> </a:t>
            </a:r>
            <a:r>
              <a:rPr lang="en-US" sz="1600" b="1" dirty="0" err="1"/>
              <a:t>quisquam</a:t>
            </a:r>
            <a:r>
              <a:rPr lang="en-US" sz="1600" b="1" dirty="0"/>
              <a:t> </a:t>
            </a:r>
            <a:r>
              <a:rPr lang="en-US" sz="1600" b="1" dirty="0" err="1"/>
              <a:t>est</a:t>
            </a:r>
            <a:r>
              <a:rPr lang="en-US" sz="1600" b="1" dirty="0"/>
              <a:t> qui </a:t>
            </a:r>
            <a:r>
              <a:rPr lang="en-US" sz="1600" b="1" dirty="0" err="1"/>
              <a:t>dolorem</a:t>
            </a:r>
            <a:r>
              <a:rPr lang="en-US" sz="1600" b="1" dirty="0"/>
              <a:t> ipsum </a:t>
            </a:r>
            <a:r>
              <a:rPr lang="en-US" sz="1600" b="1" dirty="0" err="1"/>
              <a:t>quia</a:t>
            </a:r>
            <a:r>
              <a:rPr lang="en-US" sz="1600" b="1" dirty="0"/>
              <a:t> dolor sit </a:t>
            </a:r>
            <a:r>
              <a:rPr lang="en-US" sz="1600" b="1" dirty="0" err="1"/>
              <a:t>amet</a:t>
            </a:r>
            <a:r>
              <a:rPr lang="en-US" sz="1600" b="1" dirty="0"/>
              <a:t>, </a:t>
            </a:r>
            <a:r>
              <a:rPr lang="en-US" sz="1600" b="1" dirty="0" err="1"/>
              <a:t>consectetur</a:t>
            </a:r>
            <a:r>
              <a:rPr lang="en-US" sz="1600" b="1" dirty="0"/>
              <a:t>, </a:t>
            </a:r>
            <a:r>
              <a:rPr lang="en-US" sz="1600" b="1" dirty="0" err="1"/>
              <a:t>adipisci</a:t>
            </a:r>
            <a:r>
              <a:rPr lang="en-US" sz="1600" b="1" dirty="0"/>
              <a:t> </a:t>
            </a:r>
            <a:r>
              <a:rPr lang="en-US" sz="1600" b="1" dirty="0" err="1"/>
              <a:t>velit</a:t>
            </a:r>
            <a:r>
              <a:rPr lang="en-US" sz="1600" b="1" dirty="0"/>
              <a:t>..."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37460" y="3964424"/>
            <a:ext cx="470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Classification of this brief: </a:t>
            </a:r>
            <a:r>
              <a:rPr lang="en-US" dirty="0" smtClean="0">
                <a:solidFill>
                  <a:srgbClr val="00B050"/>
                </a:solidFill>
              </a:rPr>
              <a:t>UNCLASSIFIED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Bottom Line Up Front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7965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BLUF: </a:t>
            </a:r>
            <a:r>
              <a:rPr lang="en-US" sz="1600" dirty="0" smtClean="0"/>
              <a:t>Lorem </a:t>
            </a:r>
            <a:r>
              <a:rPr lang="en-US" sz="1600" dirty="0"/>
              <a:t>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, convallis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, </a:t>
            </a:r>
            <a:r>
              <a:rPr lang="en-US" sz="1600" dirty="0" err="1"/>
              <a:t>tincidunt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. </a:t>
            </a:r>
            <a:r>
              <a:rPr lang="en-US" sz="1600" dirty="0" err="1"/>
              <a:t>Pellentesque</a:t>
            </a:r>
            <a:r>
              <a:rPr lang="en-US" sz="1600" dirty="0"/>
              <a:t> pharetra </a:t>
            </a:r>
            <a:r>
              <a:rPr lang="en-US" sz="1600" dirty="0" err="1"/>
              <a:t>urna</a:t>
            </a:r>
            <a:r>
              <a:rPr lang="en-US" sz="1600" dirty="0"/>
              <a:t> et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eros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urna</a:t>
            </a:r>
            <a:r>
              <a:rPr lang="en-US" sz="1600" dirty="0"/>
              <a:t> non,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at </a:t>
            </a:r>
            <a:r>
              <a:rPr lang="en-US" sz="1600" dirty="0" err="1"/>
              <a:t>erat</a:t>
            </a:r>
            <a:r>
              <a:rPr lang="en-US" sz="1600" dirty="0"/>
              <a:t> non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non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ipsum ac mi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efficitur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varius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et ante </a:t>
            </a:r>
            <a:r>
              <a:rPr lang="en-US" sz="1600" dirty="0" err="1"/>
              <a:t>fermentum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Heading1: </a:t>
            </a:r>
            <a:r>
              <a:rPr lang="en-US" sz="1600" dirty="0" err="1" smtClean="0"/>
              <a:t>Phasellus</a:t>
            </a:r>
            <a:r>
              <a:rPr lang="en-US" sz="1600" dirty="0" smtClean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 ac </a:t>
            </a:r>
            <a:r>
              <a:rPr lang="en-US" sz="1600" dirty="0" err="1"/>
              <a:t>malesuada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, </a:t>
            </a:r>
            <a:r>
              <a:rPr lang="en-US" sz="1600" dirty="0" err="1"/>
              <a:t>aliquet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a, </a:t>
            </a:r>
            <a:r>
              <a:rPr lang="en-US" sz="1600" dirty="0" err="1"/>
              <a:t>ultricies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vulputate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lacus, at </a:t>
            </a:r>
            <a:r>
              <a:rPr lang="en-US" sz="1600" dirty="0" err="1"/>
              <a:t>mattis</a:t>
            </a:r>
            <a:r>
              <a:rPr lang="en-US" sz="1600" dirty="0"/>
              <a:t> libero </a:t>
            </a:r>
            <a:r>
              <a:rPr lang="en-US" sz="1600" dirty="0" err="1"/>
              <a:t>mollis</a:t>
            </a:r>
            <a:r>
              <a:rPr lang="en-US" sz="1600" dirty="0"/>
              <a:t> non.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Vestibulum</a:t>
            </a:r>
            <a:r>
              <a:rPr lang="en-US" sz="1600" dirty="0"/>
              <a:t> dui </a:t>
            </a:r>
            <a:r>
              <a:rPr lang="en-US" sz="1600" dirty="0" err="1"/>
              <a:t>elit</a:t>
            </a:r>
            <a:r>
              <a:rPr lang="en-US" sz="1600" dirty="0"/>
              <a:t>, porta ac </a:t>
            </a:r>
            <a:r>
              <a:rPr lang="en-US" sz="1600" dirty="0" err="1"/>
              <a:t>euismod</a:t>
            </a:r>
            <a:r>
              <a:rPr lang="en-US" sz="1600" dirty="0"/>
              <a:t> ac, </a:t>
            </a:r>
            <a:r>
              <a:rPr lang="en-US" sz="1600" dirty="0" err="1"/>
              <a:t>ullamcorper</a:t>
            </a:r>
            <a:r>
              <a:rPr lang="en-US" sz="1600" dirty="0"/>
              <a:t> a </a:t>
            </a:r>
            <a:r>
              <a:rPr lang="en-US" sz="1600" dirty="0" err="1"/>
              <a:t>orci</a:t>
            </a:r>
            <a:r>
              <a:rPr lang="en-US" sz="1600" dirty="0"/>
              <a:t>. Integer </a:t>
            </a:r>
            <a:r>
              <a:rPr lang="en-US" sz="1600" dirty="0" err="1"/>
              <a:t>sed</a:t>
            </a:r>
            <a:r>
              <a:rPr lang="en-US" sz="1600" dirty="0"/>
              <a:t> ante </a:t>
            </a:r>
            <a:r>
              <a:rPr lang="en-US" sz="1600" dirty="0" err="1"/>
              <a:t>blandit</a:t>
            </a:r>
            <a:r>
              <a:rPr lang="en-US" sz="1600" dirty="0"/>
              <a:t>, </a:t>
            </a:r>
            <a:r>
              <a:rPr lang="en-US" sz="1600" dirty="0" err="1"/>
              <a:t>scelerisque</a:t>
            </a:r>
            <a:r>
              <a:rPr lang="en-US" sz="1600" dirty="0"/>
              <a:t> lorem </a:t>
            </a:r>
            <a:r>
              <a:rPr lang="en-US" sz="1600" dirty="0" err="1"/>
              <a:t>ut</a:t>
            </a:r>
            <a:r>
              <a:rPr lang="en-US" sz="1600" dirty="0"/>
              <a:t>, </a:t>
            </a:r>
            <a:r>
              <a:rPr lang="en-US" sz="1600" dirty="0" err="1"/>
              <a:t>dignissim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,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posuere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b="1" dirty="0"/>
          </a:p>
          <a:p>
            <a:r>
              <a:rPr lang="en-US" sz="1600" b="1" dirty="0" smtClean="0"/>
              <a:t>Heading 2: </a:t>
            </a:r>
            <a:r>
              <a:rPr lang="en-US" sz="1600" dirty="0" err="1" smtClean="0"/>
              <a:t>Cras</a:t>
            </a:r>
            <a:r>
              <a:rPr lang="en-US" sz="1600" dirty="0" smtClean="0"/>
              <a:t> </a:t>
            </a:r>
            <a:r>
              <a:rPr lang="en-US" sz="1600" dirty="0" err="1"/>
              <a:t>consectetur</a:t>
            </a:r>
            <a:r>
              <a:rPr lang="en-US" sz="1600" dirty="0"/>
              <a:t> quam a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lacus, at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dictum </a:t>
            </a:r>
            <a:r>
              <a:rPr lang="en-US" sz="1600" dirty="0" err="1"/>
              <a:t>venenatis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</a:t>
            </a:r>
            <a:r>
              <a:rPr lang="en-US" sz="1600" dirty="0" err="1"/>
              <a:t>lobortis</a:t>
            </a:r>
            <a:r>
              <a:rPr lang="en-US" sz="1600" dirty="0"/>
              <a:t> vitae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, </a:t>
            </a:r>
            <a:r>
              <a:rPr lang="en-US" sz="1600" dirty="0" err="1"/>
              <a:t>eleifend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pharetra.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ac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convallis.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id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</a:t>
            </a:r>
            <a:r>
              <a:rPr lang="en-US" sz="1600" dirty="0" err="1"/>
              <a:t>eu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convallis mi </a:t>
            </a:r>
            <a:r>
              <a:rPr lang="en-US" sz="1600" dirty="0" err="1"/>
              <a:t>sed</a:t>
            </a:r>
            <a:r>
              <a:rPr lang="en-US" sz="1600" dirty="0"/>
              <a:t> ligula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dolor </a:t>
            </a:r>
            <a:r>
              <a:rPr lang="en-US" sz="1600" dirty="0" err="1"/>
              <a:t>dolor</a:t>
            </a:r>
            <a:r>
              <a:rPr lang="en-US" sz="1600" dirty="0"/>
              <a:t>, </a:t>
            </a:r>
            <a:r>
              <a:rPr lang="en-US" sz="1600" dirty="0" err="1"/>
              <a:t>feugiat</a:t>
            </a:r>
            <a:r>
              <a:rPr lang="en-US" sz="1600" dirty="0"/>
              <a:t> non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libero.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in pharetra </a:t>
            </a:r>
            <a:r>
              <a:rPr lang="en-US" sz="1600" dirty="0" err="1"/>
              <a:t>iaculis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convallis sem.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commodo</a:t>
            </a:r>
            <a:r>
              <a:rPr lang="en-US" sz="1600" dirty="0"/>
              <a:t> ipsum, in </a:t>
            </a:r>
            <a:r>
              <a:rPr lang="en-US" sz="1600" dirty="0" err="1"/>
              <a:t>pulvinar</a:t>
            </a:r>
            <a:r>
              <a:rPr lang="en-US" sz="1600" dirty="0"/>
              <a:t> magna pharetra id. </a:t>
            </a:r>
            <a:r>
              <a:rPr lang="en-US" sz="1600" dirty="0" err="1"/>
              <a:t>Donec</a:t>
            </a:r>
            <a:r>
              <a:rPr lang="en-US" sz="1600" dirty="0"/>
              <a:t> dictum dui non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porta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, ac </a:t>
            </a:r>
            <a:r>
              <a:rPr lang="en-US" sz="1600" dirty="0" err="1"/>
              <a:t>pulvinar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835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Legal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7965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BLUF: </a:t>
            </a:r>
            <a:r>
              <a:rPr lang="en-US" sz="1600" dirty="0" smtClean="0"/>
              <a:t>Lorem </a:t>
            </a:r>
            <a:r>
              <a:rPr lang="en-US" sz="1600" dirty="0"/>
              <a:t>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, convallis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, </a:t>
            </a:r>
            <a:r>
              <a:rPr lang="en-US" sz="1600" dirty="0" err="1"/>
              <a:t>tincidunt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. </a:t>
            </a:r>
            <a:r>
              <a:rPr lang="en-US" sz="1600" dirty="0" err="1"/>
              <a:t>Pellentesque</a:t>
            </a:r>
            <a:r>
              <a:rPr lang="en-US" sz="1600" dirty="0"/>
              <a:t> pharetra </a:t>
            </a:r>
            <a:r>
              <a:rPr lang="en-US" sz="1600" dirty="0" err="1"/>
              <a:t>urna</a:t>
            </a:r>
            <a:r>
              <a:rPr lang="en-US" sz="1600" dirty="0"/>
              <a:t> et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eros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urna</a:t>
            </a:r>
            <a:r>
              <a:rPr lang="en-US" sz="1600" dirty="0"/>
              <a:t> non,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at </a:t>
            </a:r>
            <a:r>
              <a:rPr lang="en-US" sz="1600" dirty="0" err="1"/>
              <a:t>erat</a:t>
            </a:r>
            <a:r>
              <a:rPr lang="en-US" sz="1600" dirty="0"/>
              <a:t> non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non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ipsum ac mi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efficitur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varius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et ante </a:t>
            </a:r>
            <a:r>
              <a:rPr lang="en-US" sz="1600" dirty="0" err="1"/>
              <a:t>fermentum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Heading1: </a:t>
            </a:r>
            <a:r>
              <a:rPr lang="en-US" sz="1600" dirty="0" err="1" smtClean="0"/>
              <a:t>Phasellus</a:t>
            </a:r>
            <a:r>
              <a:rPr lang="en-US" sz="1600" dirty="0" smtClean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 ac </a:t>
            </a:r>
            <a:r>
              <a:rPr lang="en-US" sz="1600" dirty="0" err="1"/>
              <a:t>malesuada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, </a:t>
            </a:r>
            <a:r>
              <a:rPr lang="en-US" sz="1600" dirty="0" err="1"/>
              <a:t>aliquet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a, </a:t>
            </a:r>
            <a:r>
              <a:rPr lang="en-US" sz="1600" dirty="0" err="1"/>
              <a:t>ultricies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vulputate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lacus, at </a:t>
            </a:r>
            <a:r>
              <a:rPr lang="en-US" sz="1600" dirty="0" err="1"/>
              <a:t>mattis</a:t>
            </a:r>
            <a:r>
              <a:rPr lang="en-US" sz="1600" dirty="0"/>
              <a:t> libero </a:t>
            </a:r>
            <a:r>
              <a:rPr lang="en-US" sz="1600" dirty="0" err="1"/>
              <a:t>mollis</a:t>
            </a:r>
            <a:r>
              <a:rPr lang="en-US" sz="1600" dirty="0"/>
              <a:t> non.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Vestibulum</a:t>
            </a:r>
            <a:r>
              <a:rPr lang="en-US" sz="1600" dirty="0"/>
              <a:t> dui </a:t>
            </a:r>
            <a:r>
              <a:rPr lang="en-US" sz="1600" dirty="0" err="1"/>
              <a:t>elit</a:t>
            </a:r>
            <a:r>
              <a:rPr lang="en-US" sz="1600" dirty="0"/>
              <a:t>, porta ac </a:t>
            </a:r>
            <a:r>
              <a:rPr lang="en-US" sz="1600" dirty="0" err="1"/>
              <a:t>euismod</a:t>
            </a:r>
            <a:r>
              <a:rPr lang="en-US" sz="1600" dirty="0"/>
              <a:t> ac, </a:t>
            </a:r>
            <a:r>
              <a:rPr lang="en-US" sz="1600" dirty="0" err="1"/>
              <a:t>ullamcorper</a:t>
            </a:r>
            <a:r>
              <a:rPr lang="en-US" sz="1600" dirty="0"/>
              <a:t> a </a:t>
            </a:r>
            <a:r>
              <a:rPr lang="en-US" sz="1600" dirty="0" err="1"/>
              <a:t>orci</a:t>
            </a:r>
            <a:r>
              <a:rPr lang="en-US" sz="1600" dirty="0"/>
              <a:t>. Integer </a:t>
            </a:r>
            <a:r>
              <a:rPr lang="en-US" sz="1600" dirty="0" err="1"/>
              <a:t>sed</a:t>
            </a:r>
            <a:r>
              <a:rPr lang="en-US" sz="1600" dirty="0"/>
              <a:t> ante </a:t>
            </a:r>
            <a:r>
              <a:rPr lang="en-US" sz="1600" dirty="0" err="1"/>
              <a:t>blandit</a:t>
            </a:r>
            <a:r>
              <a:rPr lang="en-US" sz="1600" dirty="0"/>
              <a:t>, </a:t>
            </a:r>
            <a:r>
              <a:rPr lang="en-US" sz="1600" dirty="0" err="1"/>
              <a:t>scelerisque</a:t>
            </a:r>
            <a:r>
              <a:rPr lang="en-US" sz="1600" dirty="0"/>
              <a:t> lorem </a:t>
            </a:r>
            <a:r>
              <a:rPr lang="en-US" sz="1600" dirty="0" err="1"/>
              <a:t>ut</a:t>
            </a:r>
            <a:r>
              <a:rPr lang="en-US" sz="1600" dirty="0"/>
              <a:t>, </a:t>
            </a:r>
            <a:r>
              <a:rPr lang="en-US" sz="1600" dirty="0" err="1"/>
              <a:t>dignissim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,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posuere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b="1" dirty="0"/>
          </a:p>
          <a:p>
            <a:r>
              <a:rPr lang="en-US" sz="1600" b="1" dirty="0" smtClean="0"/>
              <a:t>Heading 2: </a:t>
            </a:r>
            <a:r>
              <a:rPr lang="en-US" sz="1600" dirty="0" err="1" smtClean="0"/>
              <a:t>Cras</a:t>
            </a:r>
            <a:r>
              <a:rPr lang="en-US" sz="1600" dirty="0" smtClean="0"/>
              <a:t> </a:t>
            </a:r>
            <a:r>
              <a:rPr lang="en-US" sz="1600" dirty="0" err="1"/>
              <a:t>consectetur</a:t>
            </a:r>
            <a:r>
              <a:rPr lang="en-US" sz="1600" dirty="0"/>
              <a:t> quam a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lacus, at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dictum </a:t>
            </a:r>
            <a:r>
              <a:rPr lang="en-US" sz="1600" dirty="0" err="1"/>
              <a:t>venenatis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</a:t>
            </a:r>
            <a:r>
              <a:rPr lang="en-US" sz="1600" dirty="0" err="1"/>
              <a:t>lobortis</a:t>
            </a:r>
            <a:r>
              <a:rPr lang="en-US" sz="1600" dirty="0"/>
              <a:t> vitae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, </a:t>
            </a:r>
            <a:r>
              <a:rPr lang="en-US" sz="1600" dirty="0" err="1"/>
              <a:t>eleifend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pharetra.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ac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convallis.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id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</a:t>
            </a:r>
            <a:r>
              <a:rPr lang="en-US" sz="1600" dirty="0" err="1"/>
              <a:t>eu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convallis mi </a:t>
            </a:r>
            <a:r>
              <a:rPr lang="en-US" sz="1600" dirty="0" err="1"/>
              <a:t>sed</a:t>
            </a:r>
            <a:r>
              <a:rPr lang="en-US" sz="1600" dirty="0"/>
              <a:t> ligula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dolor </a:t>
            </a:r>
            <a:r>
              <a:rPr lang="en-US" sz="1600" dirty="0" err="1"/>
              <a:t>dolor</a:t>
            </a:r>
            <a:r>
              <a:rPr lang="en-US" sz="1600" dirty="0"/>
              <a:t>, </a:t>
            </a:r>
            <a:r>
              <a:rPr lang="en-US" sz="1600" dirty="0" err="1"/>
              <a:t>feugiat</a:t>
            </a:r>
            <a:r>
              <a:rPr lang="en-US" sz="1600" dirty="0"/>
              <a:t> non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libero.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in pharetra </a:t>
            </a:r>
            <a:r>
              <a:rPr lang="en-US" sz="1600" dirty="0" err="1"/>
              <a:t>iaculis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convallis sem.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commodo</a:t>
            </a:r>
            <a:r>
              <a:rPr lang="en-US" sz="1600" dirty="0"/>
              <a:t> ipsum, in </a:t>
            </a:r>
            <a:r>
              <a:rPr lang="en-US" sz="1600" dirty="0" err="1"/>
              <a:t>pulvinar</a:t>
            </a:r>
            <a:r>
              <a:rPr lang="en-US" sz="1600" dirty="0"/>
              <a:t> magna pharetra id. </a:t>
            </a:r>
            <a:r>
              <a:rPr lang="en-US" sz="1600" dirty="0" err="1"/>
              <a:t>Donec</a:t>
            </a:r>
            <a:r>
              <a:rPr lang="en-US" sz="1600" dirty="0"/>
              <a:t> dictum dui non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porta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, ac </a:t>
            </a:r>
            <a:r>
              <a:rPr lang="en-US" sz="1600" dirty="0" err="1"/>
              <a:t>pulvinar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077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MAP Stuff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9" b="2864"/>
          <a:stretch/>
        </p:blipFill>
        <p:spPr>
          <a:xfrm>
            <a:off x="200025" y="1167788"/>
            <a:ext cx="8743950" cy="524402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92357" y="2258457"/>
            <a:ext cx="242371" cy="242371"/>
            <a:chOff x="4021157" y="1872867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43191" y="2533879"/>
            <a:ext cx="242371" cy="242371"/>
            <a:chOff x="4021157" y="1872867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5567" y="3205908"/>
            <a:ext cx="242371" cy="242371"/>
            <a:chOff x="4021157" y="1872867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9469" y="2258456"/>
            <a:ext cx="242371" cy="242371"/>
            <a:chOff x="4021157" y="1872867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3011" y="2566731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38939" y="3963172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095374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85562" y="4756386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75736" y="4945123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67254" y="4571998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9086" y="4021155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00025" y="5226983"/>
            <a:ext cx="1992332" cy="11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7455" y="5602074"/>
            <a:ext cx="242371" cy="242371"/>
            <a:chOff x="4021157" y="1872867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39826" y="5538593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69" name="Lightning Bolt 68"/>
          <p:cNvSpPr/>
          <p:nvPr/>
        </p:nvSpPr>
        <p:spPr>
          <a:xfrm>
            <a:off x="1872867" y="334361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ghtning Bolt 69"/>
          <p:cNvSpPr/>
          <p:nvPr/>
        </p:nvSpPr>
        <p:spPr>
          <a:xfrm>
            <a:off x="3916298" y="3743034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5034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>
            <a:off x="1432190" y="1501981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>
            <a:off x="258896" y="6031489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9826" y="599372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7316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Detailed MAP Stuff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4505899" y="1167788"/>
            <a:ext cx="4438076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510276" y="3214234"/>
            <a:ext cx="1796290" cy="920718"/>
            <a:chOff x="200025" y="5310130"/>
            <a:chExt cx="1796290" cy="920718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4505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-74461" y="116778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0" y="5067300"/>
            <a:ext cx="4505899" cy="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-33051" y="51017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 smtClean="0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4547309" y="42010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 smtClean="0"/>
              <a:t>felis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28850" y="2905836"/>
            <a:ext cx="531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Org Chart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8100" y="13550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145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576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007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14450" y="35903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35903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14450" y="4618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86000" y="4618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14450" y="55895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6000" y="55895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86350" y="35335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57900" y="35335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86350" y="45615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57900" y="45615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86350" y="55327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57900" y="55327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57600" y="3542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57600" y="46082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6600" y="3542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Concept of Operations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4505899" y="1167788"/>
            <a:ext cx="4438076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510276" y="3214234"/>
            <a:ext cx="1796290" cy="920718"/>
            <a:chOff x="200025" y="5310130"/>
            <a:chExt cx="1796290" cy="920718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4505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-74461" y="116778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0" y="5067300"/>
            <a:ext cx="4505899" cy="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-33051" y="51017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 smtClean="0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4547309" y="42010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 smtClean="0"/>
              <a:t>felis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57447" y="1896046"/>
            <a:ext cx="1659129" cy="329148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8345" y="2343626"/>
            <a:ext cx="1659130" cy="435486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10293" y="1468530"/>
            <a:ext cx="847182" cy="894130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5337415" y="2076478"/>
            <a:ext cx="353373" cy="4627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Operations Phase 1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36" t="13339" b="2864"/>
          <a:stretch/>
        </p:blipFill>
        <p:spPr>
          <a:xfrm>
            <a:off x="4076699" y="1167788"/>
            <a:ext cx="4867275" cy="524402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233011" y="2566731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38939" y="3963172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095374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85562" y="4756386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75736" y="4945123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67254" y="4571998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9086" y="4021155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5034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054581" y="5352392"/>
            <a:ext cx="1796290" cy="920718"/>
            <a:chOff x="200025" y="5310130"/>
            <a:chExt cx="1796290" cy="920718"/>
          </a:xfrm>
        </p:grpSpPr>
        <p:sp>
          <p:nvSpPr>
            <p:cNvPr id="78" name="Rectangle 77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81" name="Lightning Bolt 80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39839" y="1186838"/>
            <a:ext cx="3897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1270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USAFRICOM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Matthew W CIV AFRICOM J3 (US)</dc:creator>
  <cp:lastModifiedBy>Sullivan, Matthew W CIV AFRICOM J3 (US)</cp:lastModifiedBy>
  <cp:revision>6</cp:revision>
  <dcterms:created xsi:type="dcterms:W3CDTF">2020-03-20T14:27:33Z</dcterms:created>
  <dcterms:modified xsi:type="dcterms:W3CDTF">2020-03-20T15:24:00Z</dcterms:modified>
</cp:coreProperties>
</file>