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2" r:id="rId2"/>
    <p:sldId id="264" r:id="rId3"/>
    <p:sldId id="286" r:id="rId4"/>
    <p:sldId id="265" r:id="rId5"/>
    <p:sldId id="273" r:id="rId6"/>
    <p:sldId id="274" r:id="rId7"/>
    <p:sldId id="275" r:id="rId8"/>
    <p:sldId id="266" r:id="rId9"/>
    <p:sldId id="276" r:id="rId10"/>
    <p:sldId id="257" r:id="rId11"/>
    <p:sldId id="258" r:id="rId12"/>
    <p:sldId id="259" r:id="rId13"/>
    <p:sldId id="281" r:id="rId14"/>
    <p:sldId id="260" r:id="rId15"/>
    <p:sldId id="285" r:id="rId16"/>
    <p:sldId id="272" r:id="rId17"/>
    <p:sldId id="287" r:id="rId18"/>
    <p:sldId id="278" r:id="rId19"/>
    <p:sldId id="267" r:id="rId20"/>
    <p:sldId id="268" r:id="rId21"/>
    <p:sldId id="280" r:id="rId22"/>
    <p:sldId id="269" r:id="rId23"/>
    <p:sldId id="279" r:id="rId24"/>
    <p:sldId id="271" r:id="rId25"/>
    <p:sldId id="270" r:id="rId26"/>
    <p:sldId id="283" r:id="rId27"/>
    <p:sldId id="284" r:id="rId28"/>
    <p:sldId id="27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66904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78184" autoAdjust="0"/>
  </p:normalViewPr>
  <p:slideViewPr>
    <p:cSldViewPr>
      <p:cViewPr>
        <p:scale>
          <a:sx n="70" d="100"/>
          <a:sy n="70" d="100"/>
        </p:scale>
        <p:origin x="-11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B1DEF6-6FF3-4B4E-A2E6-5D8B4EDE235F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80FCAAA5-6584-452C-AE76-B2C491035230}">
      <dgm:prSet phldrT="[Text]"/>
      <dgm:spPr/>
      <dgm:t>
        <a:bodyPr/>
        <a:lstStyle/>
        <a:p>
          <a:r>
            <a:rPr lang="en-US" dirty="0" smtClean="0"/>
            <a:t>dlr.js</a:t>
          </a:r>
          <a:endParaRPr lang="en-US" dirty="0"/>
        </a:p>
      </dgm:t>
    </dgm:pt>
    <dgm:pt modelId="{6F88648C-1589-41CE-93A9-561A5ED083B7}" type="parTrans" cxnId="{1C0857DF-97FE-46B9-A320-EA7D0CD85D14}">
      <dgm:prSet/>
      <dgm:spPr/>
      <dgm:t>
        <a:bodyPr/>
        <a:lstStyle/>
        <a:p>
          <a:endParaRPr lang="en-US"/>
        </a:p>
      </dgm:t>
    </dgm:pt>
    <dgm:pt modelId="{F014DB21-050F-47DA-AD65-441761D39CD9}" type="sibTrans" cxnId="{1C0857DF-97FE-46B9-A320-EA7D0CD85D14}">
      <dgm:prSet/>
      <dgm:spPr/>
      <dgm:t>
        <a:bodyPr/>
        <a:lstStyle/>
        <a:p>
          <a:endParaRPr lang="en-US"/>
        </a:p>
      </dgm:t>
    </dgm:pt>
    <dgm:pt modelId="{82F8AE4E-E389-4F02-A28F-73B093F400B9}">
      <dgm:prSet phldrT="[Text]"/>
      <dgm:spPr/>
      <dgm:t>
        <a:bodyPr/>
        <a:lstStyle/>
        <a:p>
          <a:r>
            <a:rPr lang="en-US" dirty="0" err="1" smtClean="0"/>
            <a:t>dlr.xap</a:t>
          </a:r>
          <a:endParaRPr lang="en-US" dirty="0"/>
        </a:p>
      </dgm:t>
    </dgm:pt>
    <dgm:pt modelId="{D20CE156-B10D-4598-B9B3-7F2BD93D8837}" type="parTrans" cxnId="{F846BC0A-611F-4350-9424-8733A10C9CF6}">
      <dgm:prSet/>
      <dgm:spPr/>
      <dgm:t>
        <a:bodyPr/>
        <a:lstStyle/>
        <a:p>
          <a:endParaRPr lang="en-US"/>
        </a:p>
      </dgm:t>
    </dgm:pt>
    <dgm:pt modelId="{EF0E8185-96A7-4738-89FC-C4CD990F3866}" type="sibTrans" cxnId="{F846BC0A-611F-4350-9424-8733A10C9CF6}">
      <dgm:prSet/>
      <dgm:spPr/>
      <dgm:t>
        <a:bodyPr/>
        <a:lstStyle/>
        <a:p>
          <a:endParaRPr lang="en-US"/>
        </a:p>
      </dgm:t>
    </dgm:pt>
    <dgm:pt modelId="{4BF3C643-3D18-4030-AB1F-4B1D83BEF6DD}">
      <dgm:prSet phldrT="[Text]"/>
      <dgm:spPr/>
      <dgm:t>
        <a:bodyPr/>
        <a:lstStyle/>
        <a:p>
          <a:r>
            <a:rPr lang="en-US" dirty="0" smtClean="0"/>
            <a:t>text/python</a:t>
          </a:r>
          <a:endParaRPr lang="en-US" dirty="0"/>
        </a:p>
      </dgm:t>
    </dgm:pt>
    <dgm:pt modelId="{0AD7210E-7024-4E3C-B941-5314F882A789}" type="parTrans" cxnId="{06CF8ED1-8102-4C67-A120-36E1065AC1BD}">
      <dgm:prSet/>
      <dgm:spPr/>
      <dgm:t>
        <a:bodyPr/>
        <a:lstStyle/>
        <a:p>
          <a:endParaRPr lang="en-US"/>
        </a:p>
      </dgm:t>
    </dgm:pt>
    <dgm:pt modelId="{2FA1DF4A-E9F7-4AEC-A1A5-745A60914600}" type="sibTrans" cxnId="{06CF8ED1-8102-4C67-A120-36E1065AC1BD}">
      <dgm:prSet/>
      <dgm:spPr/>
      <dgm:t>
        <a:bodyPr/>
        <a:lstStyle/>
        <a:p>
          <a:endParaRPr lang="en-US"/>
        </a:p>
      </dgm:t>
    </dgm:pt>
    <dgm:pt modelId="{145401A5-AE87-43B7-AC65-3AC00385A078}">
      <dgm:prSet phldrT="[Text]"/>
      <dgm:spPr/>
      <dgm:t>
        <a:bodyPr/>
        <a:lstStyle/>
        <a:p>
          <a:r>
            <a:rPr lang="en-US" smtClean="0"/>
            <a:t>html</a:t>
          </a:r>
          <a:endParaRPr lang="en-US" dirty="0"/>
        </a:p>
      </dgm:t>
    </dgm:pt>
    <dgm:pt modelId="{98A7A87D-426F-4D81-A137-DA62AD14F6AF}" type="parTrans" cxnId="{D0530799-17FB-4606-9D00-4F8E2E4EC5E9}">
      <dgm:prSet/>
      <dgm:spPr/>
      <dgm:t>
        <a:bodyPr/>
        <a:lstStyle/>
        <a:p>
          <a:endParaRPr lang="en-US"/>
        </a:p>
      </dgm:t>
    </dgm:pt>
    <dgm:pt modelId="{22F75463-1C08-4196-A0B3-9FE8EB849B69}" type="sibTrans" cxnId="{D0530799-17FB-4606-9D00-4F8E2E4EC5E9}">
      <dgm:prSet/>
      <dgm:spPr/>
      <dgm:t>
        <a:bodyPr/>
        <a:lstStyle/>
        <a:p>
          <a:endParaRPr lang="en-US"/>
        </a:p>
      </dgm:t>
    </dgm:pt>
    <dgm:pt modelId="{32EFD77E-83D8-42BC-9EB8-22B5458F1883}" type="pres">
      <dgm:prSet presAssocID="{94B1DEF6-6FF3-4B4E-A2E6-5D8B4EDE235F}" presName="Name0" presStyleCnt="0">
        <dgm:presLayoutVars>
          <dgm:dir/>
          <dgm:resizeHandles val="exact"/>
        </dgm:presLayoutVars>
      </dgm:prSet>
      <dgm:spPr/>
    </dgm:pt>
    <dgm:pt modelId="{9529C222-B837-4207-83D0-A5A2BF6D458E}" type="pres">
      <dgm:prSet presAssocID="{145401A5-AE87-43B7-AC65-3AC00385A078}" presName="node" presStyleLbl="node1" presStyleIdx="0" presStyleCnt="4" custLinFactNeighborY="-235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42C573-2509-4AA7-B655-E0BA8C77691F}" type="pres">
      <dgm:prSet presAssocID="{22F75463-1C08-4196-A0B3-9FE8EB849B6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2E84E1C-F3E6-4D82-B34C-A03CEB722F38}" type="pres">
      <dgm:prSet presAssocID="{22F75463-1C08-4196-A0B3-9FE8EB849B6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632146D-1CBB-41ED-830E-DA8200C582F7}" type="pres">
      <dgm:prSet presAssocID="{80FCAAA5-6584-452C-AE76-B2C491035230}" presName="node" presStyleLbl="node1" presStyleIdx="1" presStyleCnt="4" custLinFactNeighborY="235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6F28D-2CB9-4E19-AA27-1AC430178F22}" type="pres">
      <dgm:prSet presAssocID="{F014DB21-050F-47DA-AD65-441761D39CD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ADA44A1-C73C-4E12-8801-961E6E07A16A}" type="pres">
      <dgm:prSet presAssocID="{F014DB21-050F-47DA-AD65-441761D39CD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947FD3A8-9B13-4D22-ACF1-DB2A76727F08}" type="pres">
      <dgm:prSet presAssocID="{82F8AE4E-E389-4F02-A28F-73B093F400B9}" presName="node" presStyleLbl="node1" presStyleIdx="2" presStyleCnt="4" custLinFactNeighborY="235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7AA37-B440-4AA3-840F-05F3E9A4C4F6}" type="pres">
      <dgm:prSet presAssocID="{EF0E8185-96A7-4738-89FC-C4CD990F386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7A85F22-232F-4F33-ACDA-0BC9B0636FEC}" type="pres">
      <dgm:prSet presAssocID="{EF0E8185-96A7-4738-89FC-C4CD990F386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6FD582D2-5FBD-40B3-B520-31A74B83154F}" type="pres">
      <dgm:prSet presAssocID="{4BF3C643-3D18-4030-AB1F-4B1D83BEF6DD}" presName="node" presStyleLbl="node1" presStyleIdx="3" presStyleCnt="4" custLinFactNeighborY="-235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4797FD-42DD-4843-9DB4-0CB0D37B295C}" type="presOf" srcId="{4BF3C643-3D18-4030-AB1F-4B1D83BEF6DD}" destId="{6FD582D2-5FBD-40B3-B520-31A74B83154F}" srcOrd="0" destOrd="0" presId="urn:microsoft.com/office/officeart/2005/8/layout/process1"/>
    <dgm:cxn modelId="{67BF3C8A-DCFC-4D9A-88E0-D97A77CA3EC0}" type="presOf" srcId="{F014DB21-050F-47DA-AD65-441761D39CD9}" destId="{1B66F28D-2CB9-4E19-AA27-1AC430178F22}" srcOrd="0" destOrd="0" presId="urn:microsoft.com/office/officeart/2005/8/layout/process1"/>
    <dgm:cxn modelId="{4C8539EC-5118-4AA5-9A4D-9427FEABB186}" type="presOf" srcId="{22F75463-1C08-4196-A0B3-9FE8EB849B69}" destId="{72E84E1C-F3E6-4D82-B34C-A03CEB722F38}" srcOrd="1" destOrd="0" presId="urn:microsoft.com/office/officeart/2005/8/layout/process1"/>
    <dgm:cxn modelId="{21810167-54DF-43DC-8026-362037073A07}" type="presOf" srcId="{F014DB21-050F-47DA-AD65-441761D39CD9}" destId="{4ADA44A1-C73C-4E12-8801-961E6E07A16A}" srcOrd="1" destOrd="0" presId="urn:microsoft.com/office/officeart/2005/8/layout/process1"/>
    <dgm:cxn modelId="{D0530799-17FB-4606-9D00-4F8E2E4EC5E9}" srcId="{94B1DEF6-6FF3-4B4E-A2E6-5D8B4EDE235F}" destId="{145401A5-AE87-43B7-AC65-3AC00385A078}" srcOrd="0" destOrd="0" parTransId="{98A7A87D-426F-4D81-A137-DA62AD14F6AF}" sibTransId="{22F75463-1C08-4196-A0B3-9FE8EB849B69}"/>
    <dgm:cxn modelId="{06CF8ED1-8102-4C67-A120-36E1065AC1BD}" srcId="{94B1DEF6-6FF3-4B4E-A2E6-5D8B4EDE235F}" destId="{4BF3C643-3D18-4030-AB1F-4B1D83BEF6DD}" srcOrd="3" destOrd="0" parTransId="{0AD7210E-7024-4E3C-B941-5314F882A789}" sibTransId="{2FA1DF4A-E9F7-4AEC-A1A5-745A60914600}"/>
    <dgm:cxn modelId="{A46786C4-7EBD-4711-826E-3003A81D5F52}" type="presOf" srcId="{EF0E8185-96A7-4738-89FC-C4CD990F3866}" destId="{20D7AA37-B440-4AA3-840F-05F3E9A4C4F6}" srcOrd="0" destOrd="0" presId="urn:microsoft.com/office/officeart/2005/8/layout/process1"/>
    <dgm:cxn modelId="{8B2E6C59-C7CA-4234-AFA3-D91A95877626}" type="presOf" srcId="{145401A5-AE87-43B7-AC65-3AC00385A078}" destId="{9529C222-B837-4207-83D0-A5A2BF6D458E}" srcOrd="0" destOrd="0" presId="urn:microsoft.com/office/officeart/2005/8/layout/process1"/>
    <dgm:cxn modelId="{85E7E843-0C60-43D3-83D7-671D9A8832DA}" type="presOf" srcId="{EF0E8185-96A7-4738-89FC-C4CD990F3866}" destId="{E7A85F22-232F-4F33-ACDA-0BC9B0636FEC}" srcOrd="1" destOrd="0" presId="urn:microsoft.com/office/officeart/2005/8/layout/process1"/>
    <dgm:cxn modelId="{14AF3414-732F-410F-9BDE-9B0238820E34}" type="presOf" srcId="{82F8AE4E-E389-4F02-A28F-73B093F400B9}" destId="{947FD3A8-9B13-4D22-ACF1-DB2A76727F08}" srcOrd="0" destOrd="0" presId="urn:microsoft.com/office/officeart/2005/8/layout/process1"/>
    <dgm:cxn modelId="{1C0857DF-97FE-46B9-A320-EA7D0CD85D14}" srcId="{94B1DEF6-6FF3-4B4E-A2E6-5D8B4EDE235F}" destId="{80FCAAA5-6584-452C-AE76-B2C491035230}" srcOrd="1" destOrd="0" parTransId="{6F88648C-1589-41CE-93A9-561A5ED083B7}" sibTransId="{F014DB21-050F-47DA-AD65-441761D39CD9}"/>
    <dgm:cxn modelId="{F846BC0A-611F-4350-9424-8733A10C9CF6}" srcId="{94B1DEF6-6FF3-4B4E-A2E6-5D8B4EDE235F}" destId="{82F8AE4E-E389-4F02-A28F-73B093F400B9}" srcOrd="2" destOrd="0" parTransId="{D20CE156-B10D-4598-B9B3-7F2BD93D8837}" sibTransId="{EF0E8185-96A7-4738-89FC-C4CD990F3866}"/>
    <dgm:cxn modelId="{4832CF0A-F2D9-4CA6-A594-6BCE19CEFB82}" type="presOf" srcId="{94B1DEF6-6FF3-4B4E-A2E6-5D8B4EDE235F}" destId="{32EFD77E-83D8-42BC-9EB8-22B5458F1883}" srcOrd="0" destOrd="0" presId="urn:microsoft.com/office/officeart/2005/8/layout/process1"/>
    <dgm:cxn modelId="{2F17EFF4-0869-4A53-8DF8-781A296ECC46}" type="presOf" srcId="{80FCAAA5-6584-452C-AE76-B2C491035230}" destId="{3632146D-1CBB-41ED-830E-DA8200C582F7}" srcOrd="0" destOrd="0" presId="urn:microsoft.com/office/officeart/2005/8/layout/process1"/>
    <dgm:cxn modelId="{671E67DC-ED2E-463C-BE14-A4278D5DBC78}" type="presOf" srcId="{22F75463-1C08-4196-A0B3-9FE8EB849B69}" destId="{9542C573-2509-4AA7-B655-E0BA8C77691F}" srcOrd="0" destOrd="0" presId="urn:microsoft.com/office/officeart/2005/8/layout/process1"/>
    <dgm:cxn modelId="{4B5A9EC3-71C5-45A4-ABC7-A3E7AFC1EDAA}" type="presParOf" srcId="{32EFD77E-83D8-42BC-9EB8-22B5458F1883}" destId="{9529C222-B837-4207-83D0-A5A2BF6D458E}" srcOrd="0" destOrd="0" presId="urn:microsoft.com/office/officeart/2005/8/layout/process1"/>
    <dgm:cxn modelId="{407FF61E-D3F4-401E-BDB6-251AFBA6F0D4}" type="presParOf" srcId="{32EFD77E-83D8-42BC-9EB8-22B5458F1883}" destId="{9542C573-2509-4AA7-B655-E0BA8C77691F}" srcOrd="1" destOrd="0" presId="urn:microsoft.com/office/officeart/2005/8/layout/process1"/>
    <dgm:cxn modelId="{26254F67-68DB-495E-865A-10F84E3DDC0E}" type="presParOf" srcId="{9542C573-2509-4AA7-B655-E0BA8C77691F}" destId="{72E84E1C-F3E6-4D82-B34C-A03CEB722F38}" srcOrd="0" destOrd="0" presId="urn:microsoft.com/office/officeart/2005/8/layout/process1"/>
    <dgm:cxn modelId="{B2E497B8-851A-420E-8B6A-E4660956C395}" type="presParOf" srcId="{32EFD77E-83D8-42BC-9EB8-22B5458F1883}" destId="{3632146D-1CBB-41ED-830E-DA8200C582F7}" srcOrd="2" destOrd="0" presId="urn:microsoft.com/office/officeart/2005/8/layout/process1"/>
    <dgm:cxn modelId="{7D3BF9B5-55EB-4679-9A8A-8347FDAE3FC2}" type="presParOf" srcId="{32EFD77E-83D8-42BC-9EB8-22B5458F1883}" destId="{1B66F28D-2CB9-4E19-AA27-1AC430178F22}" srcOrd="3" destOrd="0" presId="urn:microsoft.com/office/officeart/2005/8/layout/process1"/>
    <dgm:cxn modelId="{A6CB2EC6-0E55-474A-A18F-A9DAAA019E2F}" type="presParOf" srcId="{1B66F28D-2CB9-4E19-AA27-1AC430178F22}" destId="{4ADA44A1-C73C-4E12-8801-961E6E07A16A}" srcOrd="0" destOrd="0" presId="urn:microsoft.com/office/officeart/2005/8/layout/process1"/>
    <dgm:cxn modelId="{A6F0A88B-C109-4D98-ABF3-2B2E519B6A43}" type="presParOf" srcId="{32EFD77E-83D8-42BC-9EB8-22B5458F1883}" destId="{947FD3A8-9B13-4D22-ACF1-DB2A76727F08}" srcOrd="4" destOrd="0" presId="urn:microsoft.com/office/officeart/2005/8/layout/process1"/>
    <dgm:cxn modelId="{125148C4-41B9-4193-AD25-2D0B54859DF0}" type="presParOf" srcId="{32EFD77E-83D8-42BC-9EB8-22B5458F1883}" destId="{20D7AA37-B440-4AA3-840F-05F3E9A4C4F6}" srcOrd="5" destOrd="0" presId="urn:microsoft.com/office/officeart/2005/8/layout/process1"/>
    <dgm:cxn modelId="{850B700B-47E6-45E7-925F-CDEF2D5D6323}" type="presParOf" srcId="{20D7AA37-B440-4AA3-840F-05F3E9A4C4F6}" destId="{E7A85F22-232F-4F33-ACDA-0BC9B0636FEC}" srcOrd="0" destOrd="0" presId="urn:microsoft.com/office/officeart/2005/8/layout/process1"/>
    <dgm:cxn modelId="{76BFC32D-A683-4921-BAAE-3348589FC2E4}" type="presParOf" srcId="{32EFD77E-83D8-42BC-9EB8-22B5458F1883}" destId="{6FD582D2-5FBD-40B3-B520-31A74B83154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B1DEF6-6FF3-4B4E-A2E6-5D8B4EDE235F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80FCAAA5-6584-452C-AE76-B2C491035230}">
      <dgm:prSet phldrT="[Text]"/>
      <dgm:spPr/>
      <dgm:t>
        <a:bodyPr/>
        <a:lstStyle/>
        <a:p>
          <a:r>
            <a:rPr lang="en-US" dirty="0" smtClean="0"/>
            <a:t>dlr.js</a:t>
          </a:r>
          <a:endParaRPr lang="en-US" dirty="0"/>
        </a:p>
      </dgm:t>
    </dgm:pt>
    <dgm:pt modelId="{6F88648C-1589-41CE-93A9-561A5ED083B7}" type="parTrans" cxnId="{1C0857DF-97FE-46B9-A320-EA7D0CD85D14}">
      <dgm:prSet/>
      <dgm:spPr/>
      <dgm:t>
        <a:bodyPr/>
        <a:lstStyle/>
        <a:p>
          <a:endParaRPr lang="en-US"/>
        </a:p>
      </dgm:t>
    </dgm:pt>
    <dgm:pt modelId="{F014DB21-050F-47DA-AD65-441761D39CD9}" type="sibTrans" cxnId="{1C0857DF-97FE-46B9-A320-EA7D0CD85D14}">
      <dgm:prSet/>
      <dgm:spPr/>
      <dgm:t>
        <a:bodyPr/>
        <a:lstStyle/>
        <a:p>
          <a:endParaRPr lang="en-US"/>
        </a:p>
      </dgm:t>
    </dgm:pt>
    <dgm:pt modelId="{82F8AE4E-E389-4F02-A28F-73B093F400B9}">
      <dgm:prSet phldrT="[Text]"/>
      <dgm:spPr/>
      <dgm:t>
        <a:bodyPr/>
        <a:lstStyle/>
        <a:p>
          <a:r>
            <a:rPr lang="en-US" dirty="0" err="1" smtClean="0"/>
            <a:t>dlr.xap</a:t>
          </a:r>
          <a:endParaRPr lang="en-US" dirty="0"/>
        </a:p>
      </dgm:t>
    </dgm:pt>
    <dgm:pt modelId="{D20CE156-B10D-4598-B9B3-7F2BD93D8837}" type="parTrans" cxnId="{F846BC0A-611F-4350-9424-8733A10C9CF6}">
      <dgm:prSet/>
      <dgm:spPr/>
      <dgm:t>
        <a:bodyPr/>
        <a:lstStyle/>
        <a:p>
          <a:endParaRPr lang="en-US"/>
        </a:p>
      </dgm:t>
    </dgm:pt>
    <dgm:pt modelId="{EF0E8185-96A7-4738-89FC-C4CD990F3866}" type="sibTrans" cxnId="{F846BC0A-611F-4350-9424-8733A10C9CF6}">
      <dgm:prSet/>
      <dgm:spPr/>
      <dgm:t>
        <a:bodyPr/>
        <a:lstStyle/>
        <a:p>
          <a:endParaRPr lang="en-US"/>
        </a:p>
      </dgm:t>
    </dgm:pt>
    <dgm:pt modelId="{4BF3C643-3D18-4030-AB1F-4B1D83BEF6DD}">
      <dgm:prSet phldrT="[Text]"/>
      <dgm:spPr/>
      <dgm:t>
        <a:bodyPr/>
        <a:lstStyle/>
        <a:p>
          <a:r>
            <a:rPr lang="en-US" dirty="0" smtClean="0"/>
            <a:t>text/python</a:t>
          </a:r>
          <a:endParaRPr lang="en-US" dirty="0"/>
        </a:p>
      </dgm:t>
    </dgm:pt>
    <dgm:pt modelId="{0AD7210E-7024-4E3C-B941-5314F882A789}" type="parTrans" cxnId="{06CF8ED1-8102-4C67-A120-36E1065AC1BD}">
      <dgm:prSet/>
      <dgm:spPr/>
      <dgm:t>
        <a:bodyPr/>
        <a:lstStyle/>
        <a:p>
          <a:endParaRPr lang="en-US"/>
        </a:p>
      </dgm:t>
    </dgm:pt>
    <dgm:pt modelId="{2FA1DF4A-E9F7-4AEC-A1A5-745A60914600}" type="sibTrans" cxnId="{06CF8ED1-8102-4C67-A120-36E1065AC1BD}">
      <dgm:prSet/>
      <dgm:spPr/>
      <dgm:t>
        <a:bodyPr/>
        <a:lstStyle/>
        <a:p>
          <a:endParaRPr lang="en-US"/>
        </a:p>
      </dgm:t>
    </dgm:pt>
    <dgm:pt modelId="{145401A5-AE87-43B7-AC65-3AC00385A078}">
      <dgm:prSet phldrT="[Text]"/>
      <dgm:spPr/>
      <dgm:t>
        <a:bodyPr/>
        <a:lstStyle/>
        <a:p>
          <a:r>
            <a:rPr lang="en-US" smtClean="0"/>
            <a:t>html</a:t>
          </a:r>
          <a:endParaRPr lang="en-US" dirty="0"/>
        </a:p>
      </dgm:t>
    </dgm:pt>
    <dgm:pt modelId="{98A7A87D-426F-4D81-A137-DA62AD14F6AF}" type="parTrans" cxnId="{D0530799-17FB-4606-9D00-4F8E2E4EC5E9}">
      <dgm:prSet/>
      <dgm:spPr/>
      <dgm:t>
        <a:bodyPr/>
        <a:lstStyle/>
        <a:p>
          <a:endParaRPr lang="en-US"/>
        </a:p>
      </dgm:t>
    </dgm:pt>
    <dgm:pt modelId="{22F75463-1C08-4196-A0B3-9FE8EB849B69}" type="sibTrans" cxnId="{D0530799-17FB-4606-9D00-4F8E2E4EC5E9}">
      <dgm:prSet/>
      <dgm:spPr/>
      <dgm:t>
        <a:bodyPr/>
        <a:lstStyle/>
        <a:p>
          <a:endParaRPr lang="en-US"/>
        </a:p>
      </dgm:t>
    </dgm:pt>
    <dgm:pt modelId="{32EFD77E-83D8-42BC-9EB8-22B5458F1883}" type="pres">
      <dgm:prSet presAssocID="{94B1DEF6-6FF3-4B4E-A2E6-5D8B4EDE235F}" presName="Name0" presStyleCnt="0">
        <dgm:presLayoutVars>
          <dgm:dir/>
          <dgm:resizeHandles val="exact"/>
        </dgm:presLayoutVars>
      </dgm:prSet>
      <dgm:spPr/>
    </dgm:pt>
    <dgm:pt modelId="{9529C222-B837-4207-83D0-A5A2BF6D458E}" type="pres">
      <dgm:prSet presAssocID="{145401A5-AE87-43B7-AC65-3AC00385A078}" presName="node" presStyleLbl="node1" presStyleIdx="0" presStyleCnt="4" custLinFactNeighborY="-235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42C573-2509-4AA7-B655-E0BA8C77691F}" type="pres">
      <dgm:prSet presAssocID="{22F75463-1C08-4196-A0B3-9FE8EB849B6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2E84E1C-F3E6-4D82-B34C-A03CEB722F38}" type="pres">
      <dgm:prSet presAssocID="{22F75463-1C08-4196-A0B3-9FE8EB849B6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632146D-1CBB-41ED-830E-DA8200C582F7}" type="pres">
      <dgm:prSet presAssocID="{80FCAAA5-6584-452C-AE76-B2C491035230}" presName="node" presStyleLbl="node1" presStyleIdx="1" presStyleCnt="4" custLinFactNeighborY="235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6F28D-2CB9-4E19-AA27-1AC430178F22}" type="pres">
      <dgm:prSet presAssocID="{F014DB21-050F-47DA-AD65-441761D39CD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ADA44A1-C73C-4E12-8801-961E6E07A16A}" type="pres">
      <dgm:prSet presAssocID="{F014DB21-050F-47DA-AD65-441761D39CD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947FD3A8-9B13-4D22-ACF1-DB2A76727F08}" type="pres">
      <dgm:prSet presAssocID="{82F8AE4E-E389-4F02-A28F-73B093F400B9}" presName="node" presStyleLbl="node1" presStyleIdx="2" presStyleCnt="4" custLinFactNeighborY="235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7AA37-B440-4AA3-840F-05F3E9A4C4F6}" type="pres">
      <dgm:prSet presAssocID="{EF0E8185-96A7-4738-89FC-C4CD990F386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7A85F22-232F-4F33-ACDA-0BC9B0636FEC}" type="pres">
      <dgm:prSet presAssocID="{EF0E8185-96A7-4738-89FC-C4CD990F386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6FD582D2-5FBD-40B3-B520-31A74B83154F}" type="pres">
      <dgm:prSet presAssocID="{4BF3C643-3D18-4030-AB1F-4B1D83BEF6DD}" presName="node" presStyleLbl="node1" presStyleIdx="3" presStyleCnt="4" custLinFactNeighborY="-235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A0D435-6D8D-408C-AAD2-E3B8B1C2558B}" type="presOf" srcId="{F014DB21-050F-47DA-AD65-441761D39CD9}" destId="{1B66F28D-2CB9-4E19-AA27-1AC430178F22}" srcOrd="0" destOrd="0" presId="urn:microsoft.com/office/officeart/2005/8/layout/process1"/>
    <dgm:cxn modelId="{FE5F9210-CB24-4766-962D-1B2F476F68D7}" type="presOf" srcId="{22F75463-1C08-4196-A0B3-9FE8EB849B69}" destId="{9542C573-2509-4AA7-B655-E0BA8C77691F}" srcOrd="0" destOrd="0" presId="urn:microsoft.com/office/officeart/2005/8/layout/process1"/>
    <dgm:cxn modelId="{9693F5A3-28A6-46B2-9D32-DE8ED91EB1EE}" type="presOf" srcId="{22F75463-1C08-4196-A0B3-9FE8EB849B69}" destId="{72E84E1C-F3E6-4D82-B34C-A03CEB722F38}" srcOrd="1" destOrd="0" presId="urn:microsoft.com/office/officeart/2005/8/layout/process1"/>
    <dgm:cxn modelId="{B8249B0C-42B4-4216-977B-176692A3E766}" type="presOf" srcId="{EF0E8185-96A7-4738-89FC-C4CD990F3866}" destId="{20D7AA37-B440-4AA3-840F-05F3E9A4C4F6}" srcOrd="0" destOrd="0" presId="urn:microsoft.com/office/officeart/2005/8/layout/process1"/>
    <dgm:cxn modelId="{D0530799-17FB-4606-9D00-4F8E2E4EC5E9}" srcId="{94B1DEF6-6FF3-4B4E-A2E6-5D8B4EDE235F}" destId="{145401A5-AE87-43B7-AC65-3AC00385A078}" srcOrd="0" destOrd="0" parTransId="{98A7A87D-426F-4D81-A137-DA62AD14F6AF}" sibTransId="{22F75463-1C08-4196-A0B3-9FE8EB849B69}"/>
    <dgm:cxn modelId="{4326C4BA-0BC1-479F-85E0-A60395E57E3C}" type="presOf" srcId="{EF0E8185-96A7-4738-89FC-C4CD990F3866}" destId="{E7A85F22-232F-4F33-ACDA-0BC9B0636FEC}" srcOrd="1" destOrd="0" presId="urn:microsoft.com/office/officeart/2005/8/layout/process1"/>
    <dgm:cxn modelId="{81BFEDF3-B6BD-474D-8D9E-F0C5D7C4C053}" type="presOf" srcId="{4BF3C643-3D18-4030-AB1F-4B1D83BEF6DD}" destId="{6FD582D2-5FBD-40B3-B520-31A74B83154F}" srcOrd="0" destOrd="0" presId="urn:microsoft.com/office/officeart/2005/8/layout/process1"/>
    <dgm:cxn modelId="{06CF8ED1-8102-4C67-A120-36E1065AC1BD}" srcId="{94B1DEF6-6FF3-4B4E-A2E6-5D8B4EDE235F}" destId="{4BF3C643-3D18-4030-AB1F-4B1D83BEF6DD}" srcOrd="3" destOrd="0" parTransId="{0AD7210E-7024-4E3C-B941-5314F882A789}" sibTransId="{2FA1DF4A-E9F7-4AEC-A1A5-745A60914600}"/>
    <dgm:cxn modelId="{F1EE9229-0278-4C40-B800-3DB9EC737D09}" type="presOf" srcId="{F014DB21-050F-47DA-AD65-441761D39CD9}" destId="{4ADA44A1-C73C-4E12-8801-961E6E07A16A}" srcOrd="1" destOrd="0" presId="urn:microsoft.com/office/officeart/2005/8/layout/process1"/>
    <dgm:cxn modelId="{A5DBD06E-93B4-4D14-B33B-01B34E7FD808}" type="presOf" srcId="{82F8AE4E-E389-4F02-A28F-73B093F400B9}" destId="{947FD3A8-9B13-4D22-ACF1-DB2A76727F08}" srcOrd="0" destOrd="0" presId="urn:microsoft.com/office/officeart/2005/8/layout/process1"/>
    <dgm:cxn modelId="{1C0857DF-97FE-46B9-A320-EA7D0CD85D14}" srcId="{94B1DEF6-6FF3-4B4E-A2E6-5D8B4EDE235F}" destId="{80FCAAA5-6584-452C-AE76-B2C491035230}" srcOrd="1" destOrd="0" parTransId="{6F88648C-1589-41CE-93A9-561A5ED083B7}" sibTransId="{F014DB21-050F-47DA-AD65-441761D39CD9}"/>
    <dgm:cxn modelId="{AAB178C1-E4B0-46AA-A512-1EC54486F1E5}" type="presOf" srcId="{94B1DEF6-6FF3-4B4E-A2E6-5D8B4EDE235F}" destId="{32EFD77E-83D8-42BC-9EB8-22B5458F1883}" srcOrd="0" destOrd="0" presId="urn:microsoft.com/office/officeart/2005/8/layout/process1"/>
    <dgm:cxn modelId="{535B3158-1A35-49EE-98AA-B4293536B387}" type="presOf" srcId="{145401A5-AE87-43B7-AC65-3AC00385A078}" destId="{9529C222-B837-4207-83D0-A5A2BF6D458E}" srcOrd="0" destOrd="0" presId="urn:microsoft.com/office/officeart/2005/8/layout/process1"/>
    <dgm:cxn modelId="{F846BC0A-611F-4350-9424-8733A10C9CF6}" srcId="{94B1DEF6-6FF3-4B4E-A2E6-5D8B4EDE235F}" destId="{82F8AE4E-E389-4F02-A28F-73B093F400B9}" srcOrd="2" destOrd="0" parTransId="{D20CE156-B10D-4598-B9B3-7F2BD93D8837}" sibTransId="{EF0E8185-96A7-4738-89FC-C4CD990F3866}"/>
    <dgm:cxn modelId="{4D3FD68D-E543-410A-B2F9-5D459E23EAF9}" type="presOf" srcId="{80FCAAA5-6584-452C-AE76-B2C491035230}" destId="{3632146D-1CBB-41ED-830E-DA8200C582F7}" srcOrd="0" destOrd="0" presId="urn:microsoft.com/office/officeart/2005/8/layout/process1"/>
    <dgm:cxn modelId="{FA0F706C-7AF7-4302-B0FA-C1C718EAB772}" type="presParOf" srcId="{32EFD77E-83D8-42BC-9EB8-22B5458F1883}" destId="{9529C222-B837-4207-83D0-A5A2BF6D458E}" srcOrd="0" destOrd="0" presId="urn:microsoft.com/office/officeart/2005/8/layout/process1"/>
    <dgm:cxn modelId="{C56BBD49-A873-46A2-8D71-11C2C9784A13}" type="presParOf" srcId="{32EFD77E-83D8-42BC-9EB8-22B5458F1883}" destId="{9542C573-2509-4AA7-B655-E0BA8C77691F}" srcOrd="1" destOrd="0" presId="urn:microsoft.com/office/officeart/2005/8/layout/process1"/>
    <dgm:cxn modelId="{91DD2CBA-89F7-4D05-A379-0117DBB28DFB}" type="presParOf" srcId="{9542C573-2509-4AA7-B655-E0BA8C77691F}" destId="{72E84E1C-F3E6-4D82-B34C-A03CEB722F38}" srcOrd="0" destOrd="0" presId="urn:microsoft.com/office/officeart/2005/8/layout/process1"/>
    <dgm:cxn modelId="{D4561BCF-4E65-4C1F-B3DB-09BAF33C7647}" type="presParOf" srcId="{32EFD77E-83D8-42BC-9EB8-22B5458F1883}" destId="{3632146D-1CBB-41ED-830E-DA8200C582F7}" srcOrd="2" destOrd="0" presId="urn:microsoft.com/office/officeart/2005/8/layout/process1"/>
    <dgm:cxn modelId="{BDBDB7D3-40B2-4287-875B-42AE02E8340F}" type="presParOf" srcId="{32EFD77E-83D8-42BC-9EB8-22B5458F1883}" destId="{1B66F28D-2CB9-4E19-AA27-1AC430178F22}" srcOrd="3" destOrd="0" presId="urn:microsoft.com/office/officeart/2005/8/layout/process1"/>
    <dgm:cxn modelId="{75467BB4-E2D6-44DC-8A7F-54B9EEF1FD76}" type="presParOf" srcId="{1B66F28D-2CB9-4E19-AA27-1AC430178F22}" destId="{4ADA44A1-C73C-4E12-8801-961E6E07A16A}" srcOrd="0" destOrd="0" presId="urn:microsoft.com/office/officeart/2005/8/layout/process1"/>
    <dgm:cxn modelId="{A300EF99-0180-4E9F-BF07-C2F7A99F21AF}" type="presParOf" srcId="{32EFD77E-83D8-42BC-9EB8-22B5458F1883}" destId="{947FD3A8-9B13-4D22-ACF1-DB2A76727F08}" srcOrd="4" destOrd="0" presId="urn:microsoft.com/office/officeart/2005/8/layout/process1"/>
    <dgm:cxn modelId="{10075533-9E46-468C-9250-A760080C627A}" type="presParOf" srcId="{32EFD77E-83D8-42BC-9EB8-22B5458F1883}" destId="{20D7AA37-B440-4AA3-840F-05F3E9A4C4F6}" srcOrd="5" destOrd="0" presId="urn:microsoft.com/office/officeart/2005/8/layout/process1"/>
    <dgm:cxn modelId="{06E63C67-2BFE-499B-8899-E2484660AAC0}" type="presParOf" srcId="{20D7AA37-B440-4AA3-840F-05F3E9A4C4F6}" destId="{E7A85F22-232F-4F33-ACDA-0BC9B0636FEC}" srcOrd="0" destOrd="0" presId="urn:microsoft.com/office/officeart/2005/8/layout/process1"/>
    <dgm:cxn modelId="{61851C80-C6E9-46FB-A47B-717723761DBD}" type="presParOf" srcId="{32EFD77E-83D8-42BC-9EB8-22B5458F1883}" destId="{6FD582D2-5FBD-40B3-B520-31A74B83154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B1DEF6-6FF3-4B4E-A2E6-5D8B4EDE235F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80FCAAA5-6584-452C-AE76-B2C491035230}">
      <dgm:prSet phldrT="[Text]"/>
      <dgm:spPr/>
      <dgm:t>
        <a:bodyPr/>
        <a:lstStyle/>
        <a:p>
          <a:r>
            <a:rPr lang="en-US" dirty="0" smtClean="0"/>
            <a:t>dlr.js</a:t>
          </a:r>
          <a:endParaRPr lang="en-US" dirty="0"/>
        </a:p>
      </dgm:t>
    </dgm:pt>
    <dgm:pt modelId="{6F88648C-1589-41CE-93A9-561A5ED083B7}" type="parTrans" cxnId="{1C0857DF-97FE-46B9-A320-EA7D0CD85D14}">
      <dgm:prSet/>
      <dgm:spPr/>
      <dgm:t>
        <a:bodyPr/>
        <a:lstStyle/>
        <a:p>
          <a:endParaRPr lang="en-US"/>
        </a:p>
      </dgm:t>
    </dgm:pt>
    <dgm:pt modelId="{F014DB21-050F-47DA-AD65-441761D39CD9}" type="sibTrans" cxnId="{1C0857DF-97FE-46B9-A320-EA7D0CD85D14}">
      <dgm:prSet/>
      <dgm:spPr/>
      <dgm:t>
        <a:bodyPr/>
        <a:lstStyle/>
        <a:p>
          <a:endParaRPr lang="en-US"/>
        </a:p>
      </dgm:t>
    </dgm:pt>
    <dgm:pt modelId="{82F8AE4E-E389-4F02-A28F-73B093F400B9}">
      <dgm:prSet phldrT="[Text]"/>
      <dgm:spPr/>
      <dgm:t>
        <a:bodyPr/>
        <a:lstStyle/>
        <a:p>
          <a:r>
            <a:rPr lang="en-US" dirty="0" err="1" smtClean="0"/>
            <a:t>dlr.xap</a:t>
          </a:r>
          <a:endParaRPr lang="en-US" dirty="0"/>
        </a:p>
      </dgm:t>
    </dgm:pt>
    <dgm:pt modelId="{D20CE156-B10D-4598-B9B3-7F2BD93D8837}" type="parTrans" cxnId="{F846BC0A-611F-4350-9424-8733A10C9CF6}">
      <dgm:prSet/>
      <dgm:spPr/>
      <dgm:t>
        <a:bodyPr/>
        <a:lstStyle/>
        <a:p>
          <a:endParaRPr lang="en-US"/>
        </a:p>
      </dgm:t>
    </dgm:pt>
    <dgm:pt modelId="{EF0E8185-96A7-4738-89FC-C4CD990F3866}" type="sibTrans" cxnId="{F846BC0A-611F-4350-9424-8733A10C9CF6}">
      <dgm:prSet/>
      <dgm:spPr/>
      <dgm:t>
        <a:bodyPr/>
        <a:lstStyle/>
        <a:p>
          <a:endParaRPr lang="en-US"/>
        </a:p>
      </dgm:t>
    </dgm:pt>
    <dgm:pt modelId="{4BF3C643-3D18-4030-AB1F-4B1D83BEF6DD}">
      <dgm:prSet phldrT="[Text]"/>
      <dgm:spPr/>
      <dgm:t>
        <a:bodyPr/>
        <a:lstStyle/>
        <a:p>
          <a:r>
            <a:rPr lang="en-US" dirty="0" smtClean="0"/>
            <a:t>text/python</a:t>
          </a:r>
          <a:endParaRPr lang="en-US" dirty="0"/>
        </a:p>
      </dgm:t>
    </dgm:pt>
    <dgm:pt modelId="{0AD7210E-7024-4E3C-B941-5314F882A789}" type="parTrans" cxnId="{06CF8ED1-8102-4C67-A120-36E1065AC1BD}">
      <dgm:prSet/>
      <dgm:spPr/>
      <dgm:t>
        <a:bodyPr/>
        <a:lstStyle/>
        <a:p>
          <a:endParaRPr lang="en-US"/>
        </a:p>
      </dgm:t>
    </dgm:pt>
    <dgm:pt modelId="{2FA1DF4A-E9F7-4AEC-A1A5-745A60914600}" type="sibTrans" cxnId="{06CF8ED1-8102-4C67-A120-36E1065AC1BD}">
      <dgm:prSet/>
      <dgm:spPr/>
      <dgm:t>
        <a:bodyPr/>
        <a:lstStyle/>
        <a:p>
          <a:endParaRPr lang="en-US"/>
        </a:p>
      </dgm:t>
    </dgm:pt>
    <dgm:pt modelId="{145401A5-AE87-43B7-AC65-3AC00385A078}">
      <dgm:prSet phldrT="[Text]"/>
      <dgm:spPr/>
      <dgm:t>
        <a:bodyPr/>
        <a:lstStyle/>
        <a:p>
          <a:r>
            <a:rPr lang="en-US" smtClean="0"/>
            <a:t>html</a:t>
          </a:r>
          <a:endParaRPr lang="en-US" dirty="0"/>
        </a:p>
      </dgm:t>
    </dgm:pt>
    <dgm:pt modelId="{98A7A87D-426F-4D81-A137-DA62AD14F6AF}" type="parTrans" cxnId="{D0530799-17FB-4606-9D00-4F8E2E4EC5E9}">
      <dgm:prSet/>
      <dgm:spPr/>
      <dgm:t>
        <a:bodyPr/>
        <a:lstStyle/>
        <a:p>
          <a:endParaRPr lang="en-US"/>
        </a:p>
      </dgm:t>
    </dgm:pt>
    <dgm:pt modelId="{22F75463-1C08-4196-A0B3-9FE8EB849B69}" type="sibTrans" cxnId="{D0530799-17FB-4606-9D00-4F8E2E4EC5E9}">
      <dgm:prSet/>
      <dgm:spPr/>
      <dgm:t>
        <a:bodyPr/>
        <a:lstStyle/>
        <a:p>
          <a:endParaRPr lang="en-US"/>
        </a:p>
      </dgm:t>
    </dgm:pt>
    <dgm:pt modelId="{32EFD77E-83D8-42BC-9EB8-22B5458F1883}" type="pres">
      <dgm:prSet presAssocID="{94B1DEF6-6FF3-4B4E-A2E6-5D8B4EDE235F}" presName="Name0" presStyleCnt="0">
        <dgm:presLayoutVars>
          <dgm:dir/>
          <dgm:resizeHandles val="exact"/>
        </dgm:presLayoutVars>
      </dgm:prSet>
      <dgm:spPr/>
    </dgm:pt>
    <dgm:pt modelId="{9529C222-B837-4207-83D0-A5A2BF6D458E}" type="pres">
      <dgm:prSet presAssocID="{145401A5-AE87-43B7-AC65-3AC00385A078}" presName="node" presStyleLbl="node1" presStyleIdx="0" presStyleCnt="4" custLinFactNeighborY="-235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42C573-2509-4AA7-B655-E0BA8C77691F}" type="pres">
      <dgm:prSet presAssocID="{22F75463-1C08-4196-A0B3-9FE8EB849B6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2E84E1C-F3E6-4D82-B34C-A03CEB722F38}" type="pres">
      <dgm:prSet presAssocID="{22F75463-1C08-4196-A0B3-9FE8EB849B6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632146D-1CBB-41ED-830E-DA8200C582F7}" type="pres">
      <dgm:prSet presAssocID="{80FCAAA5-6584-452C-AE76-B2C491035230}" presName="node" presStyleLbl="node1" presStyleIdx="1" presStyleCnt="4" custLinFactNeighborY="235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6F28D-2CB9-4E19-AA27-1AC430178F22}" type="pres">
      <dgm:prSet presAssocID="{F014DB21-050F-47DA-AD65-441761D39CD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ADA44A1-C73C-4E12-8801-961E6E07A16A}" type="pres">
      <dgm:prSet presAssocID="{F014DB21-050F-47DA-AD65-441761D39CD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947FD3A8-9B13-4D22-ACF1-DB2A76727F08}" type="pres">
      <dgm:prSet presAssocID="{82F8AE4E-E389-4F02-A28F-73B093F400B9}" presName="node" presStyleLbl="node1" presStyleIdx="2" presStyleCnt="4" custLinFactNeighborY="235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7AA37-B440-4AA3-840F-05F3E9A4C4F6}" type="pres">
      <dgm:prSet presAssocID="{EF0E8185-96A7-4738-89FC-C4CD990F386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7A85F22-232F-4F33-ACDA-0BC9B0636FEC}" type="pres">
      <dgm:prSet presAssocID="{EF0E8185-96A7-4738-89FC-C4CD990F386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6FD582D2-5FBD-40B3-B520-31A74B83154F}" type="pres">
      <dgm:prSet presAssocID="{4BF3C643-3D18-4030-AB1F-4B1D83BEF6DD}" presName="node" presStyleLbl="node1" presStyleIdx="3" presStyleCnt="4" custLinFactNeighborY="-235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C5130C-28CA-44B5-B3DF-64EB90B96849}" type="presOf" srcId="{F014DB21-050F-47DA-AD65-441761D39CD9}" destId="{1B66F28D-2CB9-4E19-AA27-1AC430178F22}" srcOrd="0" destOrd="0" presId="urn:microsoft.com/office/officeart/2005/8/layout/process1"/>
    <dgm:cxn modelId="{4D2994EB-80CD-4202-BA2F-C384CDEB1884}" type="presOf" srcId="{4BF3C643-3D18-4030-AB1F-4B1D83BEF6DD}" destId="{6FD582D2-5FBD-40B3-B520-31A74B83154F}" srcOrd="0" destOrd="0" presId="urn:microsoft.com/office/officeart/2005/8/layout/process1"/>
    <dgm:cxn modelId="{3BE303B0-3DA7-4E16-8CB7-DFE32FF48C4C}" type="presOf" srcId="{F014DB21-050F-47DA-AD65-441761D39CD9}" destId="{4ADA44A1-C73C-4E12-8801-961E6E07A16A}" srcOrd="1" destOrd="0" presId="urn:microsoft.com/office/officeart/2005/8/layout/process1"/>
    <dgm:cxn modelId="{15E8C9A4-4A7A-40A0-9598-1BAAA4465048}" type="presOf" srcId="{22F75463-1C08-4196-A0B3-9FE8EB849B69}" destId="{9542C573-2509-4AA7-B655-E0BA8C77691F}" srcOrd="0" destOrd="0" presId="urn:microsoft.com/office/officeart/2005/8/layout/process1"/>
    <dgm:cxn modelId="{0779066E-07F0-4186-82A6-2517C4876BEF}" type="presOf" srcId="{94B1DEF6-6FF3-4B4E-A2E6-5D8B4EDE235F}" destId="{32EFD77E-83D8-42BC-9EB8-22B5458F1883}" srcOrd="0" destOrd="0" presId="urn:microsoft.com/office/officeart/2005/8/layout/process1"/>
    <dgm:cxn modelId="{D0530799-17FB-4606-9D00-4F8E2E4EC5E9}" srcId="{94B1DEF6-6FF3-4B4E-A2E6-5D8B4EDE235F}" destId="{145401A5-AE87-43B7-AC65-3AC00385A078}" srcOrd="0" destOrd="0" parTransId="{98A7A87D-426F-4D81-A137-DA62AD14F6AF}" sibTransId="{22F75463-1C08-4196-A0B3-9FE8EB849B69}"/>
    <dgm:cxn modelId="{A5FEB19A-8D26-402B-9137-1F0A841B8644}" type="presOf" srcId="{82F8AE4E-E389-4F02-A28F-73B093F400B9}" destId="{947FD3A8-9B13-4D22-ACF1-DB2A76727F08}" srcOrd="0" destOrd="0" presId="urn:microsoft.com/office/officeart/2005/8/layout/process1"/>
    <dgm:cxn modelId="{2BAB7E0A-BB7D-47D2-BF82-74E4522F6EF9}" type="presOf" srcId="{145401A5-AE87-43B7-AC65-3AC00385A078}" destId="{9529C222-B837-4207-83D0-A5A2BF6D458E}" srcOrd="0" destOrd="0" presId="urn:microsoft.com/office/officeart/2005/8/layout/process1"/>
    <dgm:cxn modelId="{06CF8ED1-8102-4C67-A120-36E1065AC1BD}" srcId="{94B1DEF6-6FF3-4B4E-A2E6-5D8B4EDE235F}" destId="{4BF3C643-3D18-4030-AB1F-4B1D83BEF6DD}" srcOrd="3" destOrd="0" parTransId="{0AD7210E-7024-4E3C-B941-5314F882A789}" sibTransId="{2FA1DF4A-E9F7-4AEC-A1A5-745A60914600}"/>
    <dgm:cxn modelId="{AC79EF0E-F14F-4791-938A-2DA8D4858E96}" type="presOf" srcId="{EF0E8185-96A7-4738-89FC-C4CD990F3866}" destId="{20D7AA37-B440-4AA3-840F-05F3E9A4C4F6}" srcOrd="0" destOrd="0" presId="urn:microsoft.com/office/officeart/2005/8/layout/process1"/>
    <dgm:cxn modelId="{1A6C081C-26A4-4041-8559-C319740E578F}" type="presOf" srcId="{22F75463-1C08-4196-A0B3-9FE8EB849B69}" destId="{72E84E1C-F3E6-4D82-B34C-A03CEB722F38}" srcOrd="1" destOrd="0" presId="urn:microsoft.com/office/officeart/2005/8/layout/process1"/>
    <dgm:cxn modelId="{4D3E0840-8CA2-44B4-8CB4-417BDC8F60D6}" type="presOf" srcId="{80FCAAA5-6584-452C-AE76-B2C491035230}" destId="{3632146D-1CBB-41ED-830E-DA8200C582F7}" srcOrd="0" destOrd="0" presId="urn:microsoft.com/office/officeart/2005/8/layout/process1"/>
    <dgm:cxn modelId="{0E809BC2-B3B4-4891-9861-2595769A49DB}" type="presOf" srcId="{EF0E8185-96A7-4738-89FC-C4CD990F3866}" destId="{E7A85F22-232F-4F33-ACDA-0BC9B0636FEC}" srcOrd="1" destOrd="0" presId="urn:microsoft.com/office/officeart/2005/8/layout/process1"/>
    <dgm:cxn modelId="{1C0857DF-97FE-46B9-A320-EA7D0CD85D14}" srcId="{94B1DEF6-6FF3-4B4E-A2E6-5D8B4EDE235F}" destId="{80FCAAA5-6584-452C-AE76-B2C491035230}" srcOrd="1" destOrd="0" parTransId="{6F88648C-1589-41CE-93A9-561A5ED083B7}" sibTransId="{F014DB21-050F-47DA-AD65-441761D39CD9}"/>
    <dgm:cxn modelId="{F846BC0A-611F-4350-9424-8733A10C9CF6}" srcId="{94B1DEF6-6FF3-4B4E-A2E6-5D8B4EDE235F}" destId="{82F8AE4E-E389-4F02-A28F-73B093F400B9}" srcOrd="2" destOrd="0" parTransId="{D20CE156-B10D-4598-B9B3-7F2BD93D8837}" sibTransId="{EF0E8185-96A7-4738-89FC-C4CD990F3866}"/>
    <dgm:cxn modelId="{32F65A5A-FD02-4B5B-A29B-C0FB636E3E46}" type="presParOf" srcId="{32EFD77E-83D8-42BC-9EB8-22B5458F1883}" destId="{9529C222-B837-4207-83D0-A5A2BF6D458E}" srcOrd="0" destOrd="0" presId="urn:microsoft.com/office/officeart/2005/8/layout/process1"/>
    <dgm:cxn modelId="{48B085FB-D0AB-4C97-AA77-15D33661C584}" type="presParOf" srcId="{32EFD77E-83D8-42BC-9EB8-22B5458F1883}" destId="{9542C573-2509-4AA7-B655-E0BA8C77691F}" srcOrd="1" destOrd="0" presId="urn:microsoft.com/office/officeart/2005/8/layout/process1"/>
    <dgm:cxn modelId="{927E9B47-8FAC-4662-91E8-A4F72D1CCE53}" type="presParOf" srcId="{9542C573-2509-4AA7-B655-E0BA8C77691F}" destId="{72E84E1C-F3E6-4D82-B34C-A03CEB722F38}" srcOrd="0" destOrd="0" presId="urn:microsoft.com/office/officeart/2005/8/layout/process1"/>
    <dgm:cxn modelId="{2752F593-D8EB-4082-A0D3-F6D61FD2724D}" type="presParOf" srcId="{32EFD77E-83D8-42BC-9EB8-22B5458F1883}" destId="{3632146D-1CBB-41ED-830E-DA8200C582F7}" srcOrd="2" destOrd="0" presId="urn:microsoft.com/office/officeart/2005/8/layout/process1"/>
    <dgm:cxn modelId="{BF5F5CD1-776C-4307-9C58-2D7314C0CA5D}" type="presParOf" srcId="{32EFD77E-83D8-42BC-9EB8-22B5458F1883}" destId="{1B66F28D-2CB9-4E19-AA27-1AC430178F22}" srcOrd="3" destOrd="0" presId="urn:microsoft.com/office/officeart/2005/8/layout/process1"/>
    <dgm:cxn modelId="{CEC325D2-8B90-43DE-908A-83000D11F618}" type="presParOf" srcId="{1B66F28D-2CB9-4E19-AA27-1AC430178F22}" destId="{4ADA44A1-C73C-4E12-8801-961E6E07A16A}" srcOrd="0" destOrd="0" presId="urn:microsoft.com/office/officeart/2005/8/layout/process1"/>
    <dgm:cxn modelId="{CC868447-FFEF-475F-8DFC-89E97118D10A}" type="presParOf" srcId="{32EFD77E-83D8-42BC-9EB8-22B5458F1883}" destId="{947FD3A8-9B13-4D22-ACF1-DB2A76727F08}" srcOrd="4" destOrd="0" presId="urn:microsoft.com/office/officeart/2005/8/layout/process1"/>
    <dgm:cxn modelId="{4292A708-5ED9-4EFA-B104-D038BBDCE0D0}" type="presParOf" srcId="{32EFD77E-83D8-42BC-9EB8-22B5458F1883}" destId="{20D7AA37-B440-4AA3-840F-05F3E9A4C4F6}" srcOrd="5" destOrd="0" presId="urn:microsoft.com/office/officeart/2005/8/layout/process1"/>
    <dgm:cxn modelId="{76ABD9CC-95A9-4043-97E5-9A35F2A854DE}" type="presParOf" srcId="{20D7AA37-B440-4AA3-840F-05F3E9A4C4F6}" destId="{E7A85F22-232F-4F33-ACDA-0BC9B0636FEC}" srcOrd="0" destOrd="0" presId="urn:microsoft.com/office/officeart/2005/8/layout/process1"/>
    <dgm:cxn modelId="{35F47A2D-FBC5-4D72-A7BC-1DF0DED9ADCE}" type="presParOf" srcId="{32EFD77E-83D8-42BC-9EB8-22B5458F1883}" destId="{6FD582D2-5FBD-40B3-B520-31A74B83154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B1DEF6-6FF3-4B4E-A2E6-5D8B4EDE235F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80FCAAA5-6584-452C-AE76-B2C491035230}">
      <dgm:prSet phldrT="[Text]"/>
      <dgm:spPr/>
      <dgm:t>
        <a:bodyPr/>
        <a:lstStyle/>
        <a:p>
          <a:r>
            <a:rPr lang="en-US" dirty="0" smtClean="0"/>
            <a:t>dlr.js</a:t>
          </a:r>
          <a:endParaRPr lang="en-US" dirty="0"/>
        </a:p>
      </dgm:t>
    </dgm:pt>
    <dgm:pt modelId="{6F88648C-1589-41CE-93A9-561A5ED083B7}" type="parTrans" cxnId="{1C0857DF-97FE-46B9-A320-EA7D0CD85D14}">
      <dgm:prSet/>
      <dgm:spPr/>
      <dgm:t>
        <a:bodyPr/>
        <a:lstStyle/>
        <a:p>
          <a:endParaRPr lang="en-US"/>
        </a:p>
      </dgm:t>
    </dgm:pt>
    <dgm:pt modelId="{F014DB21-050F-47DA-AD65-441761D39CD9}" type="sibTrans" cxnId="{1C0857DF-97FE-46B9-A320-EA7D0CD85D14}">
      <dgm:prSet/>
      <dgm:spPr/>
      <dgm:t>
        <a:bodyPr/>
        <a:lstStyle/>
        <a:p>
          <a:endParaRPr lang="en-US"/>
        </a:p>
      </dgm:t>
    </dgm:pt>
    <dgm:pt modelId="{82F8AE4E-E389-4F02-A28F-73B093F400B9}">
      <dgm:prSet phldrT="[Text]"/>
      <dgm:spPr/>
      <dgm:t>
        <a:bodyPr/>
        <a:lstStyle/>
        <a:p>
          <a:r>
            <a:rPr lang="en-US" dirty="0" err="1" smtClean="0"/>
            <a:t>dlr.xap</a:t>
          </a:r>
          <a:endParaRPr lang="en-US" dirty="0"/>
        </a:p>
      </dgm:t>
    </dgm:pt>
    <dgm:pt modelId="{D20CE156-B10D-4598-B9B3-7F2BD93D8837}" type="parTrans" cxnId="{F846BC0A-611F-4350-9424-8733A10C9CF6}">
      <dgm:prSet/>
      <dgm:spPr/>
      <dgm:t>
        <a:bodyPr/>
        <a:lstStyle/>
        <a:p>
          <a:endParaRPr lang="en-US"/>
        </a:p>
      </dgm:t>
    </dgm:pt>
    <dgm:pt modelId="{EF0E8185-96A7-4738-89FC-C4CD990F3866}" type="sibTrans" cxnId="{F846BC0A-611F-4350-9424-8733A10C9CF6}">
      <dgm:prSet/>
      <dgm:spPr/>
      <dgm:t>
        <a:bodyPr/>
        <a:lstStyle/>
        <a:p>
          <a:endParaRPr lang="en-US"/>
        </a:p>
      </dgm:t>
    </dgm:pt>
    <dgm:pt modelId="{4BF3C643-3D18-4030-AB1F-4B1D83BEF6DD}">
      <dgm:prSet phldrT="[Text]"/>
      <dgm:spPr/>
      <dgm:t>
        <a:bodyPr/>
        <a:lstStyle/>
        <a:p>
          <a:r>
            <a:rPr lang="en-US" dirty="0" smtClean="0"/>
            <a:t>text/python</a:t>
          </a:r>
          <a:endParaRPr lang="en-US" dirty="0"/>
        </a:p>
      </dgm:t>
    </dgm:pt>
    <dgm:pt modelId="{0AD7210E-7024-4E3C-B941-5314F882A789}" type="parTrans" cxnId="{06CF8ED1-8102-4C67-A120-36E1065AC1BD}">
      <dgm:prSet/>
      <dgm:spPr/>
      <dgm:t>
        <a:bodyPr/>
        <a:lstStyle/>
        <a:p>
          <a:endParaRPr lang="en-US"/>
        </a:p>
      </dgm:t>
    </dgm:pt>
    <dgm:pt modelId="{2FA1DF4A-E9F7-4AEC-A1A5-745A60914600}" type="sibTrans" cxnId="{06CF8ED1-8102-4C67-A120-36E1065AC1BD}">
      <dgm:prSet/>
      <dgm:spPr/>
      <dgm:t>
        <a:bodyPr/>
        <a:lstStyle/>
        <a:p>
          <a:endParaRPr lang="en-US"/>
        </a:p>
      </dgm:t>
    </dgm:pt>
    <dgm:pt modelId="{145401A5-AE87-43B7-AC65-3AC00385A078}">
      <dgm:prSet phldrT="[Text]"/>
      <dgm:spPr/>
      <dgm:t>
        <a:bodyPr/>
        <a:lstStyle/>
        <a:p>
          <a:r>
            <a:rPr lang="en-US" smtClean="0"/>
            <a:t>html</a:t>
          </a:r>
          <a:endParaRPr lang="en-US" dirty="0"/>
        </a:p>
      </dgm:t>
    </dgm:pt>
    <dgm:pt modelId="{98A7A87D-426F-4D81-A137-DA62AD14F6AF}" type="parTrans" cxnId="{D0530799-17FB-4606-9D00-4F8E2E4EC5E9}">
      <dgm:prSet/>
      <dgm:spPr/>
      <dgm:t>
        <a:bodyPr/>
        <a:lstStyle/>
        <a:p>
          <a:endParaRPr lang="en-US"/>
        </a:p>
      </dgm:t>
    </dgm:pt>
    <dgm:pt modelId="{22F75463-1C08-4196-A0B3-9FE8EB849B69}" type="sibTrans" cxnId="{D0530799-17FB-4606-9D00-4F8E2E4EC5E9}">
      <dgm:prSet/>
      <dgm:spPr/>
      <dgm:t>
        <a:bodyPr/>
        <a:lstStyle/>
        <a:p>
          <a:endParaRPr lang="en-US"/>
        </a:p>
      </dgm:t>
    </dgm:pt>
    <dgm:pt modelId="{32EFD77E-83D8-42BC-9EB8-22B5458F1883}" type="pres">
      <dgm:prSet presAssocID="{94B1DEF6-6FF3-4B4E-A2E6-5D8B4EDE235F}" presName="Name0" presStyleCnt="0">
        <dgm:presLayoutVars>
          <dgm:dir/>
          <dgm:resizeHandles val="exact"/>
        </dgm:presLayoutVars>
      </dgm:prSet>
      <dgm:spPr/>
    </dgm:pt>
    <dgm:pt modelId="{9529C222-B837-4207-83D0-A5A2BF6D458E}" type="pres">
      <dgm:prSet presAssocID="{145401A5-AE87-43B7-AC65-3AC00385A078}" presName="node" presStyleLbl="node1" presStyleIdx="0" presStyleCnt="4" custLinFactNeighborY="-235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42C573-2509-4AA7-B655-E0BA8C77691F}" type="pres">
      <dgm:prSet presAssocID="{22F75463-1C08-4196-A0B3-9FE8EB849B6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2E84E1C-F3E6-4D82-B34C-A03CEB722F38}" type="pres">
      <dgm:prSet presAssocID="{22F75463-1C08-4196-A0B3-9FE8EB849B6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632146D-1CBB-41ED-830E-DA8200C582F7}" type="pres">
      <dgm:prSet presAssocID="{80FCAAA5-6584-452C-AE76-B2C491035230}" presName="node" presStyleLbl="node1" presStyleIdx="1" presStyleCnt="4" custLinFactNeighborY="235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6F28D-2CB9-4E19-AA27-1AC430178F22}" type="pres">
      <dgm:prSet presAssocID="{F014DB21-050F-47DA-AD65-441761D39CD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ADA44A1-C73C-4E12-8801-961E6E07A16A}" type="pres">
      <dgm:prSet presAssocID="{F014DB21-050F-47DA-AD65-441761D39CD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947FD3A8-9B13-4D22-ACF1-DB2A76727F08}" type="pres">
      <dgm:prSet presAssocID="{82F8AE4E-E389-4F02-A28F-73B093F400B9}" presName="node" presStyleLbl="node1" presStyleIdx="2" presStyleCnt="4" custLinFactNeighborY="235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7AA37-B440-4AA3-840F-05F3E9A4C4F6}" type="pres">
      <dgm:prSet presAssocID="{EF0E8185-96A7-4738-89FC-C4CD990F386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7A85F22-232F-4F33-ACDA-0BC9B0636FEC}" type="pres">
      <dgm:prSet presAssocID="{EF0E8185-96A7-4738-89FC-C4CD990F386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6FD582D2-5FBD-40B3-B520-31A74B83154F}" type="pres">
      <dgm:prSet presAssocID="{4BF3C643-3D18-4030-AB1F-4B1D83BEF6DD}" presName="node" presStyleLbl="node1" presStyleIdx="3" presStyleCnt="4" custLinFactNeighborY="-235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175F32-C216-4330-A509-92BB289C3810}" type="presOf" srcId="{4BF3C643-3D18-4030-AB1F-4B1D83BEF6DD}" destId="{6FD582D2-5FBD-40B3-B520-31A74B83154F}" srcOrd="0" destOrd="0" presId="urn:microsoft.com/office/officeart/2005/8/layout/process1"/>
    <dgm:cxn modelId="{4A02220B-8B85-411D-A505-79E9751739EE}" type="presOf" srcId="{82F8AE4E-E389-4F02-A28F-73B093F400B9}" destId="{947FD3A8-9B13-4D22-ACF1-DB2A76727F08}" srcOrd="0" destOrd="0" presId="urn:microsoft.com/office/officeart/2005/8/layout/process1"/>
    <dgm:cxn modelId="{D0530799-17FB-4606-9D00-4F8E2E4EC5E9}" srcId="{94B1DEF6-6FF3-4B4E-A2E6-5D8B4EDE235F}" destId="{145401A5-AE87-43B7-AC65-3AC00385A078}" srcOrd="0" destOrd="0" parTransId="{98A7A87D-426F-4D81-A137-DA62AD14F6AF}" sibTransId="{22F75463-1C08-4196-A0B3-9FE8EB849B69}"/>
    <dgm:cxn modelId="{AD73623C-4231-40B1-86A7-9E66FE5A27BE}" type="presOf" srcId="{22F75463-1C08-4196-A0B3-9FE8EB849B69}" destId="{72E84E1C-F3E6-4D82-B34C-A03CEB722F38}" srcOrd="1" destOrd="0" presId="urn:microsoft.com/office/officeart/2005/8/layout/process1"/>
    <dgm:cxn modelId="{FD36D768-C4E3-42C8-B36A-D0341DB8A444}" type="presOf" srcId="{145401A5-AE87-43B7-AC65-3AC00385A078}" destId="{9529C222-B837-4207-83D0-A5A2BF6D458E}" srcOrd="0" destOrd="0" presId="urn:microsoft.com/office/officeart/2005/8/layout/process1"/>
    <dgm:cxn modelId="{FD49FA0C-1B47-49AC-B4C5-045E0BBC510A}" type="presOf" srcId="{94B1DEF6-6FF3-4B4E-A2E6-5D8B4EDE235F}" destId="{32EFD77E-83D8-42BC-9EB8-22B5458F1883}" srcOrd="0" destOrd="0" presId="urn:microsoft.com/office/officeart/2005/8/layout/process1"/>
    <dgm:cxn modelId="{31668080-D81A-4704-A15E-6C627DBC1A17}" type="presOf" srcId="{EF0E8185-96A7-4738-89FC-C4CD990F3866}" destId="{20D7AA37-B440-4AA3-840F-05F3E9A4C4F6}" srcOrd="0" destOrd="0" presId="urn:microsoft.com/office/officeart/2005/8/layout/process1"/>
    <dgm:cxn modelId="{06CF8ED1-8102-4C67-A120-36E1065AC1BD}" srcId="{94B1DEF6-6FF3-4B4E-A2E6-5D8B4EDE235F}" destId="{4BF3C643-3D18-4030-AB1F-4B1D83BEF6DD}" srcOrd="3" destOrd="0" parTransId="{0AD7210E-7024-4E3C-B941-5314F882A789}" sibTransId="{2FA1DF4A-E9F7-4AEC-A1A5-745A60914600}"/>
    <dgm:cxn modelId="{0883F4DC-F68A-4425-AFE6-DAE0DD6C8517}" type="presOf" srcId="{80FCAAA5-6584-452C-AE76-B2C491035230}" destId="{3632146D-1CBB-41ED-830E-DA8200C582F7}" srcOrd="0" destOrd="0" presId="urn:microsoft.com/office/officeart/2005/8/layout/process1"/>
    <dgm:cxn modelId="{08688598-9B1A-4565-A933-9B159847BCB7}" type="presOf" srcId="{F014DB21-050F-47DA-AD65-441761D39CD9}" destId="{4ADA44A1-C73C-4E12-8801-961E6E07A16A}" srcOrd="1" destOrd="0" presId="urn:microsoft.com/office/officeart/2005/8/layout/process1"/>
    <dgm:cxn modelId="{1C0857DF-97FE-46B9-A320-EA7D0CD85D14}" srcId="{94B1DEF6-6FF3-4B4E-A2E6-5D8B4EDE235F}" destId="{80FCAAA5-6584-452C-AE76-B2C491035230}" srcOrd="1" destOrd="0" parTransId="{6F88648C-1589-41CE-93A9-561A5ED083B7}" sibTransId="{F014DB21-050F-47DA-AD65-441761D39CD9}"/>
    <dgm:cxn modelId="{F81F035B-784C-41BF-AB25-279244065CFC}" type="presOf" srcId="{EF0E8185-96A7-4738-89FC-C4CD990F3866}" destId="{E7A85F22-232F-4F33-ACDA-0BC9B0636FEC}" srcOrd="1" destOrd="0" presId="urn:microsoft.com/office/officeart/2005/8/layout/process1"/>
    <dgm:cxn modelId="{408C6F22-79F6-4633-9A66-46709DBB9224}" type="presOf" srcId="{F014DB21-050F-47DA-AD65-441761D39CD9}" destId="{1B66F28D-2CB9-4E19-AA27-1AC430178F22}" srcOrd="0" destOrd="0" presId="urn:microsoft.com/office/officeart/2005/8/layout/process1"/>
    <dgm:cxn modelId="{F846BC0A-611F-4350-9424-8733A10C9CF6}" srcId="{94B1DEF6-6FF3-4B4E-A2E6-5D8B4EDE235F}" destId="{82F8AE4E-E389-4F02-A28F-73B093F400B9}" srcOrd="2" destOrd="0" parTransId="{D20CE156-B10D-4598-B9B3-7F2BD93D8837}" sibTransId="{EF0E8185-96A7-4738-89FC-C4CD990F3866}"/>
    <dgm:cxn modelId="{4F4D39B0-B661-4C64-BAB6-5CC766BACB8B}" type="presOf" srcId="{22F75463-1C08-4196-A0B3-9FE8EB849B69}" destId="{9542C573-2509-4AA7-B655-E0BA8C77691F}" srcOrd="0" destOrd="0" presId="urn:microsoft.com/office/officeart/2005/8/layout/process1"/>
    <dgm:cxn modelId="{60FA3DFD-0AB8-4C85-BC78-0394D8979D7B}" type="presParOf" srcId="{32EFD77E-83D8-42BC-9EB8-22B5458F1883}" destId="{9529C222-B837-4207-83D0-A5A2BF6D458E}" srcOrd="0" destOrd="0" presId="urn:microsoft.com/office/officeart/2005/8/layout/process1"/>
    <dgm:cxn modelId="{5F72B3AB-E03C-44AE-8EF9-B181FF37E561}" type="presParOf" srcId="{32EFD77E-83D8-42BC-9EB8-22B5458F1883}" destId="{9542C573-2509-4AA7-B655-E0BA8C77691F}" srcOrd="1" destOrd="0" presId="urn:microsoft.com/office/officeart/2005/8/layout/process1"/>
    <dgm:cxn modelId="{59A36B61-A69B-441B-A2DF-A81D126DCCD7}" type="presParOf" srcId="{9542C573-2509-4AA7-B655-E0BA8C77691F}" destId="{72E84E1C-F3E6-4D82-B34C-A03CEB722F38}" srcOrd="0" destOrd="0" presId="urn:microsoft.com/office/officeart/2005/8/layout/process1"/>
    <dgm:cxn modelId="{3CC423F2-8FD2-473E-BB96-3CC4FD48A445}" type="presParOf" srcId="{32EFD77E-83D8-42BC-9EB8-22B5458F1883}" destId="{3632146D-1CBB-41ED-830E-DA8200C582F7}" srcOrd="2" destOrd="0" presId="urn:microsoft.com/office/officeart/2005/8/layout/process1"/>
    <dgm:cxn modelId="{EAF55D5F-CEB8-47D9-897B-E9EB75AACB15}" type="presParOf" srcId="{32EFD77E-83D8-42BC-9EB8-22B5458F1883}" destId="{1B66F28D-2CB9-4E19-AA27-1AC430178F22}" srcOrd="3" destOrd="0" presId="urn:microsoft.com/office/officeart/2005/8/layout/process1"/>
    <dgm:cxn modelId="{62D6CAEF-4A30-4F96-B131-521956627153}" type="presParOf" srcId="{1B66F28D-2CB9-4E19-AA27-1AC430178F22}" destId="{4ADA44A1-C73C-4E12-8801-961E6E07A16A}" srcOrd="0" destOrd="0" presId="urn:microsoft.com/office/officeart/2005/8/layout/process1"/>
    <dgm:cxn modelId="{4D57BFDB-7CD5-4B8F-9C6E-ABD412218465}" type="presParOf" srcId="{32EFD77E-83D8-42BC-9EB8-22B5458F1883}" destId="{947FD3A8-9B13-4D22-ACF1-DB2A76727F08}" srcOrd="4" destOrd="0" presId="urn:microsoft.com/office/officeart/2005/8/layout/process1"/>
    <dgm:cxn modelId="{325EF036-E952-4233-B770-113868DC6232}" type="presParOf" srcId="{32EFD77E-83D8-42BC-9EB8-22B5458F1883}" destId="{20D7AA37-B440-4AA3-840F-05F3E9A4C4F6}" srcOrd="5" destOrd="0" presId="urn:microsoft.com/office/officeart/2005/8/layout/process1"/>
    <dgm:cxn modelId="{81F86D29-8FA8-434B-8BDA-D858494E9DB0}" type="presParOf" srcId="{20D7AA37-B440-4AA3-840F-05F3E9A4C4F6}" destId="{E7A85F22-232F-4F33-ACDA-0BC9B0636FEC}" srcOrd="0" destOrd="0" presId="urn:microsoft.com/office/officeart/2005/8/layout/process1"/>
    <dgm:cxn modelId="{7B34E84B-0892-40E2-80EF-11C367107DB9}" type="presParOf" srcId="{32EFD77E-83D8-42BC-9EB8-22B5458F1883}" destId="{6FD582D2-5FBD-40B3-B520-31A74B83154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9C222-B837-4207-83D0-A5A2BF6D458E}">
      <dsp:nvSpPr>
        <dsp:cNvPr id="0" name=""/>
        <dsp:cNvSpPr/>
      </dsp:nvSpPr>
      <dsp:spPr>
        <a:xfrm>
          <a:off x="3750" y="5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html</a:t>
          </a:r>
          <a:endParaRPr lang="en-US" sz="2200" kern="1200" dirty="0"/>
        </a:p>
      </dsp:txBody>
      <dsp:txXfrm>
        <a:off x="32567" y="28822"/>
        <a:ext cx="1582154" cy="926238"/>
      </dsp:txXfrm>
    </dsp:sp>
    <dsp:sp modelId="{9542C573-2509-4AA7-B655-E0BA8C77691F}">
      <dsp:nvSpPr>
        <dsp:cNvPr id="0" name=""/>
        <dsp:cNvSpPr/>
      </dsp:nvSpPr>
      <dsp:spPr>
        <a:xfrm rot="685476">
          <a:off x="1804003" y="522556"/>
          <a:ext cx="354662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805057" y="593351"/>
        <a:ext cx="248263" cy="244001"/>
      </dsp:txXfrm>
    </dsp:sp>
    <dsp:sp modelId="{3632146D-1CBB-41ED-830E-DA8200C582F7}">
      <dsp:nvSpPr>
        <dsp:cNvPr id="0" name=""/>
        <dsp:cNvSpPr/>
      </dsp:nvSpPr>
      <dsp:spPr>
        <a:xfrm>
          <a:off x="2299454" y="463926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dlr.js</a:t>
          </a:r>
          <a:endParaRPr lang="en-US" sz="2200" kern="1200" dirty="0"/>
        </a:p>
      </dsp:txBody>
      <dsp:txXfrm>
        <a:off x="2328271" y="492743"/>
        <a:ext cx="1582154" cy="926238"/>
      </dsp:txXfrm>
    </dsp:sp>
    <dsp:sp modelId="{1B66F28D-2CB9-4E19-AA27-1AC430178F22}">
      <dsp:nvSpPr>
        <dsp:cNvPr id="0" name=""/>
        <dsp:cNvSpPr/>
      </dsp:nvSpPr>
      <dsp:spPr>
        <a:xfrm>
          <a:off x="4103221" y="752528"/>
          <a:ext cx="347635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103221" y="833861"/>
        <a:ext cx="243345" cy="244001"/>
      </dsp:txXfrm>
    </dsp:sp>
    <dsp:sp modelId="{947FD3A8-9B13-4D22-ACF1-DB2A76727F08}">
      <dsp:nvSpPr>
        <dsp:cNvPr id="0" name=""/>
        <dsp:cNvSpPr/>
      </dsp:nvSpPr>
      <dsp:spPr>
        <a:xfrm>
          <a:off x="4595157" y="463926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dlr.xap</a:t>
          </a:r>
          <a:endParaRPr lang="en-US" sz="2200" kern="1200" dirty="0"/>
        </a:p>
      </dsp:txBody>
      <dsp:txXfrm>
        <a:off x="4623974" y="492743"/>
        <a:ext cx="1582154" cy="926238"/>
      </dsp:txXfrm>
    </dsp:sp>
    <dsp:sp modelId="{20D7AA37-B440-4AA3-840F-05F3E9A4C4F6}">
      <dsp:nvSpPr>
        <dsp:cNvPr id="0" name=""/>
        <dsp:cNvSpPr/>
      </dsp:nvSpPr>
      <dsp:spPr>
        <a:xfrm rot="20914524">
          <a:off x="6395411" y="518580"/>
          <a:ext cx="354662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6396465" y="610451"/>
        <a:ext cx="248263" cy="244001"/>
      </dsp:txXfrm>
    </dsp:sp>
    <dsp:sp modelId="{6FD582D2-5FBD-40B3-B520-31A74B83154F}">
      <dsp:nvSpPr>
        <dsp:cNvPr id="0" name=""/>
        <dsp:cNvSpPr/>
      </dsp:nvSpPr>
      <dsp:spPr>
        <a:xfrm>
          <a:off x="6890861" y="5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text/python</a:t>
          </a:r>
          <a:endParaRPr lang="en-US" sz="2200" kern="1200" dirty="0"/>
        </a:p>
      </dsp:txBody>
      <dsp:txXfrm>
        <a:off x="6919678" y="28822"/>
        <a:ext cx="1582154" cy="9262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9C222-B837-4207-83D0-A5A2BF6D458E}">
      <dsp:nvSpPr>
        <dsp:cNvPr id="0" name=""/>
        <dsp:cNvSpPr/>
      </dsp:nvSpPr>
      <dsp:spPr>
        <a:xfrm>
          <a:off x="3750" y="5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html</a:t>
          </a:r>
          <a:endParaRPr lang="en-US" sz="2200" kern="1200" dirty="0"/>
        </a:p>
      </dsp:txBody>
      <dsp:txXfrm>
        <a:off x="32567" y="28822"/>
        <a:ext cx="1582154" cy="926238"/>
      </dsp:txXfrm>
    </dsp:sp>
    <dsp:sp modelId="{9542C573-2509-4AA7-B655-E0BA8C77691F}">
      <dsp:nvSpPr>
        <dsp:cNvPr id="0" name=""/>
        <dsp:cNvSpPr/>
      </dsp:nvSpPr>
      <dsp:spPr>
        <a:xfrm rot="685476">
          <a:off x="1804003" y="522556"/>
          <a:ext cx="354662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805057" y="593351"/>
        <a:ext cx="248263" cy="244001"/>
      </dsp:txXfrm>
    </dsp:sp>
    <dsp:sp modelId="{3632146D-1CBB-41ED-830E-DA8200C582F7}">
      <dsp:nvSpPr>
        <dsp:cNvPr id="0" name=""/>
        <dsp:cNvSpPr/>
      </dsp:nvSpPr>
      <dsp:spPr>
        <a:xfrm>
          <a:off x="2299454" y="463926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dlr.js</a:t>
          </a:r>
          <a:endParaRPr lang="en-US" sz="2200" kern="1200" dirty="0"/>
        </a:p>
      </dsp:txBody>
      <dsp:txXfrm>
        <a:off x="2328271" y="492743"/>
        <a:ext cx="1582154" cy="926238"/>
      </dsp:txXfrm>
    </dsp:sp>
    <dsp:sp modelId="{1B66F28D-2CB9-4E19-AA27-1AC430178F22}">
      <dsp:nvSpPr>
        <dsp:cNvPr id="0" name=""/>
        <dsp:cNvSpPr/>
      </dsp:nvSpPr>
      <dsp:spPr>
        <a:xfrm>
          <a:off x="4103221" y="752528"/>
          <a:ext cx="347635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103221" y="833861"/>
        <a:ext cx="243345" cy="244001"/>
      </dsp:txXfrm>
    </dsp:sp>
    <dsp:sp modelId="{947FD3A8-9B13-4D22-ACF1-DB2A76727F08}">
      <dsp:nvSpPr>
        <dsp:cNvPr id="0" name=""/>
        <dsp:cNvSpPr/>
      </dsp:nvSpPr>
      <dsp:spPr>
        <a:xfrm>
          <a:off x="4595157" y="463926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dlr.xap</a:t>
          </a:r>
          <a:endParaRPr lang="en-US" sz="2200" kern="1200" dirty="0"/>
        </a:p>
      </dsp:txBody>
      <dsp:txXfrm>
        <a:off x="4623974" y="492743"/>
        <a:ext cx="1582154" cy="926238"/>
      </dsp:txXfrm>
    </dsp:sp>
    <dsp:sp modelId="{20D7AA37-B440-4AA3-840F-05F3E9A4C4F6}">
      <dsp:nvSpPr>
        <dsp:cNvPr id="0" name=""/>
        <dsp:cNvSpPr/>
      </dsp:nvSpPr>
      <dsp:spPr>
        <a:xfrm rot="20914524">
          <a:off x="6395411" y="518580"/>
          <a:ext cx="354662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6396465" y="610451"/>
        <a:ext cx="248263" cy="244001"/>
      </dsp:txXfrm>
    </dsp:sp>
    <dsp:sp modelId="{6FD582D2-5FBD-40B3-B520-31A74B83154F}">
      <dsp:nvSpPr>
        <dsp:cNvPr id="0" name=""/>
        <dsp:cNvSpPr/>
      </dsp:nvSpPr>
      <dsp:spPr>
        <a:xfrm>
          <a:off x="6890861" y="5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text/python</a:t>
          </a:r>
          <a:endParaRPr lang="en-US" sz="2200" kern="1200" dirty="0"/>
        </a:p>
      </dsp:txBody>
      <dsp:txXfrm>
        <a:off x="6919678" y="28822"/>
        <a:ext cx="1582154" cy="9262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9C222-B837-4207-83D0-A5A2BF6D458E}">
      <dsp:nvSpPr>
        <dsp:cNvPr id="0" name=""/>
        <dsp:cNvSpPr/>
      </dsp:nvSpPr>
      <dsp:spPr>
        <a:xfrm>
          <a:off x="3750" y="5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html</a:t>
          </a:r>
          <a:endParaRPr lang="en-US" sz="2200" kern="1200" dirty="0"/>
        </a:p>
      </dsp:txBody>
      <dsp:txXfrm>
        <a:off x="32567" y="28822"/>
        <a:ext cx="1582154" cy="926238"/>
      </dsp:txXfrm>
    </dsp:sp>
    <dsp:sp modelId="{9542C573-2509-4AA7-B655-E0BA8C77691F}">
      <dsp:nvSpPr>
        <dsp:cNvPr id="0" name=""/>
        <dsp:cNvSpPr/>
      </dsp:nvSpPr>
      <dsp:spPr>
        <a:xfrm rot="685476">
          <a:off x="1804003" y="522556"/>
          <a:ext cx="354662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805057" y="593351"/>
        <a:ext cx="248263" cy="244001"/>
      </dsp:txXfrm>
    </dsp:sp>
    <dsp:sp modelId="{3632146D-1CBB-41ED-830E-DA8200C582F7}">
      <dsp:nvSpPr>
        <dsp:cNvPr id="0" name=""/>
        <dsp:cNvSpPr/>
      </dsp:nvSpPr>
      <dsp:spPr>
        <a:xfrm>
          <a:off x="2299454" y="463926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dlr.js</a:t>
          </a:r>
          <a:endParaRPr lang="en-US" sz="2200" kern="1200" dirty="0"/>
        </a:p>
      </dsp:txBody>
      <dsp:txXfrm>
        <a:off x="2328271" y="492743"/>
        <a:ext cx="1582154" cy="926238"/>
      </dsp:txXfrm>
    </dsp:sp>
    <dsp:sp modelId="{1B66F28D-2CB9-4E19-AA27-1AC430178F22}">
      <dsp:nvSpPr>
        <dsp:cNvPr id="0" name=""/>
        <dsp:cNvSpPr/>
      </dsp:nvSpPr>
      <dsp:spPr>
        <a:xfrm>
          <a:off x="4103221" y="752528"/>
          <a:ext cx="347635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103221" y="833861"/>
        <a:ext cx="243345" cy="244001"/>
      </dsp:txXfrm>
    </dsp:sp>
    <dsp:sp modelId="{947FD3A8-9B13-4D22-ACF1-DB2A76727F08}">
      <dsp:nvSpPr>
        <dsp:cNvPr id="0" name=""/>
        <dsp:cNvSpPr/>
      </dsp:nvSpPr>
      <dsp:spPr>
        <a:xfrm>
          <a:off x="4595157" y="463926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dlr.xap</a:t>
          </a:r>
          <a:endParaRPr lang="en-US" sz="2200" kern="1200" dirty="0"/>
        </a:p>
      </dsp:txBody>
      <dsp:txXfrm>
        <a:off x="4623974" y="492743"/>
        <a:ext cx="1582154" cy="926238"/>
      </dsp:txXfrm>
    </dsp:sp>
    <dsp:sp modelId="{20D7AA37-B440-4AA3-840F-05F3E9A4C4F6}">
      <dsp:nvSpPr>
        <dsp:cNvPr id="0" name=""/>
        <dsp:cNvSpPr/>
      </dsp:nvSpPr>
      <dsp:spPr>
        <a:xfrm rot="20914524">
          <a:off x="6395411" y="518580"/>
          <a:ext cx="354662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6396465" y="610451"/>
        <a:ext cx="248263" cy="244001"/>
      </dsp:txXfrm>
    </dsp:sp>
    <dsp:sp modelId="{6FD582D2-5FBD-40B3-B520-31A74B83154F}">
      <dsp:nvSpPr>
        <dsp:cNvPr id="0" name=""/>
        <dsp:cNvSpPr/>
      </dsp:nvSpPr>
      <dsp:spPr>
        <a:xfrm>
          <a:off x="6890861" y="5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text/python</a:t>
          </a:r>
          <a:endParaRPr lang="en-US" sz="2200" kern="1200" dirty="0"/>
        </a:p>
      </dsp:txBody>
      <dsp:txXfrm>
        <a:off x="6919678" y="28822"/>
        <a:ext cx="1582154" cy="9262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9C222-B837-4207-83D0-A5A2BF6D458E}">
      <dsp:nvSpPr>
        <dsp:cNvPr id="0" name=""/>
        <dsp:cNvSpPr/>
      </dsp:nvSpPr>
      <dsp:spPr>
        <a:xfrm>
          <a:off x="3750" y="5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html</a:t>
          </a:r>
          <a:endParaRPr lang="en-US" sz="2200" kern="1200" dirty="0"/>
        </a:p>
      </dsp:txBody>
      <dsp:txXfrm>
        <a:off x="32567" y="28822"/>
        <a:ext cx="1582154" cy="926238"/>
      </dsp:txXfrm>
    </dsp:sp>
    <dsp:sp modelId="{9542C573-2509-4AA7-B655-E0BA8C77691F}">
      <dsp:nvSpPr>
        <dsp:cNvPr id="0" name=""/>
        <dsp:cNvSpPr/>
      </dsp:nvSpPr>
      <dsp:spPr>
        <a:xfrm rot="685476">
          <a:off x="1804003" y="522556"/>
          <a:ext cx="354662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805057" y="593351"/>
        <a:ext cx="248263" cy="244001"/>
      </dsp:txXfrm>
    </dsp:sp>
    <dsp:sp modelId="{3632146D-1CBB-41ED-830E-DA8200C582F7}">
      <dsp:nvSpPr>
        <dsp:cNvPr id="0" name=""/>
        <dsp:cNvSpPr/>
      </dsp:nvSpPr>
      <dsp:spPr>
        <a:xfrm>
          <a:off x="2299454" y="463926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dlr.js</a:t>
          </a:r>
          <a:endParaRPr lang="en-US" sz="2200" kern="1200" dirty="0"/>
        </a:p>
      </dsp:txBody>
      <dsp:txXfrm>
        <a:off x="2328271" y="492743"/>
        <a:ext cx="1582154" cy="926238"/>
      </dsp:txXfrm>
    </dsp:sp>
    <dsp:sp modelId="{1B66F28D-2CB9-4E19-AA27-1AC430178F22}">
      <dsp:nvSpPr>
        <dsp:cNvPr id="0" name=""/>
        <dsp:cNvSpPr/>
      </dsp:nvSpPr>
      <dsp:spPr>
        <a:xfrm>
          <a:off x="4103221" y="752528"/>
          <a:ext cx="347635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103221" y="833861"/>
        <a:ext cx="243345" cy="244001"/>
      </dsp:txXfrm>
    </dsp:sp>
    <dsp:sp modelId="{947FD3A8-9B13-4D22-ACF1-DB2A76727F08}">
      <dsp:nvSpPr>
        <dsp:cNvPr id="0" name=""/>
        <dsp:cNvSpPr/>
      </dsp:nvSpPr>
      <dsp:spPr>
        <a:xfrm>
          <a:off x="4595157" y="463926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dlr.xap</a:t>
          </a:r>
          <a:endParaRPr lang="en-US" sz="2200" kern="1200" dirty="0"/>
        </a:p>
      </dsp:txBody>
      <dsp:txXfrm>
        <a:off x="4623974" y="492743"/>
        <a:ext cx="1582154" cy="926238"/>
      </dsp:txXfrm>
    </dsp:sp>
    <dsp:sp modelId="{20D7AA37-B440-4AA3-840F-05F3E9A4C4F6}">
      <dsp:nvSpPr>
        <dsp:cNvPr id="0" name=""/>
        <dsp:cNvSpPr/>
      </dsp:nvSpPr>
      <dsp:spPr>
        <a:xfrm rot="20914524">
          <a:off x="6395411" y="518580"/>
          <a:ext cx="354662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6396465" y="610451"/>
        <a:ext cx="248263" cy="244001"/>
      </dsp:txXfrm>
    </dsp:sp>
    <dsp:sp modelId="{6FD582D2-5FBD-40B3-B520-31A74B83154F}">
      <dsp:nvSpPr>
        <dsp:cNvPr id="0" name=""/>
        <dsp:cNvSpPr/>
      </dsp:nvSpPr>
      <dsp:spPr>
        <a:xfrm>
          <a:off x="6890861" y="5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text/python</a:t>
          </a:r>
          <a:endParaRPr lang="en-US" sz="2200" kern="1200" dirty="0"/>
        </a:p>
      </dsp:txBody>
      <dsp:txXfrm>
        <a:off x="6919678" y="28822"/>
        <a:ext cx="1582154" cy="926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366AD-B96D-4A37-BF84-A1F32ACF4A0F}" type="datetimeFigureOut">
              <a:rPr lang="en-US" smtClean="0"/>
              <a:t>2/19/2010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5E3D3-F54C-487D-A3E2-AFEE719D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12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F8C55-D958-435F-B66B-2E281156A412}" type="datetimeFigureOut">
              <a:rPr lang="en-US" smtClean="0"/>
              <a:t>2/19/2010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9A5C7-E805-4C21-90AF-30F14402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4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Welcome,</a:t>
            </a:r>
            <a:r>
              <a:rPr lang="en-US" baseline="0" dirty="0" smtClean="0"/>
              <a:t> thanks for coming, I’m Jimmy </a:t>
            </a:r>
            <a:r>
              <a:rPr lang="en-US" baseline="0" dirty="0" err="1" smtClean="0"/>
              <a:t>Schementi</a:t>
            </a:r>
            <a:r>
              <a:rPr lang="en-US" baseline="0" dirty="0" smtClean="0"/>
              <a:t>, and I’m here to talk about “Python in the browser”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Personally, I’m really</a:t>
            </a:r>
            <a:r>
              <a:rPr lang="en-US" baseline="0" dirty="0" smtClean="0"/>
              <a:t> </a:t>
            </a:r>
            <a:r>
              <a:rPr lang="en-US" dirty="0" smtClean="0"/>
              <a:t>excited to be at </a:t>
            </a:r>
            <a:r>
              <a:rPr lang="en-US" dirty="0" err="1" smtClean="0"/>
              <a:t>Pycon</a:t>
            </a:r>
            <a:r>
              <a:rPr lang="en-US" dirty="0" smtClean="0"/>
              <a:t>, my first time,</a:t>
            </a:r>
            <a:r>
              <a:rPr lang="en-US" baseline="0" dirty="0" smtClean="0"/>
              <a:t> and </a:t>
            </a:r>
            <a:r>
              <a:rPr lang="en-US" dirty="0" smtClean="0"/>
              <a:t>also I’m here with the rest of the IronPython team, so just</a:t>
            </a:r>
            <a:r>
              <a:rPr lang="en-US" baseline="0" dirty="0" smtClean="0"/>
              <a:t> look for one of us wearing an IronPython shirt.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materials for this talk can be found on ironpython.net/browser, as well as on the </a:t>
            </a:r>
            <a:r>
              <a:rPr lang="en-US" baseline="0" dirty="0" err="1" smtClean="0"/>
              <a:t>pycon</a:t>
            </a:r>
            <a:r>
              <a:rPr lang="en-US" baseline="0" dirty="0" smtClean="0"/>
              <a:t>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9A5C7-E805-4C21-90AF-30F14402A7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49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dlr.js contains a collection of functions for creating a Silverlight control on the HTML page that is capable of running IronPython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9A5C7-E805-4C21-90AF-30F14402A7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43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just running dlr.js injects a Silverlight &lt;object&gt; tag into the page (immediately after the script-tag) so it can run only DOM-based scripts, and also scans for other script-tags indicating that you want a Silverlight rendering surface, but more on that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9A5C7-E805-4C21-90AF-30F14402A7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92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injected Silverlight control points to a Silverlight application (usually named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dlr.xap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only some of it's contents are important) made specifically to embed the dynamic language runtime, the compiler/runtime/embedding infrastructure IronPython is built on, and execute Python code, be it on the HTML page or in the application itself.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XAP is tiny, as the DLR and IronPython are in separate packages which are downloaded on-demand; the DLR and IronPython are not installed with Silverlight, so they must be downloaded with the application.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9A5C7-E805-4C21-90AF-30F14402A7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43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if the application depends on the ironpython.net binaries, the user's browser will cache them and they won't be re-downloaded for any other app; almost as good as being part of the installer, while still being able to be open-source.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9A5C7-E805-4C21-90AF-30F14402A7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90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user-code is able to run. To allow Python to be indented inside a script tag, the margin of the first line which does not only contain whitespace is removed. Line numbers in the HTML are preserved, so error messages show up correctly: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9A5C7-E805-4C21-90AF-30F14402A7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3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powerful part of Python is its standard-library; almost all Python applications depend on it, and it has some really useful libraries, like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unittest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Here's a very simple test of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say_ouch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zip file contains the pieces of the Python standard-library that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unittest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depends on.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Python standard library is a little less than 5MB compressed, so it's not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unthinkable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include the whole thing, but in practice you should just include the dependencies;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unittest's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dependencies are 58 KB.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zip file's filename is added to the path, it is treated like any other directory; import looks inside it to find modules. You'll also notice that "import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just worked, even though repl.py isn't in the zip file; it was referenced by a script-tag earlier. It works because script-tags actually represent file-system entries; doing open("repl.py"), or open("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PythonStdLib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/unittest.py") would also work.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anyone familiar with the XAP-file/Chiron-based way to build Silverlight apps with IronPython: this combined script-tag/zip-file file-system abstraction is what allows you to never need to put file in the main application's XAP.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let's transition to what the browser can bring to Python; Silverlight has a ton of functionality, and as I was only able to discuss a few Python libraries in Silverlight, I'll only be able to use a few Silverlight libraries from Python.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9A5C7-E805-4C21-90AF-30F14402A7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5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Background on me;</a:t>
            </a:r>
            <a:r>
              <a:rPr lang="en-US" baseline="0" dirty="0" smtClean="0"/>
              <a:t> I work on the Iron languages at Microsoft, and more specifically </a:t>
            </a:r>
            <a:r>
              <a:rPr lang="en-US" baseline="0" dirty="0" err="1" smtClean="0"/>
              <a:t>IronRuby</a:t>
            </a:r>
            <a:r>
              <a:rPr lang="en-US" baseline="0" dirty="0" smtClean="0"/>
              <a:t>, but when it comes to </a:t>
            </a:r>
            <a:r>
              <a:rPr lang="en-US" baseline="0" dirty="0" err="1" smtClean="0"/>
              <a:t>webfx</a:t>
            </a:r>
            <a:r>
              <a:rPr lang="en-US" baseline="0" dirty="0" smtClean="0"/>
              <a:t> I give Python love too. </a:t>
            </a:r>
            <a:r>
              <a:rPr lang="en-US" baseline="0" dirty="0" smtClean="0"/>
              <a:t>But I’m concerned about fitting in, so I even grew a beard to blend in better. Actually </a:t>
            </a:r>
            <a:r>
              <a:rPr lang="en-US" baseline="0" dirty="0" smtClean="0"/>
              <a:t>I was an intern when Python was just starting, and when I started working at Microsoft, the topic of this talk was what I was working on, so this is even that more special for 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9A5C7-E805-4C21-90AF-30F14402A7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12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Python in the browser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You use python on the desktop and server because you want to, but you use JavaScript in the browser because you “have” to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talk shows that we can start changing that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9A5C7-E805-4C21-90AF-30F14402A7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49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Agenda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9A5C7-E805-4C21-90AF-30F14402A7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25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set expectations first.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This does not have to do with Microsoft</a:t>
            </a:r>
            <a:r>
              <a:rPr lang="en-US" baseline="0" dirty="0" smtClean="0"/>
              <a:t> embracing and extending the browsers to support Python. In fact, this integration downloads python on demand, so there is no change required to the browser.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is because we use Silverlight as the Python execution engine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9A5C7-E805-4C21-90AF-30F14402A7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49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“What is Silverlight” you ask?</a:t>
            </a:r>
          </a:p>
          <a:p>
            <a:endParaRPr lang="en-US" dirty="0" smtClean="0"/>
          </a:p>
          <a:p>
            <a:r>
              <a:rPr lang="en-US" dirty="0" smtClean="0"/>
              <a:t>Silverlight is a </a:t>
            </a:r>
            <a:r>
              <a:rPr lang="en-US" dirty="0" smtClean="0"/>
              <a:t>browser plug-in</a:t>
            </a:r>
            <a:r>
              <a:rPr lang="en-US" baseline="0" dirty="0" smtClean="0"/>
              <a:t> for </a:t>
            </a:r>
            <a:r>
              <a:rPr lang="en-US" dirty="0" smtClean="0"/>
              <a:t>Windows</a:t>
            </a:r>
            <a:r>
              <a:rPr lang="en-US" dirty="0" smtClean="0"/>
              <a:t>,</a:t>
            </a:r>
            <a:r>
              <a:rPr lang="en-US" baseline="0" dirty="0" smtClean="0"/>
              <a:t> and Mac OS (Novell makes a Linux version called “Moonlight”). See http://microsoft.com/silverlight and http://silverlight.net for more information, but I’ll touch on a few unique features Silverlight can give to Python.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9A5C7-E805-4C21-90AF-30F14402A7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0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first, let’s look at how to get started with Python</a:t>
            </a:r>
            <a:r>
              <a:rPr lang="en-US" baseline="0" dirty="0" smtClean="0"/>
              <a:t> in the browser.</a:t>
            </a:r>
          </a:p>
          <a:p>
            <a:endParaRPr lang="en-US" baseline="0" dirty="0" smtClean="0"/>
          </a:p>
          <a:p>
            <a:r>
              <a:rPr lang="en-US" dirty="0" smtClean="0"/>
              <a:t>To develop a Python application in the browser, you just need your favorite text editor; so open it up, create a HTML file, reference http://gestalt.ironpython.net/dlr-latest.js, and then you can use script-tags for running Python code:</a:t>
            </a:r>
          </a:p>
          <a:p>
            <a:endParaRPr lang="en-US" dirty="0" smtClean="0"/>
          </a:p>
          <a:p>
            <a:r>
              <a:rPr lang="en-US" dirty="0" smtClean="0"/>
              <a:t>&lt;script type="text/python“&gt;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window.Alert</a:t>
            </a:r>
            <a:r>
              <a:rPr lang="en-US" dirty="0" smtClean="0"/>
              <a:t>("Hello, World“)</a:t>
            </a:r>
          </a:p>
          <a:p>
            <a:r>
              <a:rPr lang="en-US" dirty="0" smtClean="0"/>
              <a:t>&lt;/script&gt;</a:t>
            </a:r>
          </a:p>
          <a:p>
            <a:endParaRPr lang="en-US" dirty="0" smtClean="0"/>
          </a:p>
          <a:p>
            <a:r>
              <a:rPr lang="en-US" dirty="0" smtClean="0"/>
              <a:t>Continue on explaining</a:t>
            </a:r>
            <a:r>
              <a:rPr lang="en-US" baseline="0" dirty="0" smtClean="0"/>
              <a:t> the repl.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9A5C7-E805-4C21-90AF-30F14402A7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46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9A5C7-E805-4C21-90AF-30F14402A7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50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 look behind the curtain for a second to see what is really going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9A5C7-E805-4C21-90AF-30F14402A7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30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488-9F90-40E1-BFA0-8839ED26892D}" type="datetimeFigureOut">
              <a:rPr lang="en-US" smtClean="0"/>
              <a:t>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86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488-9F90-40E1-BFA0-8839ED26892D}" type="datetimeFigureOut">
              <a:rPr lang="en-US" smtClean="0"/>
              <a:t>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5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488-9F90-40E1-BFA0-8839ED26892D}" type="datetimeFigureOut">
              <a:rPr lang="en-US" smtClean="0"/>
              <a:t>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6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488-9F90-40E1-BFA0-8839ED26892D}" type="datetimeFigureOut">
              <a:rPr lang="en-US" smtClean="0"/>
              <a:t>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0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905125"/>
            <a:ext cx="7772400" cy="981075"/>
          </a:xfrm>
        </p:spPr>
        <p:txBody>
          <a:bodyPr anchor="t">
            <a:normAutofit/>
          </a:bodyPr>
          <a:lstStyle>
            <a:lvl1pPr algn="l">
              <a:defRPr sz="6600" b="1" cap="none" baseline="0">
                <a:latin typeface="Lucida Handwriting" pitchFamily="66" charset="0"/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86201"/>
            <a:ext cx="7620000" cy="533400"/>
          </a:xfrm>
        </p:spPr>
        <p:txBody>
          <a:bodyPr anchor="b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488-9F90-40E1-BFA0-8839ED26892D}" type="datetimeFigureOut">
              <a:rPr lang="en-US" smtClean="0"/>
              <a:t>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37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488-9F90-40E1-BFA0-8839ED26892D}" type="datetimeFigureOut">
              <a:rPr lang="en-US" smtClean="0"/>
              <a:t>2/19/2010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1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488-9F90-40E1-BFA0-8839ED26892D}" type="datetimeFigureOut">
              <a:rPr lang="en-US" smtClean="0"/>
              <a:t>2/19/2010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1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488-9F90-40E1-BFA0-8839ED26892D}" type="datetimeFigureOut">
              <a:rPr lang="en-US" smtClean="0"/>
              <a:t>2/19/2010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4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488-9F90-40E1-BFA0-8839ED26892D}" type="datetimeFigureOut">
              <a:rPr lang="en-US" smtClean="0"/>
              <a:t>2/19/2010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488-9F90-40E1-BFA0-8839ED26892D}" type="datetimeFigureOut">
              <a:rPr lang="en-US" smtClean="0"/>
              <a:t>2/19/2010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1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488-9F90-40E1-BFA0-8839ED26892D}" type="datetimeFigureOut">
              <a:rPr lang="en-US" smtClean="0"/>
              <a:t>2/19/2010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199" y="0"/>
            <a:ext cx="8915401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3716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B0488-9F90-40E1-BFA0-8839ED26892D}" type="datetimeFigureOut">
              <a:rPr lang="en-US" smtClean="0"/>
              <a:t>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0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457200" y="2416175"/>
            <a:ext cx="10134600" cy="1470025"/>
          </a:xfrm>
          <a:solidFill>
            <a:schemeClr val="accent3">
              <a:lumMod val="75000"/>
            </a:schemeClr>
          </a:solidFill>
          <a:ln>
            <a:noFill/>
          </a:ln>
          <a:effectLst>
            <a:outerShdw blurRad="190500" dist="127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ython in the browser   </a:t>
            </a:r>
            <a:r>
              <a:rPr lang="en-US" dirty="0" smtClean="0">
                <a:solidFill>
                  <a:srgbClr val="669040"/>
                </a:solidFill>
              </a:rPr>
              <a:t>_</a:t>
            </a:r>
            <a:endParaRPr lang="en-US" dirty="0">
              <a:solidFill>
                <a:srgbClr val="66904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90800" y="51054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/>
              <a:t>Jimmy </a:t>
            </a:r>
            <a:r>
              <a:rPr lang="en-US" sz="3600" dirty="0" err="1" smtClean="0"/>
              <a:t>Schementi</a:t>
            </a:r>
            <a:endParaRPr lang="en-US" sz="3600" dirty="0" smtClean="0"/>
          </a:p>
          <a:p>
            <a:pPr algn="r"/>
            <a:r>
              <a:rPr lang="en-US" sz="2800" dirty="0" smtClean="0"/>
              <a:t>February 19, 2010</a:t>
            </a:r>
          </a:p>
          <a:p>
            <a:pPr algn="r"/>
            <a:r>
              <a:rPr lang="en-US" sz="2800" dirty="0" err="1" smtClean="0"/>
              <a:t>PyCon</a:t>
            </a:r>
            <a:r>
              <a:rPr lang="en-US" sz="2800" dirty="0" smtClean="0"/>
              <a:t> 2010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03" y="240207"/>
            <a:ext cx="3905795" cy="857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55111" y="879157"/>
            <a:ext cx="20120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mport 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clr</a:t>
            </a:r>
            <a:endParaRPr lang="en-US" sz="2600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-15922" y="6400800"/>
            <a:ext cx="4054522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u="sng" dirty="0" smtClean="0">
                <a:solidFill>
                  <a:schemeClr val="bg1">
                    <a:lumMod val="65000"/>
                  </a:schemeClr>
                </a:solidFill>
              </a:rPr>
              <a:t>ironpython.net/browser</a:t>
            </a:r>
            <a:endParaRPr lang="en-US" sz="1800" u="sng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8375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ame Side Corner Rectangle 15"/>
          <p:cNvSpPr/>
          <p:nvPr/>
        </p:nvSpPr>
        <p:spPr>
          <a:xfrm rot="10800000">
            <a:off x="0" y="-1715590"/>
            <a:ext cx="9144000" cy="190500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683188" y="4070002"/>
            <a:ext cx="1219200" cy="533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3401" y="3644205"/>
            <a:ext cx="8000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script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"http://go.ironpython.net/dlr.js"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dirty="0" smtClean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script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-2451463" y="215151"/>
            <a:ext cx="2286002" cy="1828801"/>
          </a:xfrm>
          <a:prstGeom prst="rect">
            <a:avLst/>
          </a:prstGeom>
          <a:gradFill>
            <a:gsLst>
              <a:gs pos="0">
                <a:schemeClr val="bg1"/>
              </a:gs>
              <a:gs pos="83000">
                <a:schemeClr val="tx1">
                  <a:lumMod val="85000"/>
                  <a:lumOff val="1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0" y="-1529532"/>
            <a:ext cx="8716560" cy="156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83348"/>
      </p:ext>
    </p:extLst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26667 3.33333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33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 animBg="1"/>
      <p:bldP spid="18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ame Side Corner Rectangle 15"/>
          <p:cNvSpPr/>
          <p:nvPr/>
        </p:nvSpPr>
        <p:spPr>
          <a:xfrm rot="10800000">
            <a:off x="0" y="0"/>
            <a:ext cx="9144000" cy="190500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-13065" y="228600"/>
            <a:ext cx="2286002" cy="1828801"/>
          </a:xfrm>
          <a:prstGeom prst="rect">
            <a:avLst/>
          </a:prstGeom>
          <a:gradFill>
            <a:gsLst>
              <a:gs pos="0">
                <a:schemeClr val="bg1"/>
              </a:gs>
              <a:gs pos="83000">
                <a:schemeClr val="tx1">
                  <a:lumMod val="85000"/>
                  <a:lumOff val="1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934200" y="4953000"/>
            <a:ext cx="1447800" cy="533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50825340"/>
              </p:ext>
            </p:extLst>
          </p:nvPr>
        </p:nvGraphicFramePr>
        <p:xfrm>
          <a:off x="304800" y="228600"/>
          <a:ext cx="8534400" cy="1447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8600" y="2782669"/>
            <a:ext cx="7264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Injects Silverlight into the HTML page: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0" y="3696831"/>
            <a:ext cx="8915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280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"application/x-</a:t>
            </a:r>
            <a:r>
              <a:rPr lang="en-US" sz="2800" dirty="0" err="1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silverlight</a:t>
            </a:r>
            <a:r>
              <a:rPr lang="en-US" sz="2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err="1" smtClean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2800" dirty="0" smtClean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800" dirty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"source"</a:t>
            </a:r>
            <a:endParaRPr lang="en-US" sz="2800" dirty="0">
              <a:solidFill>
                <a:srgbClr val="00FF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"http://go.ironpython.net/</a:t>
            </a:r>
            <a:r>
              <a:rPr lang="en-US" sz="2800" dirty="0" err="1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dlr.xap</a:t>
            </a:r>
            <a:r>
              <a:rPr lang="en-US" sz="2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dirty="0" smtClean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67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3.33333E-6 L 0.25139 3.33333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2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ame Side Corner Rectangle 15"/>
          <p:cNvSpPr/>
          <p:nvPr/>
        </p:nvSpPr>
        <p:spPr>
          <a:xfrm rot="10800000">
            <a:off x="0" y="0"/>
            <a:ext cx="9144000" cy="190500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2286000" y="228600"/>
            <a:ext cx="2286002" cy="1828801"/>
          </a:xfrm>
          <a:prstGeom prst="rect">
            <a:avLst/>
          </a:prstGeom>
          <a:gradFill>
            <a:gsLst>
              <a:gs pos="0">
                <a:schemeClr val="bg1"/>
              </a:gs>
              <a:gs pos="83000">
                <a:schemeClr val="tx1">
                  <a:lumMod val="85000"/>
                  <a:lumOff val="1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500132483"/>
              </p:ext>
            </p:extLst>
          </p:nvPr>
        </p:nvGraphicFramePr>
        <p:xfrm>
          <a:off x="304800" y="228600"/>
          <a:ext cx="8534400" cy="1447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4800" y="2895600"/>
            <a:ext cx="86106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Static Silverlight application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Microsoft.Scripting.Silverlight.dll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Hosts the Dynamic Language Runtime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Downloads languages on-demand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Executes script tags on HTML page</a:t>
            </a:r>
          </a:p>
        </p:txBody>
      </p:sp>
    </p:spTree>
    <p:extLst>
      <p:ext uri="{BB962C8B-B14F-4D97-AF65-F5344CB8AC3E}">
        <p14:creationId xmlns:p14="http://schemas.microsoft.com/office/powerpoint/2010/main" val="319231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33333E-6 L 0.25 3.33333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828801"/>
            <a:ext cx="9144000" cy="707886"/>
          </a:xfrm>
          <a:prstGeom prst="rect">
            <a:avLst/>
          </a:prstGeom>
          <a:solidFill>
            <a:srgbClr val="66904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486" y="1828800"/>
            <a:ext cx="57310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First request		~ 1.5 MB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599057"/>
            <a:ext cx="9144000" cy="707886"/>
          </a:xfrm>
          <a:prstGeom prst="rect">
            <a:avLst/>
          </a:prstGeom>
          <a:solidFill>
            <a:srgbClr val="6690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486" y="4621143"/>
            <a:ext cx="5168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N requests		~ </a:t>
            </a:r>
            <a:r>
              <a:rPr lang="en-US" sz="4000" dirty="0">
                <a:solidFill>
                  <a:schemeClr val="bg1"/>
                </a:solidFill>
              </a:rPr>
              <a:t>8</a:t>
            </a:r>
            <a:r>
              <a:rPr lang="en-US" sz="4000" dirty="0" smtClean="0">
                <a:solidFill>
                  <a:schemeClr val="bg1"/>
                </a:solidFill>
              </a:rPr>
              <a:t> KB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8288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17108" y="432137"/>
            <a:ext cx="6281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IronPython Payload</a:t>
            </a:r>
            <a:endParaRPr lang="en-US" sz="6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56" y="2667000"/>
            <a:ext cx="8763000" cy="18243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2" y="5437496"/>
            <a:ext cx="8761863" cy="128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9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ame Side Corner Rectangle 15"/>
          <p:cNvSpPr/>
          <p:nvPr/>
        </p:nvSpPr>
        <p:spPr>
          <a:xfrm rot="10800000">
            <a:off x="0" y="0"/>
            <a:ext cx="9144000" cy="190500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4585063" y="228600"/>
            <a:ext cx="2286002" cy="1828801"/>
          </a:xfrm>
          <a:prstGeom prst="rect">
            <a:avLst/>
          </a:prstGeom>
          <a:gradFill>
            <a:gsLst>
              <a:gs pos="0">
                <a:schemeClr val="bg1"/>
              </a:gs>
              <a:gs pos="83000">
                <a:schemeClr val="tx1">
                  <a:lumMod val="85000"/>
                  <a:lumOff val="1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047178078"/>
              </p:ext>
            </p:extLst>
          </p:nvPr>
        </p:nvGraphicFramePr>
        <p:xfrm>
          <a:off x="304800" y="228600"/>
          <a:ext cx="8534400" cy="1447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1" y="3276600"/>
            <a:ext cx="8000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script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"text/python"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dirty="0" err="1" smtClean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800" dirty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say_ouch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s,e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s.html = </a:t>
            </a:r>
            <a:r>
              <a:rPr lang="en-US" sz="2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"Ouch"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document</a:t>
            </a:r>
            <a:r>
              <a:rPr lang="en-US" sz="28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.message.onclick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+= </a:t>
            </a:r>
            <a:r>
              <a:rPr lang="en-US" sz="2800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say_ouch</a:t>
            </a:r>
            <a:endParaRPr lang="en-US" sz="2800" dirty="0" smtClean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dirty="0" smtClean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script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33333E-6 L 0.25 3.33333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603" y="2514600"/>
            <a:ext cx="7913997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pythonString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@"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say_ouch</a:t>
            </a:r>
            <a:r>
              <a:rPr lang="en-US" sz="2800" dirty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err="1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s,e</a:t>
            </a:r>
            <a:r>
              <a:rPr lang="en-US" sz="2800" dirty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):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    s.html = ""Ouch""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document.message.onclick</a:t>
            </a:r>
            <a:r>
              <a:rPr lang="en-US" sz="2800" dirty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 += </a:t>
            </a:r>
            <a:r>
              <a:rPr lang="en-US" sz="2800" dirty="0" err="1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say_ouch</a:t>
            </a:r>
            <a:endParaRPr lang="en-US" sz="2800" dirty="0" smtClean="0">
              <a:solidFill>
                <a:srgbClr val="00FF00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8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engine = </a:t>
            </a:r>
            <a:r>
              <a:rPr lang="en-US" sz="28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Python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.CreateEngine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engine.Execute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pythonString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ound Same Side Corner Rectangle 3"/>
          <p:cNvSpPr/>
          <p:nvPr/>
        </p:nvSpPr>
        <p:spPr>
          <a:xfrm rot="10800000">
            <a:off x="0" y="0"/>
            <a:ext cx="9144000" cy="190500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6871648" y="228600"/>
            <a:ext cx="2286002" cy="1828801"/>
          </a:xfrm>
          <a:prstGeom prst="rect">
            <a:avLst/>
          </a:prstGeom>
          <a:gradFill>
            <a:gsLst>
              <a:gs pos="0">
                <a:schemeClr val="bg1"/>
              </a:gs>
              <a:gs pos="83000">
                <a:schemeClr val="tx1">
                  <a:lumMod val="85000"/>
                  <a:lumOff val="1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28680724"/>
              </p:ext>
            </p:extLst>
          </p:nvPr>
        </p:nvGraphicFramePr>
        <p:xfrm>
          <a:off x="304800" y="228600"/>
          <a:ext cx="8534400" cy="1447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5033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ame Side Corner Rectangle 15"/>
          <p:cNvSpPr/>
          <p:nvPr/>
        </p:nvSpPr>
        <p:spPr>
          <a:xfrm rot="10800000">
            <a:off x="0" y="1"/>
            <a:ext cx="9144000" cy="190500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6868633" y="228600"/>
            <a:ext cx="2286002" cy="1828801"/>
          </a:xfrm>
          <a:prstGeom prst="rect">
            <a:avLst/>
          </a:prstGeom>
          <a:gradFill>
            <a:gsLst>
              <a:gs pos="0">
                <a:schemeClr val="bg1"/>
              </a:gs>
              <a:gs pos="83000">
                <a:schemeClr val="tx1">
                  <a:lumMod val="85000"/>
                  <a:lumOff val="1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0" y="186059"/>
            <a:ext cx="8716560" cy="156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2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33333E-6 L 0.25 3.33333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7037E-6 L -0.00399 -0.31898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1594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-0.32778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200400"/>
            <a:ext cx="891540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ironpython.net/browser/sl-back-to-just-text.pdf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533400" y="0"/>
            <a:ext cx="10134600" cy="1470025"/>
          </a:xfrm>
          <a:solidFill>
            <a:schemeClr val="accent3">
              <a:lumMod val="75000"/>
            </a:schemeClr>
          </a:solidFill>
          <a:ln>
            <a:noFill/>
          </a:ln>
          <a:effectLst>
            <a:outerShdw blurRad="190500" dist="127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ython in the browser   </a:t>
            </a:r>
            <a:r>
              <a:rPr lang="en-US" dirty="0" smtClean="0">
                <a:solidFill>
                  <a:srgbClr val="669040"/>
                </a:solidFill>
              </a:rPr>
              <a:t>_</a:t>
            </a:r>
            <a:endParaRPr lang="en-US" dirty="0">
              <a:solidFill>
                <a:srgbClr val="66904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-381000" y="3989696"/>
            <a:ext cx="9753600" cy="5197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2062639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5 min		Introduction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5 min		“Hello, World”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5 min		Man behind the curtain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10 min</a:t>
            </a: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800" dirty="0" smtClean="0">
                <a:solidFill>
                  <a:schemeClr val="bg1"/>
                </a:solidFill>
              </a:rPr>
              <a:t>Batteries included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5 min		EARLY PROTOTYPE of Silverlight tooling 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		for Visual Studio</a:t>
            </a:r>
          </a:p>
        </p:txBody>
      </p:sp>
    </p:spTree>
    <p:extLst>
      <p:ext uri="{BB962C8B-B14F-4D97-AF65-F5344CB8AC3E}">
        <p14:creationId xmlns:p14="http://schemas.microsoft.com/office/powerpoint/2010/main" val="396523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4191000"/>
            <a:ext cx="7620000" cy="533400"/>
          </a:xfrm>
        </p:spPr>
        <p:txBody>
          <a:bodyPr>
            <a:noAutofit/>
          </a:bodyPr>
          <a:lstStyle/>
          <a:p>
            <a:r>
              <a:rPr lang="en-US" sz="3200" dirty="0"/>
              <a:t>b</a:t>
            </a:r>
            <a:r>
              <a:rPr lang="en-US" sz="3200" dirty="0" smtClean="0"/>
              <a:t>atteries included in the browser too</a:t>
            </a:r>
            <a:endParaRPr lang="en-US" sz="3200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-457200" y="2693988"/>
            <a:ext cx="10134600" cy="14700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190500" dist="127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b="1" kern="1200" cap="none" baseline="0">
                <a:solidFill>
                  <a:schemeClr val="lt1"/>
                </a:solidFill>
                <a:latin typeface="Lucida Handwriting" pitchFamily="66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    Demo</a:t>
            </a:r>
            <a:endParaRPr lang="en-US" dirty="0">
              <a:solidFill>
                <a:srgbClr val="669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96188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28672"/>
            <a:ext cx="9144000" cy="2400657"/>
          </a:xfrm>
          <a:prstGeom prst="rect">
            <a:avLst/>
          </a:prstGeom>
          <a:noFill/>
        </p:spPr>
        <p:txBody>
          <a:bodyPr wrap="square" numCol="1" spcCol="0" rtlCol="0">
            <a:spAutoFit/>
          </a:bodyPr>
          <a:lstStyle/>
          <a:p>
            <a:pPr algn="ctr"/>
            <a:r>
              <a:rPr lang="en-US" sz="15000" kern="0" spc="-1000" dirty="0" err="1" smtClean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Iron</a:t>
            </a:r>
            <a:r>
              <a:rPr lang="en-US" sz="15000" b="1" kern="0" spc="-1000" dirty="0" err="1" smtClean="0">
                <a:solidFill>
                  <a:srgbClr val="C00000"/>
                </a:solidFill>
                <a:latin typeface="Trebuchet MS" pitchFamily="34" charset="0"/>
              </a:rPr>
              <a:t>Ruby</a:t>
            </a:r>
            <a:endParaRPr lang="en-US" sz="15000" b="1" kern="0" spc="-1000" dirty="0">
              <a:solidFill>
                <a:srgbClr val="C0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55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4191000"/>
            <a:ext cx="7620000" cy="533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Silverlight APIs are cool too</a:t>
            </a:r>
            <a:endParaRPr lang="en-US" sz="3200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-457200" y="2693988"/>
            <a:ext cx="10134600" cy="14700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190500" dist="127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b="1" kern="1200" cap="none" baseline="0">
                <a:solidFill>
                  <a:schemeClr val="lt1"/>
                </a:solidFill>
                <a:latin typeface="Lucida Handwriting" pitchFamily="66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    Demo</a:t>
            </a:r>
            <a:endParaRPr lang="en-US" dirty="0">
              <a:solidFill>
                <a:srgbClr val="669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24969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533400" y="0"/>
            <a:ext cx="10134600" cy="1470025"/>
          </a:xfrm>
          <a:solidFill>
            <a:schemeClr val="accent3">
              <a:lumMod val="75000"/>
            </a:schemeClr>
          </a:solidFill>
          <a:ln>
            <a:noFill/>
          </a:ln>
          <a:effectLst>
            <a:outerShdw blurRad="190500" dist="127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ython in the browser   </a:t>
            </a:r>
            <a:r>
              <a:rPr lang="en-US" dirty="0" smtClean="0">
                <a:solidFill>
                  <a:srgbClr val="669040"/>
                </a:solidFill>
              </a:rPr>
              <a:t>_</a:t>
            </a:r>
            <a:endParaRPr lang="en-US" dirty="0">
              <a:solidFill>
                <a:srgbClr val="66904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-381000" y="4640240"/>
            <a:ext cx="9753600" cy="9402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2062639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5 min		Introduction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5 min		“Hello, World”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5 min		Man behind the curtain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10 min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	Batteries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included</a:t>
            </a:r>
          </a:p>
          <a:p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5 </a:t>
            </a:r>
            <a:r>
              <a:rPr lang="en-US" sz="2800" dirty="0">
                <a:solidFill>
                  <a:schemeClr val="bg1"/>
                </a:solidFill>
              </a:rPr>
              <a:t>min		EARLY PROTOTYPE of Silverlight tooling </a:t>
            </a:r>
          </a:p>
          <a:p>
            <a:r>
              <a:rPr lang="en-US" sz="2800" dirty="0">
                <a:solidFill>
                  <a:schemeClr val="bg1"/>
                </a:solidFill>
              </a:rPr>
              <a:t>		for Visual Studio</a:t>
            </a:r>
          </a:p>
        </p:txBody>
      </p:sp>
    </p:spTree>
    <p:extLst>
      <p:ext uri="{BB962C8B-B14F-4D97-AF65-F5344CB8AC3E}">
        <p14:creationId xmlns:p14="http://schemas.microsoft.com/office/powerpoint/2010/main" val="101153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4191000"/>
            <a:ext cx="7620000" cy="533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Want more than just a text-editor?</a:t>
            </a:r>
            <a:endParaRPr lang="en-US" sz="3200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-457200" y="2693988"/>
            <a:ext cx="10134600" cy="14700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190500" dist="127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b="1" kern="1200" cap="none" baseline="0">
                <a:solidFill>
                  <a:schemeClr val="lt1"/>
                </a:solidFill>
                <a:latin typeface="Lucida Handwriting" pitchFamily="66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    Demo</a:t>
            </a:r>
            <a:endParaRPr lang="en-US" dirty="0">
              <a:solidFill>
                <a:srgbClr val="669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53962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533400" y="0"/>
            <a:ext cx="10134600" cy="1470025"/>
          </a:xfrm>
          <a:solidFill>
            <a:schemeClr val="accent3">
              <a:lumMod val="75000"/>
            </a:schemeClr>
          </a:solidFill>
          <a:ln>
            <a:noFill/>
          </a:ln>
          <a:effectLst>
            <a:outerShdw blurRad="190500" dist="127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recap      _</a:t>
            </a:r>
            <a:endParaRPr lang="en-US" dirty="0">
              <a:solidFill>
                <a:srgbClr val="66904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891129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Now you know …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What a Python browser app looks like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What is going on behind the scenes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How to use real python libs in the browser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How to use Silverlight APIs from Python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That there is a prototype of IronPython tooling for Visual Studio in your swag bag!</a:t>
            </a:r>
          </a:p>
        </p:txBody>
      </p:sp>
    </p:spTree>
    <p:extLst>
      <p:ext uri="{BB962C8B-B14F-4D97-AF65-F5344CB8AC3E}">
        <p14:creationId xmlns:p14="http://schemas.microsoft.com/office/powerpoint/2010/main" val="402416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>
          <a:xfrm>
            <a:off x="0" y="2952750"/>
            <a:ext cx="9144000" cy="952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u="sng" dirty="0" smtClean="0">
                <a:solidFill>
                  <a:schemeClr val="bg1"/>
                </a:solidFill>
              </a:rPr>
              <a:t>ironpython.net/browser</a:t>
            </a:r>
            <a:endParaRPr lang="en-US" sz="54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98034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-457200" y="2644775"/>
            <a:ext cx="10134600" cy="14700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190500" dist="127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b="1" kern="1200" cap="none" baseline="0">
                <a:solidFill>
                  <a:schemeClr val="lt1"/>
                </a:solidFill>
                <a:latin typeface="Lucida Handwriting" pitchFamily="66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Questions?</a:t>
            </a:r>
            <a:endParaRPr lang="en-US" dirty="0">
              <a:solidFill>
                <a:srgbClr val="669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53962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-457200" y="2644775"/>
            <a:ext cx="10134600" cy="14700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190500" dist="127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b="1" kern="1200" cap="none" baseline="0">
                <a:solidFill>
                  <a:schemeClr val="lt1"/>
                </a:solidFill>
                <a:latin typeface="Lucida Handwriting" pitchFamily="66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Thanks!</a:t>
            </a:r>
            <a:endParaRPr lang="en-US" dirty="0">
              <a:solidFill>
                <a:srgbClr val="66904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03" y="240207"/>
            <a:ext cx="3905795" cy="8573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5111" y="879157"/>
            <a:ext cx="20120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mport 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clr</a:t>
            </a:r>
            <a:endParaRPr lang="en-US" sz="2600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1539070" y="5105400"/>
            <a:ext cx="6065861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u="sng" dirty="0" smtClean="0">
                <a:solidFill>
                  <a:schemeClr val="bg1">
                    <a:lumMod val="65000"/>
                  </a:schemeClr>
                </a:solidFill>
              </a:rPr>
              <a:t>ironpython.net/browser</a:t>
            </a:r>
            <a:endParaRPr lang="en-US" u="sng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51591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22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9702" y="2895600"/>
            <a:ext cx="8915401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 smtClean="0">
                <a:solidFill>
                  <a:srgbClr val="92D050"/>
                </a:solidFill>
              </a:rPr>
              <a:t>I</a:t>
            </a:r>
            <a:r>
              <a:rPr lang="en-US" sz="8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r>
              <a:rPr lang="en-US" sz="8000" dirty="0" smtClean="0"/>
              <a:t> </a:t>
            </a:r>
            <a:r>
              <a:rPr lang="en-US" sz="8000" dirty="0" smtClean="0">
                <a:solidFill>
                  <a:srgbClr val="92D050"/>
                </a:solidFill>
              </a:rPr>
              <a:t>R</a:t>
            </a:r>
            <a:r>
              <a:rPr lang="en-US" sz="8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uns</a:t>
            </a:r>
            <a:r>
              <a:rPr lang="en-US" sz="8000" dirty="0" smtClean="0"/>
              <a:t> </a:t>
            </a:r>
            <a:r>
              <a:rPr lang="en-US" sz="8000" dirty="0" smtClean="0">
                <a:solidFill>
                  <a:srgbClr val="92D050"/>
                </a:solidFill>
              </a:rPr>
              <a:t>O</a:t>
            </a:r>
            <a:r>
              <a:rPr lang="en-US" sz="8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en-US" sz="8000" dirty="0" smtClean="0"/>
              <a:t> </a:t>
            </a:r>
            <a:r>
              <a:rPr lang="en-US" sz="8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en-US" sz="8000" dirty="0" smtClean="0">
                <a:solidFill>
                  <a:srgbClr val="92D050"/>
                </a:solidFill>
              </a:rPr>
              <a:t>N</a:t>
            </a:r>
            <a:r>
              <a:rPr lang="en-US" sz="8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ET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9702" y="2895600"/>
            <a:ext cx="8915401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dirty="0" smtClean="0">
                <a:solidFill>
                  <a:srgbClr val="92D050"/>
                </a:solidFill>
              </a:rPr>
              <a:t>     IRON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02" y="2895600"/>
            <a:ext cx="8915401" cy="106680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>
                <a:solidFill>
                  <a:srgbClr val="92D050"/>
                </a:solidFill>
              </a:rPr>
              <a:t>I</a:t>
            </a:r>
            <a:r>
              <a:rPr lang="en-US" sz="8000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sz="8000" dirty="0" smtClean="0"/>
              <a:t> </a:t>
            </a:r>
            <a:r>
              <a:rPr lang="en-US" sz="8000" dirty="0" smtClean="0">
                <a:solidFill>
                  <a:srgbClr val="92D050"/>
                </a:solidFill>
              </a:rPr>
              <a:t>R</a:t>
            </a:r>
            <a:r>
              <a:rPr lang="en-US" sz="8000" dirty="0" smtClean="0">
                <a:solidFill>
                  <a:schemeClr val="bg1">
                    <a:lumMod val="75000"/>
                  </a:schemeClr>
                </a:solidFill>
              </a:rPr>
              <a:t>uns</a:t>
            </a:r>
            <a:r>
              <a:rPr lang="en-US" sz="8000" dirty="0" smtClean="0"/>
              <a:t> </a:t>
            </a:r>
            <a:r>
              <a:rPr lang="en-US" sz="8000" dirty="0" smtClean="0">
                <a:solidFill>
                  <a:srgbClr val="92D050"/>
                </a:solidFill>
              </a:rPr>
              <a:t>O</a:t>
            </a:r>
            <a:r>
              <a:rPr lang="en-US" sz="8000" dirty="0" smtClean="0">
                <a:solidFill>
                  <a:schemeClr val="bg1">
                    <a:lumMod val="75000"/>
                  </a:schemeClr>
                </a:solidFill>
              </a:rPr>
              <a:t>n</a:t>
            </a:r>
            <a:r>
              <a:rPr lang="en-US" sz="8000" dirty="0" smtClean="0"/>
              <a:t> </a:t>
            </a:r>
            <a:r>
              <a:rPr lang="en-US" sz="80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r>
              <a:rPr lang="en-US" sz="8000" dirty="0" smtClean="0">
                <a:solidFill>
                  <a:srgbClr val="92D050"/>
                </a:solidFill>
              </a:rPr>
              <a:t>N</a:t>
            </a:r>
            <a:r>
              <a:rPr lang="en-US" sz="8000" dirty="0" smtClean="0">
                <a:solidFill>
                  <a:schemeClr val="bg1">
                    <a:lumMod val="75000"/>
                  </a:schemeClr>
                </a:solidFill>
              </a:rPr>
              <a:t>ET</a:t>
            </a:r>
            <a:endParaRPr lang="en-US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88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457200" y="2416175"/>
            <a:ext cx="10134600" cy="1470025"/>
          </a:xfrm>
          <a:solidFill>
            <a:schemeClr val="accent3">
              <a:lumMod val="75000"/>
            </a:schemeClr>
          </a:solidFill>
          <a:ln>
            <a:noFill/>
          </a:ln>
          <a:effectLst>
            <a:outerShdw blurRad="190500" dist="127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ython in the browser   </a:t>
            </a:r>
            <a:r>
              <a:rPr lang="en-US" dirty="0" smtClean="0">
                <a:solidFill>
                  <a:srgbClr val="669040"/>
                </a:solidFill>
              </a:rPr>
              <a:t>_</a:t>
            </a:r>
            <a:endParaRPr lang="en-US" dirty="0">
              <a:solidFill>
                <a:srgbClr val="669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3520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533400" y="0"/>
            <a:ext cx="10134600" cy="1470025"/>
          </a:xfrm>
          <a:solidFill>
            <a:schemeClr val="accent3">
              <a:lumMod val="75000"/>
            </a:schemeClr>
          </a:solidFill>
          <a:ln>
            <a:noFill/>
          </a:ln>
          <a:effectLst>
            <a:outerShdw blurRad="190500" dist="127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ython in the browser   </a:t>
            </a:r>
            <a:r>
              <a:rPr lang="en-US" dirty="0" smtClean="0">
                <a:solidFill>
                  <a:srgbClr val="669040"/>
                </a:solidFill>
              </a:rPr>
              <a:t>_</a:t>
            </a:r>
            <a:endParaRPr lang="en-US" dirty="0">
              <a:solidFill>
                <a:srgbClr val="66904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-381000" y="2071048"/>
            <a:ext cx="9753600" cy="5197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2071048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5 min		Introduction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5 min		“Hello, World”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5 min		Man behind the curtain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10 min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	Batteries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included</a:t>
            </a:r>
          </a:p>
          <a:p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5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min		EARLY PROTOTYPE of Silverlight tooling 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		for Visual Studio</a:t>
            </a:r>
          </a:p>
        </p:txBody>
      </p:sp>
    </p:spTree>
    <p:extLst>
      <p:ext uri="{BB962C8B-B14F-4D97-AF65-F5344CB8AC3E}">
        <p14:creationId xmlns:p14="http://schemas.microsoft.com/office/powerpoint/2010/main" val="389335100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533400" y="0"/>
            <a:ext cx="10134600" cy="1470025"/>
          </a:xfrm>
          <a:solidFill>
            <a:schemeClr val="accent3">
              <a:lumMod val="75000"/>
            </a:schemeClr>
          </a:solidFill>
          <a:ln>
            <a:noFill/>
          </a:ln>
          <a:effectLst>
            <a:outerShdw blurRad="190500" dist="127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    … setting expectations</a:t>
            </a:r>
            <a:endParaRPr lang="en-US" dirty="0">
              <a:solidFill>
                <a:srgbClr val="66904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2590800"/>
            <a:ext cx="8610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Python is not available in the browser by default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Downloaded on-demand with each app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Uses Silverlight for executing Python</a:t>
            </a:r>
          </a:p>
        </p:txBody>
      </p:sp>
    </p:spTree>
    <p:extLst>
      <p:ext uri="{BB962C8B-B14F-4D97-AF65-F5344CB8AC3E}">
        <p14:creationId xmlns:p14="http://schemas.microsoft.com/office/powerpoint/2010/main" val="386120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33" y="0"/>
            <a:ext cx="7596934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17889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533400" y="0"/>
            <a:ext cx="10134600" cy="1470025"/>
          </a:xfrm>
          <a:solidFill>
            <a:schemeClr val="accent3">
              <a:lumMod val="75000"/>
            </a:schemeClr>
          </a:solidFill>
          <a:ln>
            <a:noFill/>
          </a:ln>
          <a:effectLst>
            <a:outerShdw blurRad="190500" dist="127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ython in the browser   </a:t>
            </a:r>
            <a:r>
              <a:rPr lang="en-US" dirty="0" smtClean="0">
                <a:solidFill>
                  <a:srgbClr val="669040"/>
                </a:solidFill>
              </a:rPr>
              <a:t>_</a:t>
            </a:r>
            <a:endParaRPr lang="en-US" dirty="0">
              <a:solidFill>
                <a:srgbClr val="66904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-381000" y="2694296"/>
            <a:ext cx="9753600" cy="5197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2062639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5 min		Introduction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5 min		“Hello, World”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5 min		Man behind the curtain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10 min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	Batteries included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5 min		EARLY PROTOTYPE of Silverlight tooling 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		for Visual Studio</a:t>
            </a:r>
          </a:p>
        </p:txBody>
      </p:sp>
    </p:spTree>
    <p:extLst>
      <p:ext uri="{BB962C8B-B14F-4D97-AF65-F5344CB8AC3E}">
        <p14:creationId xmlns:p14="http://schemas.microsoft.com/office/powerpoint/2010/main" val="2847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00100" y="4724400"/>
            <a:ext cx="7620000" cy="1371600"/>
          </a:xfrm>
        </p:spPr>
        <p:txBody>
          <a:bodyPr>
            <a:noAutofit/>
          </a:bodyPr>
          <a:lstStyle/>
          <a:p>
            <a:r>
              <a:rPr lang="en-US" sz="4000" dirty="0"/>
              <a:t>p</a:t>
            </a:r>
            <a:r>
              <a:rPr lang="en-US" sz="4000" dirty="0" smtClean="0"/>
              <a:t>ython in the browser: </a:t>
            </a:r>
          </a:p>
          <a:p>
            <a:r>
              <a:rPr lang="en-US" sz="4000" dirty="0" smtClean="0"/>
              <a:t>“Hello, World”</a:t>
            </a:r>
            <a:endParaRPr lang="en-US" sz="4000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-457200" y="2693988"/>
            <a:ext cx="10134600" cy="14700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190500" dist="127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b="1" kern="1200" cap="none" baseline="0">
                <a:solidFill>
                  <a:schemeClr val="lt1"/>
                </a:solidFill>
                <a:latin typeface="Lucida Handwriting" pitchFamily="66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    Demo</a:t>
            </a:r>
            <a:endParaRPr lang="en-US" dirty="0">
              <a:solidFill>
                <a:srgbClr val="669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874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533400" y="0"/>
            <a:ext cx="10134600" cy="1470025"/>
          </a:xfrm>
          <a:solidFill>
            <a:schemeClr val="accent3">
              <a:lumMod val="75000"/>
            </a:schemeClr>
          </a:solidFill>
          <a:ln>
            <a:noFill/>
          </a:ln>
          <a:effectLst>
            <a:outerShdw blurRad="190500" dist="127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ython in the browser   </a:t>
            </a:r>
            <a:r>
              <a:rPr lang="en-US" dirty="0" smtClean="0">
                <a:solidFill>
                  <a:srgbClr val="669040"/>
                </a:solidFill>
              </a:rPr>
              <a:t>_</a:t>
            </a:r>
            <a:endParaRPr lang="en-US" dirty="0">
              <a:solidFill>
                <a:srgbClr val="66904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-381000" y="3339152"/>
            <a:ext cx="9753600" cy="5197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2062639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5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min		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5 min		“Hello, World”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5 min		Man behind the curtain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10 min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	Batteries included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5 min		EARLY PROTOTYPE of Silverlight tooling 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		for Visual Studio</a:t>
            </a:r>
          </a:p>
        </p:txBody>
      </p:sp>
    </p:spTree>
    <p:extLst>
      <p:ext uri="{BB962C8B-B14F-4D97-AF65-F5344CB8AC3E}">
        <p14:creationId xmlns:p14="http://schemas.microsoft.com/office/powerpoint/2010/main" val="230450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1569</TotalTime>
  <Words>1065</Words>
  <Application>Microsoft Office PowerPoint</Application>
  <PresentationFormat>On-screen Show (4:3)</PresentationFormat>
  <Paragraphs>200</Paragraphs>
  <Slides>28</Slides>
  <Notes>15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python in the browser   _</vt:lpstr>
      <vt:lpstr>PowerPoint Presentation</vt:lpstr>
      <vt:lpstr>python in the browser   _</vt:lpstr>
      <vt:lpstr>python in the browser   _</vt:lpstr>
      <vt:lpstr>     … setting expectations</vt:lpstr>
      <vt:lpstr>PowerPoint Presentation</vt:lpstr>
      <vt:lpstr>python in the browser   _</vt:lpstr>
      <vt:lpstr>PowerPoint Presentation</vt:lpstr>
      <vt:lpstr>python in the browser   _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in the browser   _</vt:lpstr>
      <vt:lpstr>PowerPoint Presentation</vt:lpstr>
      <vt:lpstr>PowerPoint Presentation</vt:lpstr>
      <vt:lpstr>python in the browser   _</vt:lpstr>
      <vt:lpstr>PowerPoint Presentation</vt:lpstr>
      <vt:lpstr>recap      _</vt:lpstr>
      <vt:lpstr>PowerPoint Presentation</vt:lpstr>
      <vt:lpstr>PowerPoint Presentation</vt:lpstr>
      <vt:lpstr>PowerPoint Presentation</vt:lpstr>
      <vt:lpstr>PowerPoint Presentation</vt:lpstr>
      <vt:lpstr>It Runs On .NET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Jimmy Schementi</dc:creator>
  <cp:lastModifiedBy>Jimmy Schementi</cp:lastModifiedBy>
  <cp:revision>106</cp:revision>
  <dcterms:created xsi:type="dcterms:W3CDTF">2010-02-08T01:17:35Z</dcterms:created>
  <dcterms:modified xsi:type="dcterms:W3CDTF">2010-02-19T09:37:59Z</dcterms:modified>
</cp:coreProperties>
</file>