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2" r:id="rId2"/>
    <p:sldId id="263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72" r:id="rId11"/>
    <p:sldId id="261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040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555" autoAdjust="0"/>
  </p:normalViewPr>
  <p:slideViewPr>
    <p:cSldViewPr>
      <p:cViewPr>
        <p:scale>
          <a:sx n="70" d="100"/>
          <a:sy n="70" d="100"/>
        </p:scale>
        <p:origin x="-47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797FD-42DD-4843-9DB4-0CB0D37B295C}" type="presOf" srcId="{4BF3C643-3D18-4030-AB1F-4B1D83BEF6DD}" destId="{6FD582D2-5FBD-40B3-B520-31A74B83154F}" srcOrd="0" destOrd="0" presId="urn:microsoft.com/office/officeart/2005/8/layout/process1"/>
    <dgm:cxn modelId="{67BF3C8A-DCFC-4D9A-88E0-D97A77CA3EC0}" type="presOf" srcId="{F014DB21-050F-47DA-AD65-441761D39CD9}" destId="{1B66F28D-2CB9-4E19-AA27-1AC430178F22}" srcOrd="0" destOrd="0" presId="urn:microsoft.com/office/officeart/2005/8/layout/process1"/>
    <dgm:cxn modelId="{4C8539EC-5118-4AA5-9A4D-9427FEABB186}" type="presOf" srcId="{22F75463-1C08-4196-A0B3-9FE8EB849B69}" destId="{72E84E1C-F3E6-4D82-B34C-A03CEB722F38}" srcOrd="1" destOrd="0" presId="urn:microsoft.com/office/officeart/2005/8/layout/process1"/>
    <dgm:cxn modelId="{21810167-54DF-43DC-8026-362037073A07}" type="presOf" srcId="{F014DB21-050F-47DA-AD65-441761D39CD9}" destId="{4ADA44A1-C73C-4E12-8801-961E6E07A16A}" srcOrd="1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46786C4-7EBD-4711-826E-3003A81D5F52}" type="presOf" srcId="{EF0E8185-96A7-4738-89FC-C4CD990F3866}" destId="{20D7AA37-B440-4AA3-840F-05F3E9A4C4F6}" srcOrd="0" destOrd="0" presId="urn:microsoft.com/office/officeart/2005/8/layout/process1"/>
    <dgm:cxn modelId="{8B2E6C59-C7CA-4234-AFA3-D91A95877626}" type="presOf" srcId="{145401A5-AE87-43B7-AC65-3AC00385A078}" destId="{9529C222-B837-4207-83D0-A5A2BF6D458E}" srcOrd="0" destOrd="0" presId="urn:microsoft.com/office/officeart/2005/8/layout/process1"/>
    <dgm:cxn modelId="{85E7E843-0C60-43D3-83D7-671D9A8832DA}" type="presOf" srcId="{EF0E8185-96A7-4738-89FC-C4CD990F3866}" destId="{E7A85F22-232F-4F33-ACDA-0BC9B0636FEC}" srcOrd="1" destOrd="0" presId="urn:microsoft.com/office/officeart/2005/8/layout/process1"/>
    <dgm:cxn modelId="{14AF3414-732F-410F-9BDE-9B0238820E34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832CF0A-F2D9-4CA6-A594-6BCE19CEFB82}" type="presOf" srcId="{94B1DEF6-6FF3-4B4E-A2E6-5D8B4EDE235F}" destId="{32EFD77E-83D8-42BC-9EB8-22B5458F1883}" srcOrd="0" destOrd="0" presId="urn:microsoft.com/office/officeart/2005/8/layout/process1"/>
    <dgm:cxn modelId="{2F17EFF4-0869-4A53-8DF8-781A296ECC46}" type="presOf" srcId="{80FCAAA5-6584-452C-AE76-B2C491035230}" destId="{3632146D-1CBB-41ED-830E-DA8200C582F7}" srcOrd="0" destOrd="0" presId="urn:microsoft.com/office/officeart/2005/8/layout/process1"/>
    <dgm:cxn modelId="{671E67DC-ED2E-463C-BE14-A4278D5DBC78}" type="presOf" srcId="{22F75463-1C08-4196-A0B3-9FE8EB849B69}" destId="{9542C573-2509-4AA7-B655-E0BA8C77691F}" srcOrd="0" destOrd="0" presId="urn:microsoft.com/office/officeart/2005/8/layout/process1"/>
    <dgm:cxn modelId="{4B5A9EC3-71C5-45A4-ABC7-A3E7AFC1EDAA}" type="presParOf" srcId="{32EFD77E-83D8-42BC-9EB8-22B5458F1883}" destId="{9529C222-B837-4207-83D0-A5A2BF6D458E}" srcOrd="0" destOrd="0" presId="urn:microsoft.com/office/officeart/2005/8/layout/process1"/>
    <dgm:cxn modelId="{407FF61E-D3F4-401E-BDB6-251AFBA6F0D4}" type="presParOf" srcId="{32EFD77E-83D8-42BC-9EB8-22B5458F1883}" destId="{9542C573-2509-4AA7-B655-E0BA8C77691F}" srcOrd="1" destOrd="0" presId="urn:microsoft.com/office/officeart/2005/8/layout/process1"/>
    <dgm:cxn modelId="{26254F67-68DB-495E-865A-10F84E3DDC0E}" type="presParOf" srcId="{9542C573-2509-4AA7-B655-E0BA8C77691F}" destId="{72E84E1C-F3E6-4D82-B34C-A03CEB722F38}" srcOrd="0" destOrd="0" presId="urn:microsoft.com/office/officeart/2005/8/layout/process1"/>
    <dgm:cxn modelId="{B2E497B8-851A-420E-8B6A-E4660956C395}" type="presParOf" srcId="{32EFD77E-83D8-42BC-9EB8-22B5458F1883}" destId="{3632146D-1CBB-41ED-830E-DA8200C582F7}" srcOrd="2" destOrd="0" presId="urn:microsoft.com/office/officeart/2005/8/layout/process1"/>
    <dgm:cxn modelId="{7D3BF9B5-55EB-4679-9A8A-8347FDAE3FC2}" type="presParOf" srcId="{32EFD77E-83D8-42BC-9EB8-22B5458F1883}" destId="{1B66F28D-2CB9-4E19-AA27-1AC430178F22}" srcOrd="3" destOrd="0" presId="urn:microsoft.com/office/officeart/2005/8/layout/process1"/>
    <dgm:cxn modelId="{A6CB2EC6-0E55-474A-A18F-A9DAAA019E2F}" type="presParOf" srcId="{1B66F28D-2CB9-4E19-AA27-1AC430178F22}" destId="{4ADA44A1-C73C-4E12-8801-961E6E07A16A}" srcOrd="0" destOrd="0" presId="urn:microsoft.com/office/officeart/2005/8/layout/process1"/>
    <dgm:cxn modelId="{A6F0A88B-C109-4D98-ABF3-2B2E519B6A43}" type="presParOf" srcId="{32EFD77E-83D8-42BC-9EB8-22B5458F1883}" destId="{947FD3A8-9B13-4D22-ACF1-DB2A76727F08}" srcOrd="4" destOrd="0" presId="urn:microsoft.com/office/officeart/2005/8/layout/process1"/>
    <dgm:cxn modelId="{125148C4-41B9-4193-AD25-2D0B54859DF0}" type="presParOf" srcId="{32EFD77E-83D8-42BC-9EB8-22B5458F1883}" destId="{20D7AA37-B440-4AA3-840F-05F3E9A4C4F6}" srcOrd="5" destOrd="0" presId="urn:microsoft.com/office/officeart/2005/8/layout/process1"/>
    <dgm:cxn modelId="{850B700B-47E6-45E7-925F-CDEF2D5D6323}" type="presParOf" srcId="{20D7AA37-B440-4AA3-840F-05F3E9A4C4F6}" destId="{E7A85F22-232F-4F33-ACDA-0BC9B0636FEC}" srcOrd="0" destOrd="0" presId="urn:microsoft.com/office/officeart/2005/8/layout/process1"/>
    <dgm:cxn modelId="{76BFC32D-A683-4921-BAAE-3348589FC2E4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0D435-6D8D-408C-AAD2-E3B8B1C2558B}" type="presOf" srcId="{F014DB21-050F-47DA-AD65-441761D39CD9}" destId="{1B66F28D-2CB9-4E19-AA27-1AC430178F22}" srcOrd="0" destOrd="0" presId="urn:microsoft.com/office/officeart/2005/8/layout/process1"/>
    <dgm:cxn modelId="{FE5F9210-CB24-4766-962D-1B2F476F68D7}" type="presOf" srcId="{22F75463-1C08-4196-A0B3-9FE8EB849B69}" destId="{9542C573-2509-4AA7-B655-E0BA8C77691F}" srcOrd="0" destOrd="0" presId="urn:microsoft.com/office/officeart/2005/8/layout/process1"/>
    <dgm:cxn modelId="{9693F5A3-28A6-46B2-9D32-DE8ED91EB1EE}" type="presOf" srcId="{22F75463-1C08-4196-A0B3-9FE8EB849B69}" destId="{72E84E1C-F3E6-4D82-B34C-A03CEB722F38}" srcOrd="1" destOrd="0" presId="urn:microsoft.com/office/officeart/2005/8/layout/process1"/>
    <dgm:cxn modelId="{B8249B0C-42B4-4216-977B-176692A3E766}" type="presOf" srcId="{EF0E8185-96A7-4738-89FC-C4CD990F3866}" destId="{20D7AA37-B440-4AA3-840F-05F3E9A4C4F6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4326C4BA-0BC1-479F-85E0-A60395E57E3C}" type="presOf" srcId="{EF0E8185-96A7-4738-89FC-C4CD990F3866}" destId="{E7A85F22-232F-4F33-ACDA-0BC9B0636FEC}" srcOrd="1" destOrd="0" presId="urn:microsoft.com/office/officeart/2005/8/layout/process1"/>
    <dgm:cxn modelId="{81BFEDF3-B6BD-474D-8D9E-F0C5D7C4C053}" type="presOf" srcId="{4BF3C643-3D18-4030-AB1F-4B1D83BEF6DD}" destId="{6FD582D2-5FBD-40B3-B520-31A74B83154F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F1EE9229-0278-4C40-B800-3DB9EC737D09}" type="presOf" srcId="{F014DB21-050F-47DA-AD65-441761D39CD9}" destId="{4ADA44A1-C73C-4E12-8801-961E6E07A16A}" srcOrd="1" destOrd="0" presId="urn:microsoft.com/office/officeart/2005/8/layout/process1"/>
    <dgm:cxn modelId="{A5DBD06E-93B4-4D14-B33B-01B34E7FD808}" type="presOf" srcId="{82F8AE4E-E389-4F02-A28F-73B093F400B9}" destId="{947FD3A8-9B13-4D22-ACF1-DB2A76727F08}" srcOrd="0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AAB178C1-E4B0-46AA-A512-1EC54486F1E5}" type="presOf" srcId="{94B1DEF6-6FF3-4B4E-A2E6-5D8B4EDE235F}" destId="{32EFD77E-83D8-42BC-9EB8-22B5458F1883}" srcOrd="0" destOrd="0" presId="urn:microsoft.com/office/officeart/2005/8/layout/process1"/>
    <dgm:cxn modelId="{535B3158-1A35-49EE-98AA-B4293536B387}" type="presOf" srcId="{145401A5-AE87-43B7-AC65-3AC00385A078}" destId="{9529C222-B837-4207-83D0-A5A2BF6D458E}" srcOrd="0" destOrd="0" presId="urn:microsoft.com/office/officeart/2005/8/layout/process1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4D3FD68D-E543-410A-B2F9-5D459E23EAF9}" type="presOf" srcId="{80FCAAA5-6584-452C-AE76-B2C491035230}" destId="{3632146D-1CBB-41ED-830E-DA8200C582F7}" srcOrd="0" destOrd="0" presId="urn:microsoft.com/office/officeart/2005/8/layout/process1"/>
    <dgm:cxn modelId="{FA0F706C-7AF7-4302-B0FA-C1C718EAB772}" type="presParOf" srcId="{32EFD77E-83D8-42BC-9EB8-22B5458F1883}" destId="{9529C222-B837-4207-83D0-A5A2BF6D458E}" srcOrd="0" destOrd="0" presId="urn:microsoft.com/office/officeart/2005/8/layout/process1"/>
    <dgm:cxn modelId="{C56BBD49-A873-46A2-8D71-11C2C9784A13}" type="presParOf" srcId="{32EFD77E-83D8-42BC-9EB8-22B5458F1883}" destId="{9542C573-2509-4AA7-B655-E0BA8C77691F}" srcOrd="1" destOrd="0" presId="urn:microsoft.com/office/officeart/2005/8/layout/process1"/>
    <dgm:cxn modelId="{91DD2CBA-89F7-4D05-A379-0117DBB28DFB}" type="presParOf" srcId="{9542C573-2509-4AA7-B655-E0BA8C77691F}" destId="{72E84E1C-F3E6-4D82-B34C-A03CEB722F38}" srcOrd="0" destOrd="0" presId="urn:microsoft.com/office/officeart/2005/8/layout/process1"/>
    <dgm:cxn modelId="{D4561BCF-4E65-4C1F-B3DB-09BAF33C7647}" type="presParOf" srcId="{32EFD77E-83D8-42BC-9EB8-22B5458F1883}" destId="{3632146D-1CBB-41ED-830E-DA8200C582F7}" srcOrd="2" destOrd="0" presId="urn:microsoft.com/office/officeart/2005/8/layout/process1"/>
    <dgm:cxn modelId="{BDBDB7D3-40B2-4287-875B-42AE02E8340F}" type="presParOf" srcId="{32EFD77E-83D8-42BC-9EB8-22B5458F1883}" destId="{1B66F28D-2CB9-4E19-AA27-1AC430178F22}" srcOrd="3" destOrd="0" presId="urn:microsoft.com/office/officeart/2005/8/layout/process1"/>
    <dgm:cxn modelId="{75467BB4-E2D6-44DC-8A7F-54B9EEF1FD76}" type="presParOf" srcId="{1B66F28D-2CB9-4E19-AA27-1AC430178F22}" destId="{4ADA44A1-C73C-4E12-8801-961E6E07A16A}" srcOrd="0" destOrd="0" presId="urn:microsoft.com/office/officeart/2005/8/layout/process1"/>
    <dgm:cxn modelId="{A300EF99-0180-4E9F-BF07-C2F7A99F21AF}" type="presParOf" srcId="{32EFD77E-83D8-42BC-9EB8-22B5458F1883}" destId="{947FD3A8-9B13-4D22-ACF1-DB2A76727F08}" srcOrd="4" destOrd="0" presId="urn:microsoft.com/office/officeart/2005/8/layout/process1"/>
    <dgm:cxn modelId="{10075533-9E46-468C-9250-A760080C627A}" type="presParOf" srcId="{32EFD77E-83D8-42BC-9EB8-22B5458F1883}" destId="{20D7AA37-B440-4AA3-840F-05F3E9A4C4F6}" srcOrd="5" destOrd="0" presId="urn:microsoft.com/office/officeart/2005/8/layout/process1"/>
    <dgm:cxn modelId="{06E63C67-2BFE-499B-8899-E2484660AAC0}" type="presParOf" srcId="{20D7AA37-B440-4AA3-840F-05F3E9A4C4F6}" destId="{E7A85F22-232F-4F33-ACDA-0BC9B0636FEC}" srcOrd="0" destOrd="0" presId="urn:microsoft.com/office/officeart/2005/8/layout/process1"/>
    <dgm:cxn modelId="{61851C80-C6E9-46FB-A47B-717723761DBD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1DEF6-6FF3-4B4E-A2E6-5D8B4EDE235F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80FCAAA5-6584-452C-AE76-B2C491035230}">
      <dgm:prSet phldrT="[Text]"/>
      <dgm:spPr/>
      <dgm:t>
        <a:bodyPr/>
        <a:lstStyle/>
        <a:p>
          <a:r>
            <a:rPr lang="en-US" dirty="0" smtClean="0"/>
            <a:t>dlr.js</a:t>
          </a:r>
          <a:endParaRPr lang="en-US" dirty="0"/>
        </a:p>
      </dgm:t>
    </dgm:pt>
    <dgm:pt modelId="{6F88648C-1589-41CE-93A9-561A5ED083B7}" type="parTrans" cxnId="{1C0857DF-97FE-46B9-A320-EA7D0CD85D14}">
      <dgm:prSet/>
      <dgm:spPr/>
      <dgm:t>
        <a:bodyPr/>
        <a:lstStyle/>
        <a:p>
          <a:endParaRPr lang="en-US"/>
        </a:p>
      </dgm:t>
    </dgm:pt>
    <dgm:pt modelId="{F014DB21-050F-47DA-AD65-441761D39CD9}" type="sibTrans" cxnId="{1C0857DF-97FE-46B9-A320-EA7D0CD85D14}">
      <dgm:prSet/>
      <dgm:spPr/>
      <dgm:t>
        <a:bodyPr/>
        <a:lstStyle/>
        <a:p>
          <a:endParaRPr lang="en-US"/>
        </a:p>
      </dgm:t>
    </dgm:pt>
    <dgm:pt modelId="{82F8AE4E-E389-4F02-A28F-73B093F400B9}">
      <dgm:prSet phldrT="[Text]"/>
      <dgm:spPr/>
      <dgm:t>
        <a:bodyPr/>
        <a:lstStyle/>
        <a:p>
          <a:r>
            <a:rPr lang="en-US" dirty="0" err="1" smtClean="0"/>
            <a:t>dlr.xap</a:t>
          </a:r>
          <a:endParaRPr lang="en-US" dirty="0"/>
        </a:p>
      </dgm:t>
    </dgm:pt>
    <dgm:pt modelId="{D20CE156-B10D-4598-B9B3-7F2BD93D8837}" type="parTrans" cxnId="{F846BC0A-611F-4350-9424-8733A10C9CF6}">
      <dgm:prSet/>
      <dgm:spPr/>
      <dgm:t>
        <a:bodyPr/>
        <a:lstStyle/>
        <a:p>
          <a:endParaRPr lang="en-US"/>
        </a:p>
      </dgm:t>
    </dgm:pt>
    <dgm:pt modelId="{EF0E8185-96A7-4738-89FC-C4CD990F3866}" type="sibTrans" cxnId="{F846BC0A-611F-4350-9424-8733A10C9CF6}">
      <dgm:prSet/>
      <dgm:spPr/>
      <dgm:t>
        <a:bodyPr/>
        <a:lstStyle/>
        <a:p>
          <a:endParaRPr lang="en-US"/>
        </a:p>
      </dgm:t>
    </dgm:pt>
    <dgm:pt modelId="{4BF3C643-3D18-4030-AB1F-4B1D83BEF6DD}">
      <dgm:prSet phldrT="[Text]"/>
      <dgm:spPr/>
      <dgm:t>
        <a:bodyPr/>
        <a:lstStyle/>
        <a:p>
          <a:r>
            <a:rPr lang="en-US" dirty="0" smtClean="0"/>
            <a:t>text/python</a:t>
          </a:r>
          <a:endParaRPr lang="en-US" dirty="0"/>
        </a:p>
      </dgm:t>
    </dgm:pt>
    <dgm:pt modelId="{0AD7210E-7024-4E3C-B941-5314F882A789}" type="parTrans" cxnId="{06CF8ED1-8102-4C67-A120-36E1065AC1BD}">
      <dgm:prSet/>
      <dgm:spPr/>
      <dgm:t>
        <a:bodyPr/>
        <a:lstStyle/>
        <a:p>
          <a:endParaRPr lang="en-US"/>
        </a:p>
      </dgm:t>
    </dgm:pt>
    <dgm:pt modelId="{2FA1DF4A-E9F7-4AEC-A1A5-745A60914600}" type="sibTrans" cxnId="{06CF8ED1-8102-4C67-A120-36E1065AC1BD}">
      <dgm:prSet/>
      <dgm:spPr/>
      <dgm:t>
        <a:bodyPr/>
        <a:lstStyle/>
        <a:p>
          <a:endParaRPr lang="en-US"/>
        </a:p>
      </dgm:t>
    </dgm:pt>
    <dgm:pt modelId="{145401A5-AE87-43B7-AC65-3AC00385A078}">
      <dgm:prSet phldrT="[Text]"/>
      <dgm:spPr/>
      <dgm:t>
        <a:bodyPr/>
        <a:lstStyle/>
        <a:p>
          <a:r>
            <a:rPr lang="en-US" smtClean="0"/>
            <a:t>html</a:t>
          </a:r>
          <a:endParaRPr lang="en-US" dirty="0"/>
        </a:p>
      </dgm:t>
    </dgm:pt>
    <dgm:pt modelId="{98A7A87D-426F-4D81-A137-DA62AD14F6AF}" type="parTrans" cxnId="{D0530799-17FB-4606-9D00-4F8E2E4EC5E9}">
      <dgm:prSet/>
      <dgm:spPr/>
      <dgm:t>
        <a:bodyPr/>
        <a:lstStyle/>
        <a:p>
          <a:endParaRPr lang="en-US"/>
        </a:p>
      </dgm:t>
    </dgm:pt>
    <dgm:pt modelId="{22F75463-1C08-4196-A0B3-9FE8EB849B69}" type="sibTrans" cxnId="{D0530799-17FB-4606-9D00-4F8E2E4EC5E9}">
      <dgm:prSet/>
      <dgm:spPr/>
      <dgm:t>
        <a:bodyPr/>
        <a:lstStyle/>
        <a:p>
          <a:endParaRPr lang="en-US"/>
        </a:p>
      </dgm:t>
    </dgm:pt>
    <dgm:pt modelId="{32EFD77E-83D8-42BC-9EB8-22B5458F1883}" type="pres">
      <dgm:prSet presAssocID="{94B1DEF6-6FF3-4B4E-A2E6-5D8B4EDE235F}" presName="Name0" presStyleCnt="0">
        <dgm:presLayoutVars>
          <dgm:dir/>
          <dgm:resizeHandles val="exact"/>
        </dgm:presLayoutVars>
      </dgm:prSet>
      <dgm:spPr/>
    </dgm:pt>
    <dgm:pt modelId="{9529C222-B837-4207-83D0-A5A2BF6D458E}" type="pres">
      <dgm:prSet presAssocID="{145401A5-AE87-43B7-AC65-3AC00385A078}" presName="node" presStyleLbl="node1" presStyleIdx="0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C573-2509-4AA7-B655-E0BA8C77691F}" type="pres">
      <dgm:prSet presAssocID="{22F75463-1C08-4196-A0B3-9FE8EB849B6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E84E1C-F3E6-4D82-B34C-A03CEB722F38}" type="pres">
      <dgm:prSet presAssocID="{22F75463-1C08-4196-A0B3-9FE8EB849B6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32146D-1CBB-41ED-830E-DA8200C582F7}" type="pres">
      <dgm:prSet presAssocID="{80FCAAA5-6584-452C-AE76-B2C491035230}" presName="node" presStyleLbl="node1" presStyleIdx="1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6F28D-2CB9-4E19-AA27-1AC430178F22}" type="pres">
      <dgm:prSet presAssocID="{F014DB21-050F-47DA-AD65-441761D39C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ADA44A1-C73C-4E12-8801-961E6E07A16A}" type="pres">
      <dgm:prSet presAssocID="{F014DB21-050F-47DA-AD65-441761D39C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47FD3A8-9B13-4D22-ACF1-DB2A76727F08}" type="pres">
      <dgm:prSet presAssocID="{82F8AE4E-E389-4F02-A28F-73B093F400B9}" presName="node" presStyleLbl="node1" presStyleIdx="2" presStyleCnt="4" custLinFactNeighborY="23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7AA37-B440-4AA3-840F-05F3E9A4C4F6}" type="pres">
      <dgm:prSet presAssocID="{EF0E8185-96A7-4738-89FC-C4CD990F38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7A85F22-232F-4F33-ACDA-0BC9B0636FEC}" type="pres">
      <dgm:prSet presAssocID="{EF0E8185-96A7-4738-89FC-C4CD990F38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FD582D2-5FBD-40B3-B520-31A74B83154F}" type="pres">
      <dgm:prSet presAssocID="{4BF3C643-3D18-4030-AB1F-4B1D83BEF6DD}" presName="node" presStyleLbl="node1" presStyleIdx="3" presStyleCnt="4" custLinFactNeighborY="-23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C5130C-28CA-44B5-B3DF-64EB90B96849}" type="presOf" srcId="{F014DB21-050F-47DA-AD65-441761D39CD9}" destId="{1B66F28D-2CB9-4E19-AA27-1AC430178F22}" srcOrd="0" destOrd="0" presId="urn:microsoft.com/office/officeart/2005/8/layout/process1"/>
    <dgm:cxn modelId="{4D2994EB-80CD-4202-BA2F-C384CDEB1884}" type="presOf" srcId="{4BF3C643-3D18-4030-AB1F-4B1D83BEF6DD}" destId="{6FD582D2-5FBD-40B3-B520-31A74B83154F}" srcOrd="0" destOrd="0" presId="urn:microsoft.com/office/officeart/2005/8/layout/process1"/>
    <dgm:cxn modelId="{3BE303B0-3DA7-4E16-8CB7-DFE32FF48C4C}" type="presOf" srcId="{F014DB21-050F-47DA-AD65-441761D39CD9}" destId="{4ADA44A1-C73C-4E12-8801-961E6E07A16A}" srcOrd="1" destOrd="0" presId="urn:microsoft.com/office/officeart/2005/8/layout/process1"/>
    <dgm:cxn modelId="{15E8C9A4-4A7A-40A0-9598-1BAAA4465048}" type="presOf" srcId="{22F75463-1C08-4196-A0B3-9FE8EB849B69}" destId="{9542C573-2509-4AA7-B655-E0BA8C77691F}" srcOrd="0" destOrd="0" presId="urn:microsoft.com/office/officeart/2005/8/layout/process1"/>
    <dgm:cxn modelId="{0779066E-07F0-4186-82A6-2517C4876BEF}" type="presOf" srcId="{94B1DEF6-6FF3-4B4E-A2E6-5D8B4EDE235F}" destId="{32EFD77E-83D8-42BC-9EB8-22B5458F1883}" srcOrd="0" destOrd="0" presId="urn:microsoft.com/office/officeart/2005/8/layout/process1"/>
    <dgm:cxn modelId="{D0530799-17FB-4606-9D00-4F8E2E4EC5E9}" srcId="{94B1DEF6-6FF3-4B4E-A2E6-5D8B4EDE235F}" destId="{145401A5-AE87-43B7-AC65-3AC00385A078}" srcOrd="0" destOrd="0" parTransId="{98A7A87D-426F-4D81-A137-DA62AD14F6AF}" sibTransId="{22F75463-1C08-4196-A0B3-9FE8EB849B69}"/>
    <dgm:cxn modelId="{A5FEB19A-8D26-402B-9137-1F0A841B8644}" type="presOf" srcId="{82F8AE4E-E389-4F02-A28F-73B093F400B9}" destId="{947FD3A8-9B13-4D22-ACF1-DB2A76727F08}" srcOrd="0" destOrd="0" presId="urn:microsoft.com/office/officeart/2005/8/layout/process1"/>
    <dgm:cxn modelId="{2BAB7E0A-BB7D-47D2-BF82-74E4522F6EF9}" type="presOf" srcId="{145401A5-AE87-43B7-AC65-3AC00385A078}" destId="{9529C222-B837-4207-83D0-A5A2BF6D458E}" srcOrd="0" destOrd="0" presId="urn:microsoft.com/office/officeart/2005/8/layout/process1"/>
    <dgm:cxn modelId="{06CF8ED1-8102-4C67-A120-36E1065AC1BD}" srcId="{94B1DEF6-6FF3-4B4E-A2E6-5D8B4EDE235F}" destId="{4BF3C643-3D18-4030-AB1F-4B1D83BEF6DD}" srcOrd="3" destOrd="0" parTransId="{0AD7210E-7024-4E3C-B941-5314F882A789}" sibTransId="{2FA1DF4A-E9F7-4AEC-A1A5-745A60914600}"/>
    <dgm:cxn modelId="{AC79EF0E-F14F-4791-938A-2DA8D4858E96}" type="presOf" srcId="{EF0E8185-96A7-4738-89FC-C4CD990F3866}" destId="{20D7AA37-B440-4AA3-840F-05F3E9A4C4F6}" srcOrd="0" destOrd="0" presId="urn:microsoft.com/office/officeart/2005/8/layout/process1"/>
    <dgm:cxn modelId="{1A6C081C-26A4-4041-8559-C319740E578F}" type="presOf" srcId="{22F75463-1C08-4196-A0B3-9FE8EB849B69}" destId="{72E84E1C-F3E6-4D82-B34C-A03CEB722F38}" srcOrd="1" destOrd="0" presId="urn:microsoft.com/office/officeart/2005/8/layout/process1"/>
    <dgm:cxn modelId="{4D3E0840-8CA2-44B4-8CB4-417BDC8F60D6}" type="presOf" srcId="{80FCAAA5-6584-452C-AE76-B2C491035230}" destId="{3632146D-1CBB-41ED-830E-DA8200C582F7}" srcOrd="0" destOrd="0" presId="urn:microsoft.com/office/officeart/2005/8/layout/process1"/>
    <dgm:cxn modelId="{0E809BC2-B3B4-4891-9861-2595769A49DB}" type="presOf" srcId="{EF0E8185-96A7-4738-89FC-C4CD990F3866}" destId="{E7A85F22-232F-4F33-ACDA-0BC9B0636FEC}" srcOrd="1" destOrd="0" presId="urn:microsoft.com/office/officeart/2005/8/layout/process1"/>
    <dgm:cxn modelId="{1C0857DF-97FE-46B9-A320-EA7D0CD85D14}" srcId="{94B1DEF6-6FF3-4B4E-A2E6-5D8B4EDE235F}" destId="{80FCAAA5-6584-452C-AE76-B2C491035230}" srcOrd="1" destOrd="0" parTransId="{6F88648C-1589-41CE-93A9-561A5ED083B7}" sibTransId="{F014DB21-050F-47DA-AD65-441761D39CD9}"/>
    <dgm:cxn modelId="{F846BC0A-611F-4350-9424-8733A10C9CF6}" srcId="{94B1DEF6-6FF3-4B4E-A2E6-5D8B4EDE235F}" destId="{82F8AE4E-E389-4F02-A28F-73B093F400B9}" srcOrd="2" destOrd="0" parTransId="{D20CE156-B10D-4598-B9B3-7F2BD93D8837}" sibTransId="{EF0E8185-96A7-4738-89FC-C4CD990F3866}"/>
    <dgm:cxn modelId="{32F65A5A-FD02-4B5B-A29B-C0FB636E3E46}" type="presParOf" srcId="{32EFD77E-83D8-42BC-9EB8-22B5458F1883}" destId="{9529C222-B837-4207-83D0-A5A2BF6D458E}" srcOrd="0" destOrd="0" presId="urn:microsoft.com/office/officeart/2005/8/layout/process1"/>
    <dgm:cxn modelId="{48B085FB-D0AB-4C97-AA77-15D33661C584}" type="presParOf" srcId="{32EFD77E-83D8-42BC-9EB8-22B5458F1883}" destId="{9542C573-2509-4AA7-B655-E0BA8C77691F}" srcOrd="1" destOrd="0" presId="urn:microsoft.com/office/officeart/2005/8/layout/process1"/>
    <dgm:cxn modelId="{927E9B47-8FAC-4662-91E8-A4F72D1CCE53}" type="presParOf" srcId="{9542C573-2509-4AA7-B655-E0BA8C77691F}" destId="{72E84E1C-F3E6-4D82-B34C-A03CEB722F38}" srcOrd="0" destOrd="0" presId="urn:microsoft.com/office/officeart/2005/8/layout/process1"/>
    <dgm:cxn modelId="{2752F593-D8EB-4082-A0D3-F6D61FD2724D}" type="presParOf" srcId="{32EFD77E-83D8-42BC-9EB8-22B5458F1883}" destId="{3632146D-1CBB-41ED-830E-DA8200C582F7}" srcOrd="2" destOrd="0" presId="urn:microsoft.com/office/officeart/2005/8/layout/process1"/>
    <dgm:cxn modelId="{BF5F5CD1-776C-4307-9C58-2D7314C0CA5D}" type="presParOf" srcId="{32EFD77E-83D8-42BC-9EB8-22B5458F1883}" destId="{1B66F28D-2CB9-4E19-AA27-1AC430178F22}" srcOrd="3" destOrd="0" presId="urn:microsoft.com/office/officeart/2005/8/layout/process1"/>
    <dgm:cxn modelId="{CEC325D2-8B90-43DE-908A-83000D11F618}" type="presParOf" srcId="{1B66F28D-2CB9-4E19-AA27-1AC430178F22}" destId="{4ADA44A1-C73C-4E12-8801-961E6E07A16A}" srcOrd="0" destOrd="0" presId="urn:microsoft.com/office/officeart/2005/8/layout/process1"/>
    <dgm:cxn modelId="{CC868447-FFEF-475F-8DFC-89E97118D10A}" type="presParOf" srcId="{32EFD77E-83D8-42BC-9EB8-22B5458F1883}" destId="{947FD3A8-9B13-4D22-ACF1-DB2A76727F08}" srcOrd="4" destOrd="0" presId="urn:microsoft.com/office/officeart/2005/8/layout/process1"/>
    <dgm:cxn modelId="{4292A708-5ED9-4EFA-B104-D038BBDCE0D0}" type="presParOf" srcId="{32EFD77E-83D8-42BC-9EB8-22B5458F1883}" destId="{20D7AA37-B440-4AA3-840F-05F3E9A4C4F6}" srcOrd="5" destOrd="0" presId="urn:microsoft.com/office/officeart/2005/8/layout/process1"/>
    <dgm:cxn modelId="{76ABD9CC-95A9-4043-97E5-9A35F2A854DE}" type="presParOf" srcId="{20D7AA37-B440-4AA3-840F-05F3E9A4C4F6}" destId="{E7A85F22-232F-4F33-ACDA-0BC9B0636FEC}" srcOrd="0" destOrd="0" presId="urn:microsoft.com/office/officeart/2005/8/layout/process1"/>
    <dgm:cxn modelId="{35F47A2D-FBC5-4D72-A7BC-1DF0DED9ADCE}" type="presParOf" srcId="{32EFD77E-83D8-42BC-9EB8-22B5458F1883}" destId="{6FD582D2-5FBD-40B3-B520-31A74B83154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C222-B837-4207-83D0-A5A2BF6D458E}">
      <dsp:nvSpPr>
        <dsp:cNvPr id="0" name=""/>
        <dsp:cNvSpPr/>
      </dsp:nvSpPr>
      <dsp:spPr>
        <a:xfrm>
          <a:off x="3750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html</a:t>
          </a:r>
          <a:endParaRPr lang="en-US" sz="2200" kern="1200" dirty="0"/>
        </a:p>
      </dsp:txBody>
      <dsp:txXfrm>
        <a:off x="32567" y="28822"/>
        <a:ext cx="1582154" cy="926238"/>
      </dsp:txXfrm>
    </dsp:sp>
    <dsp:sp modelId="{9542C573-2509-4AA7-B655-E0BA8C77691F}">
      <dsp:nvSpPr>
        <dsp:cNvPr id="0" name=""/>
        <dsp:cNvSpPr/>
      </dsp:nvSpPr>
      <dsp:spPr>
        <a:xfrm rot="685476">
          <a:off x="1804003" y="522556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5057" y="593351"/>
        <a:ext cx="248263" cy="244001"/>
      </dsp:txXfrm>
    </dsp:sp>
    <dsp:sp modelId="{3632146D-1CBB-41ED-830E-DA8200C582F7}">
      <dsp:nvSpPr>
        <dsp:cNvPr id="0" name=""/>
        <dsp:cNvSpPr/>
      </dsp:nvSpPr>
      <dsp:spPr>
        <a:xfrm>
          <a:off x="2299454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dlr.js</a:t>
          </a:r>
          <a:endParaRPr lang="en-US" sz="2200" kern="1200" dirty="0"/>
        </a:p>
      </dsp:txBody>
      <dsp:txXfrm>
        <a:off x="2328271" y="492743"/>
        <a:ext cx="1582154" cy="926238"/>
      </dsp:txXfrm>
    </dsp:sp>
    <dsp:sp modelId="{1B66F28D-2CB9-4E19-AA27-1AC430178F22}">
      <dsp:nvSpPr>
        <dsp:cNvPr id="0" name=""/>
        <dsp:cNvSpPr/>
      </dsp:nvSpPr>
      <dsp:spPr>
        <a:xfrm>
          <a:off x="4103221" y="752528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03221" y="833861"/>
        <a:ext cx="243345" cy="244001"/>
      </dsp:txXfrm>
    </dsp:sp>
    <dsp:sp modelId="{947FD3A8-9B13-4D22-ACF1-DB2A76727F08}">
      <dsp:nvSpPr>
        <dsp:cNvPr id="0" name=""/>
        <dsp:cNvSpPr/>
      </dsp:nvSpPr>
      <dsp:spPr>
        <a:xfrm>
          <a:off x="4595157" y="463926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dlr.xap</a:t>
          </a:r>
          <a:endParaRPr lang="en-US" sz="2200" kern="1200" dirty="0"/>
        </a:p>
      </dsp:txBody>
      <dsp:txXfrm>
        <a:off x="4623974" y="492743"/>
        <a:ext cx="1582154" cy="926238"/>
      </dsp:txXfrm>
    </dsp:sp>
    <dsp:sp modelId="{20D7AA37-B440-4AA3-840F-05F3E9A4C4F6}">
      <dsp:nvSpPr>
        <dsp:cNvPr id="0" name=""/>
        <dsp:cNvSpPr/>
      </dsp:nvSpPr>
      <dsp:spPr>
        <a:xfrm rot="20914524">
          <a:off x="6395411" y="518580"/>
          <a:ext cx="354662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96465" y="610451"/>
        <a:ext cx="248263" cy="244001"/>
      </dsp:txXfrm>
    </dsp:sp>
    <dsp:sp modelId="{6FD582D2-5FBD-40B3-B520-31A74B83154F}">
      <dsp:nvSpPr>
        <dsp:cNvPr id="0" name=""/>
        <dsp:cNvSpPr/>
      </dsp:nvSpPr>
      <dsp:spPr>
        <a:xfrm>
          <a:off x="6890861" y="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text/python</a:t>
          </a:r>
          <a:endParaRPr lang="en-US" sz="2200" kern="1200" dirty="0"/>
        </a:p>
      </dsp:txBody>
      <dsp:txXfrm>
        <a:off x="6919678" y="28822"/>
        <a:ext cx="1582154" cy="92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366AD-B96D-4A37-BF84-A1F32ACF4A0F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E3D3-F54C-487D-A3E2-AFEE719D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981075"/>
          </a:xfrm>
        </p:spPr>
        <p:txBody>
          <a:bodyPr anchor="t">
            <a:normAutofit/>
          </a:bodyPr>
          <a:lstStyle>
            <a:lvl1pPr algn="l">
              <a:defRPr sz="6600" b="1" cap="none" baseline="0">
                <a:latin typeface="Lucida Handwriting" pitchFamily="66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6201"/>
            <a:ext cx="7620000" cy="53340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" y="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0488-9F90-40E1-BFA0-8839ED26892D}" type="datetimeFigureOut">
              <a:rPr lang="en-US" smtClean="0"/>
              <a:t>2/17/2010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A506-54BD-4826-BACC-5F87AE81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0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416175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51054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Jimmy </a:t>
            </a:r>
            <a:r>
              <a:rPr lang="en-US" sz="3600" dirty="0" err="1" smtClean="0"/>
              <a:t>Schementi</a:t>
            </a:r>
            <a:endParaRPr lang="en-US" sz="3600" dirty="0" smtClean="0"/>
          </a:p>
          <a:p>
            <a:pPr algn="r"/>
            <a:r>
              <a:rPr lang="en-US" sz="2800" dirty="0" smtClean="0"/>
              <a:t>February 19, 2010</a:t>
            </a:r>
          </a:p>
          <a:p>
            <a:pPr algn="r"/>
            <a:r>
              <a:rPr lang="en-US" sz="2800" dirty="0" err="1" smtClean="0"/>
              <a:t>PyCon</a:t>
            </a:r>
            <a:r>
              <a:rPr lang="en-US" sz="2800" dirty="0" smtClean="0"/>
              <a:t> 2010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3" y="240207"/>
            <a:ext cx="3905795" cy="857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5111" y="879157"/>
            <a:ext cx="20120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mport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clr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-15922" y="6400800"/>
            <a:ext cx="405452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 smtClean="0">
                <a:solidFill>
                  <a:schemeClr val="bg1">
                    <a:lumMod val="65000"/>
                  </a:schemeClr>
                </a:solidFill>
              </a:rPr>
              <a:t>ironpython.net/browser</a:t>
            </a:r>
            <a:endParaRPr lang="en-US" sz="1800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37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1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6863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186059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399 -0.3189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594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327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28801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86" y="1828800"/>
            <a:ext cx="5731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First request		~ </a:t>
            </a:r>
            <a:r>
              <a:rPr lang="en-US" sz="4000" dirty="0" smtClean="0">
                <a:solidFill>
                  <a:schemeClr val="bg1"/>
                </a:solidFill>
              </a:rPr>
              <a:t>1</a:t>
            </a:r>
            <a:r>
              <a:rPr lang="en-US" sz="4000" dirty="0" smtClean="0">
                <a:solidFill>
                  <a:schemeClr val="bg1"/>
                </a:solidFill>
              </a:rPr>
              <a:t>.5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MB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99057"/>
            <a:ext cx="9144000" cy="707886"/>
          </a:xfrm>
          <a:prstGeom prst="rect">
            <a:avLst/>
          </a:prstGeom>
          <a:solidFill>
            <a:srgbClr val="669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86" y="4621143"/>
            <a:ext cx="516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 requests		~ </a:t>
            </a:r>
            <a:r>
              <a:rPr lang="en-US" sz="4000" dirty="0">
                <a:solidFill>
                  <a:schemeClr val="bg1"/>
                </a:solidFill>
              </a:rPr>
              <a:t>8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KB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828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17108" y="432137"/>
            <a:ext cx="6281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IronPython Payload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" y="2667000"/>
            <a:ext cx="8763000" cy="1824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2" y="5437496"/>
            <a:ext cx="8761863" cy="12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/>
              <a:t>b</a:t>
            </a:r>
            <a:r>
              <a:rPr lang="en-US" sz="3200" dirty="0" smtClean="0"/>
              <a:t>atteries included in the browser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618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Silverlight APIs are cool too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496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Want more than just a text-editor?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0" y="2952750"/>
            <a:ext cx="9144000" cy="952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u="sng" dirty="0" smtClean="0">
                <a:solidFill>
                  <a:schemeClr val="bg1"/>
                </a:solidFill>
              </a:rPr>
              <a:t>ironpython.net/browser</a:t>
            </a:r>
            <a:endParaRPr lang="en-US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803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-457200" y="3481051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rgbClr val="66904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6928" y="1676400"/>
            <a:ext cx="2630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Thanks!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396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702" y="2895600"/>
            <a:ext cx="89154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rgbClr val="92D050"/>
                </a:solidFill>
              </a:rPr>
              <a:t>     IRON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2" y="2895600"/>
            <a:ext cx="8915401" cy="10668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92D050"/>
                </a:solidFill>
              </a:rPr>
              <a:t>I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R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uns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rgbClr val="92D050"/>
                </a:solidFill>
              </a:rPr>
              <a:t>O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n</a:t>
            </a:r>
            <a:r>
              <a:rPr lang="en-US" sz="8000" dirty="0" smtClean="0"/>
              <a:t> 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sz="8000" dirty="0" smtClean="0">
                <a:solidFill>
                  <a:srgbClr val="92D050"/>
                </a:solidFill>
              </a:rPr>
              <a:t>N</a:t>
            </a:r>
            <a:r>
              <a:rPr lang="en-US" sz="8000" dirty="0" smtClean="0">
                <a:solidFill>
                  <a:schemeClr val="bg1">
                    <a:lumMod val="75000"/>
                  </a:schemeClr>
                </a:solidFill>
              </a:rPr>
              <a:t>ET</a:t>
            </a:r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28672"/>
            <a:ext cx="9144000" cy="2400657"/>
          </a:xfrm>
          <a:prstGeom prst="rect">
            <a:avLst/>
          </a:prstGeom>
          <a:noFill/>
        </p:spPr>
        <p:txBody>
          <a:bodyPr wrap="square" numCol="1" spcCol="0" rtlCol="0">
            <a:spAutoFit/>
          </a:bodyPr>
          <a:lstStyle/>
          <a:p>
            <a:pPr algn="ctr"/>
            <a:r>
              <a:rPr lang="en-US" sz="15000" kern="0" spc="-1000" dirty="0" err="1" smtClean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Iron</a:t>
            </a:r>
            <a:r>
              <a:rPr lang="en-US" sz="15000" b="1" kern="0" spc="-1000" dirty="0" err="1" smtClean="0">
                <a:solidFill>
                  <a:srgbClr val="C00000"/>
                </a:solidFill>
                <a:latin typeface="Trebuchet MS" pitchFamily="34" charset="0"/>
              </a:rPr>
              <a:t>Ruby</a:t>
            </a:r>
            <a:endParaRPr lang="en-US" sz="15000" b="1" kern="0" spc="-1000" dirty="0">
              <a:solidFill>
                <a:srgbClr val="C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2693988"/>
            <a:ext cx="10134600" cy="1470025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ython in the browser   </a:t>
            </a:r>
            <a:r>
              <a:rPr lang="en-US" dirty="0" smtClean="0">
                <a:solidFill>
                  <a:srgbClr val="669040"/>
                </a:solidFill>
              </a:rPr>
              <a:t>_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510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4191000"/>
            <a:ext cx="7620000" cy="533400"/>
          </a:xfrm>
        </p:spPr>
        <p:txBody>
          <a:bodyPr>
            <a:no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ython in the browser</a:t>
            </a:r>
            <a:endParaRPr lang="en-US" sz="32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-457200" y="2693988"/>
            <a:ext cx="10134600" cy="1470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1905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b="1" kern="1200" cap="none" baseline="0">
                <a:solidFill>
                  <a:schemeClr val="lt1"/>
                </a:solidFill>
                <a:latin typeface="Lucida Handwriting" pitchFamily="66" charset="0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    Demo</a:t>
            </a:r>
            <a:endParaRPr lang="en-US" dirty="0">
              <a:solidFill>
                <a:srgbClr val="669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749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-171559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83188" y="4070002"/>
            <a:ext cx="12192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1" y="3644205"/>
            <a:ext cx="8000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"http://go.ironpython.net/dlr.js"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-2451463" y="215151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0" y="-1529532"/>
            <a:ext cx="8716560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334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6667 3.33333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8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-13065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934200" y="4953000"/>
            <a:ext cx="1447800" cy="533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825340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2782669"/>
            <a:ext cx="726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Injects Silverlight into the HTML page: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3696831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"application/x-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silverlight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"source"</a:t>
            </a:r>
            <a:endParaRPr lang="en-US" sz="2800" dirty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"http://go.ironpython.net/</a:t>
            </a:r>
            <a:r>
              <a:rPr lang="en-US" sz="2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dlr.xap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3.33333E-6 L 0.25139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2286000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0132483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2895600"/>
            <a:ext cx="861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Static Silverlight application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Microsoft.Scripting.Silverlight.dll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Hosts the Dynamic Language Runtime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Downloads languages on-demand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Executes script tags on HTML page</a:t>
            </a:r>
          </a:p>
        </p:txBody>
      </p:sp>
    </p:spTree>
    <p:extLst>
      <p:ext uri="{BB962C8B-B14F-4D97-AF65-F5344CB8AC3E}">
        <p14:creationId xmlns:p14="http://schemas.microsoft.com/office/powerpoint/2010/main" val="31923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ame Side Corner Rectangle 15"/>
          <p:cNvSpPr/>
          <p:nvPr/>
        </p:nvSpPr>
        <p:spPr>
          <a:xfrm rot="10800000">
            <a:off x="0" y="0"/>
            <a:ext cx="9144000" cy="190500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4585063" y="228600"/>
            <a:ext cx="2286002" cy="1828801"/>
          </a:xfrm>
          <a:prstGeom prst="rect">
            <a:avLst/>
          </a:prstGeom>
          <a:gradFill>
            <a:gsLst>
              <a:gs pos="0">
                <a:schemeClr val="bg1"/>
              </a:gs>
              <a:gs pos="83000">
                <a:schemeClr val="tx1">
                  <a:lumMod val="85000"/>
                  <a:lumOff val="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047178078"/>
              </p:ext>
            </p:extLst>
          </p:nvPr>
        </p:nvGraphicFramePr>
        <p:xfrm>
          <a:off x="304800" y="228600"/>
          <a:ext cx="8534400" cy="14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1" y="3276600"/>
            <a:ext cx="8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"text/python"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 err="1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800" dirty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s,e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s.html = </a:t>
            </a:r>
            <a:r>
              <a:rPr lang="en-US" sz="2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"Ouch"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.message.onclick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en-US" sz="2800" dirty="0" err="1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say_ouch</a:t>
            </a:r>
            <a:endParaRPr lang="en-US" sz="2800" dirty="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dirty="0" smtClean="0">
                <a:solidFill>
                  <a:srgbClr val="FF6600"/>
                </a:solidFill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0.25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1070</TotalTime>
  <Words>171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in the browser   _</vt:lpstr>
      <vt:lpstr>It Runs On .NET</vt:lpstr>
      <vt:lpstr>PowerPoint Presentation</vt:lpstr>
      <vt:lpstr>python in the browser   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Schementi</dc:creator>
  <cp:lastModifiedBy>Jimmy Schementi</cp:lastModifiedBy>
  <cp:revision>79</cp:revision>
  <dcterms:created xsi:type="dcterms:W3CDTF">2010-02-08T01:17:35Z</dcterms:created>
  <dcterms:modified xsi:type="dcterms:W3CDTF">2010-02-18T04:52:10Z</dcterms:modified>
</cp:coreProperties>
</file>