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2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72" r:id="rId11"/>
    <p:sldId id="261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040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22" autoAdjust="0"/>
  </p:normalViewPr>
  <p:slideViewPr>
    <p:cSldViewPr>
      <p:cViewPr>
        <p:scale>
          <a:sx n="70" d="100"/>
          <a:sy n="70" d="100"/>
        </p:scale>
        <p:origin x="-6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</dgm:pt>
    <dgm:pt modelId="{9542C573-2509-4AA7-B655-E0BA8C77691F}" type="pres">
      <dgm:prSet presAssocID="{22F75463-1C08-4196-A0B3-9FE8EB849B69}" presName="sibTrans" presStyleLbl="sibTrans2D1" presStyleIdx="0" presStyleCnt="3"/>
      <dgm:spPr/>
    </dgm:pt>
    <dgm:pt modelId="{72E84E1C-F3E6-4D82-B34C-A03CEB722F38}" type="pres">
      <dgm:prSet presAssocID="{22F75463-1C08-4196-A0B3-9FE8EB849B69}" presName="connectorText" presStyleLbl="sibTrans2D1" presStyleIdx="0" presStyleCnt="3"/>
      <dgm:spPr/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</dgm:pt>
    <dgm:pt modelId="{1B66F28D-2CB9-4E19-AA27-1AC430178F22}" type="pres">
      <dgm:prSet presAssocID="{F014DB21-050F-47DA-AD65-441761D39CD9}" presName="sibTrans" presStyleLbl="sibTrans2D1" presStyleIdx="1" presStyleCnt="3"/>
      <dgm:spPr/>
    </dgm:pt>
    <dgm:pt modelId="{4ADA44A1-C73C-4E12-8801-961E6E07A16A}" type="pres">
      <dgm:prSet presAssocID="{F014DB21-050F-47DA-AD65-441761D39CD9}" presName="connectorText" presStyleLbl="sibTrans2D1" presStyleIdx="1" presStyleCnt="3"/>
      <dgm:spPr/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</dgm:pt>
    <dgm:pt modelId="{20D7AA37-B440-4AA3-840F-05F3E9A4C4F6}" type="pres">
      <dgm:prSet presAssocID="{EF0E8185-96A7-4738-89FC-C4CD990F3866}" presName="sibTrans" presStyleLbl="sibTrans2D1" presStyleIdx="2" presStyleCnt="3"/>
      <dgm:spPr/>
    </dgm:pt>
    <dgm:pt modelId="{E7A85F22-232F-4F33-ACDA-0BC9B0636FEC}" type="pres">
      <dgm:prSet presAssocID="{EF0E8185-96A7-4738-89FC-C4CD990F3866}" presName="connectorText" presStyleLbl="sibTrans2D1" presStyleIdx="2" presStyleCnt="3"/>
      <dgm:spPr/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797FD-42DD-4843-9DB4-0CB0D37B295C}" type="presOf" srcId="{4BF3C643-3D18-4030-AB1F-4B1D83BEF6DD}" destId="{6FD582D2-5FBD-40B3-B520-31A74B83154F}" srcOrd="0" destOrd="0" presId="urn:microsoft.com/office/officeart/2005/8/layout/process1"/>
    <dgm:cxn modelId="{67BF3C8A-DCFC-4D9A-88E0-D97A77CA3EC0}" type="presOf" srcId="{F014DB21-050F-47DA-AD65-441761D39CD9}" destId="{1B66F28D-2CB9-4E19-AA27-1AC430178F22}" srcOrd="0" destOrd="0" presId="urn:microsoft.com/office/officeart/2005/8/layout/process1"/>
    <dgm:cxn modelId="{4C8539EC-5118-4AA5-9A4D-9427FEABB186}" type="presOf" srcId="{22F75463-1C08-4196-A0B3-9FE8EB849B69}" destId="{72E84E1C-F3E6-4D82-B34C-A03CEB722F38}" srcOrd="1" destOrd="0" presId="urn:microsoft.com/office/officeart/2005/8/layout/process1"/>
    <dgm:cxn modelId="{21810167-54DF-43DC-8026-362037073A07}" type="presOf" srcId="{F014DB21-050F-47DA-AD65-441761D39CD9}" destId="{4ADA44A1-C73C-4E12-8801-961E6E07A16A}" srcOrd="1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46786C4-7EBD-4711-826E-3003A81D5F52}" type="presOf" srcId="{EF0E8185-96A7-4738-89FC-C4CD990F3866}" destId="{20D7AA37-B440-4AA3-840F-05F3E9A4C4F6}" srcOrd="0" destOrd="0" presId="urn:microsoft.com/office/officeart/2005/8/layout/process1"/>
    <dgm:cxn modelId="{8B2E6C59-C7CA-4234-AFA3-D91A95877626}" type="presOf" srcId="{145401A5-AE87-43B7-AC65-3AC00385A078}" destId="{9529C222-B837-4207-83D0-A5A2BF6D458E}" srcOrd="0" destOrd="0" presId="urn:microsoft.com/office/officeart/2005/8/layout/process1"/>
    <dgm:cxn modelId="{85E7E843-0C60-43D3-83D7-671D9A8832DA}" type="presOf" srcId="{EF0E8185-96A7-4738-89FC-C4CD990F3866}" destId="{E7A85F22-232F-4F33-ACDA-0BC9B0636FEC}" srcOrd="1" destOrd="0" presId="urn:microsoft.com/office/officeart/2005/8/layout/process1"/>
    <dgm:cxn modelId="{14AF3414-732F-410F-9BDE-9B0238820E34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4832CF0A-F2D9-4CA6-A594-6BCE19CEFB82}" type="presOf" srcId="{94B1DEF6-6FF3-4B4E-A2E6-5D8B4EDE235F}" destId="{32EFD77E-83D8-42BC-9EB8-22B5458F1883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2F17EFF4-0869-4A53-8DF8-781A296ECC46}" type="presOf" srcId="{80FCAAA5-6584-452C-AE76-B2C491035230}" destId="{3632146D-1CBB-41ED-830E-DA8200C582F7}" srcOrd="0" destOrd="0" presId="urn:microsoft.com/office/officeart/2005/8/layout/process1"/>
    <dgm:cxn modelId="{671E67DC-ED2E-463C-BE14-A4278D5DBC78}" type="presOf" srcId="{22F75463-1C08-4196-A0B3-9FE8EB849B69}" destId="{9542C573-2509-4AA7-B655-E0BA8C77691F}" srcOrd="0" destOrd="0" presId="urn:microsoft.com/office/officeart/2005/8/layout/process1"/>
    <dgm:cxn modelId="{4B5A9EC3-71C5-45A4-ABC7-A3E7AFC1EDAA}" type="presParOf" srcId="{32EFD77E-83D8-42BC-9EB8-22B5458F1883}" destId="{9529C222-B837-4207-83D0-A5A2BF6D458E}" srcOrd="0" destOrd="0" presId="urn:microsoft.com/office/officeart/2005/8/layout/process1"/>
    <dgm:cxn modelId="{407FF61E-D3F4-401E-BDB6-251AFBA6F0D4}" type="presParOf" srcId="{32EFD77E-83D8-42BC-9EB8-22B5458F1883}" destId="{9542C573-2509-4AA7-B655-E0BA8C77691F}" srcOrd="1" destOrd="0" presId="urn:microsoft.com/office/officeart/2005/8/layout/process1"/>
    <dgm:cxn modelId="{26254F67-68DB-495E-865A-10F84E3DDC0E}" type="presParOf" srcId="{9542C573-2509-4AA7-B655-E0BA8C77691F}" destId="{72E84E1C-F3E6-4D82-B34C-A03CEB722F38}" srcOrd="0" destOrd="0" presId="urn:microsoft.com/office/officeart/2005/8/layout/process1"/>
    <dgm:cxn modelId="{B2E497B8-851A-420E-8B6A-E4660956C395}" type="presParOf" srcId="{32EFD77E-83D8-42BC-9EB8-22B5458F1883}" destId="{3632146D-1CBB-41ED-830E-DA8200C582F7}" srcOrd="2" destOrd="0" presId="urn:microsoft.com/office/officeart/2005/8/layout/process1"/>
    <dgm:cxn modelId="{7D3BF9B5-55EB-4679-9A8A-8347FDAE3FC2}" type="presParOf" srcId="{32EFD77E-83D8-42BC-9EB8-22B5458F1883}" destId="{1B66F28D-2CB9-4E19-AA27-1AC430178F22}" srcOrd="3" destOrd="0" presId="urn:microsoft.com/office/officeart/2005/8/layout/process1"/>
    <dgm:cxn modelId="{A6CB2EC6-0E55-474A-A18F-A9DAAA019E2F}" type="presParOf" srcId="{1B66F28D-2CB9-4E19-AA27-1AC430178F22}" destId="{4ADA44A1-C73C-4E12-8801-961E6E07A16A}" srcOrd="0" destOrd="0" presId="urn:microsoft.com/office/officeart/2005/8/layout/process1"/>
    <dgm:cxn modelId="{A6F0A88B-C109-4D98-ABF3-2B2E519B6A43}" type="presParOf" srcId="{32EFD77E-83D8-42BC-9EB8-22B5458F1883}" destId="{947FD3A8-9B13-4D22-ACF1-DB2A76727F08}" srcOrd="4" destOrd="0" presId="urn:microsoft.com/office/officeart/2005/8/layout/process1"/>
    <dgm:cxn modelId="{125148C4-41B9-4193-AD25-2D0B54859DF0}" type="presParOf" srcId="{32EFD77E-83D8-42BC-9EB8-22B5458F1883}" destId="{20D7AA37-B440-4AA3-840F-05F3E9A4C4F6}" srcOrd="5" destOrd="0" presId="urn:microsoft.com/office/officeart/2005/8/layout/process1"/>
    <dgm:cxn modelId="{850B700B-47E6-45E7-925F-CDEF2D5D6323}" type="presParOf" srcId="{20D7AA37-B440-4AA3-840F-05F3E9A4C4F6}" destId="{E7A85F22-232F-4F33-ACDA-0BC9B0636FEC}" srcOrd="0" destOrd="0" presId="urn:microsoft.com/office/officeart/2005/8/layout/process1"/>
    <dgm:cxn modelId="{76BFC32D-A683-4921-BAAE-3348589FC2E4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</dgm:pt>
    <dgm:pt modelId="{9542C573-2509-4AA7-B655-E0BA8C77691F}" type="pres">
      <dgm:prSet presAssocID="{22F75463-1C08-4196-A0B3-9FE8EB849B69}" presName="sibTrans" presStyleLbl="sibTrans2D1" presStyleIdx="0" presStyleCnt="3"/>
      <dgm:spPr/>
    </dgm:pt>
    <dgm:pt modelId="{72E84E1C-F3E6-4D82-B34C-A03CEB722F38}" type="pres">
      <dgm:prSet presAssocID="{22F75463-1C08-4196-A0B3-9FE8EB849B69}" presName="connectorText" presStyleLbl="sibTrans2D1" presStyleIdx="0" presStyleCnt="3"/>
      <dgm:spPr/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</dgm:pt>
    <dgm:pt modelId="{1B66F28D-2CB9-4E19-AA27-1AC430178F22}" type="pres">
      <dgm:prSet presAssocID="{F014DB21-050F-47DA-AD65-441761D39CD9}" presName="sibTrans" presStyleLbl="sibTrans2D1" presStyleIdx="1" presStyleCnt="3"/>
      <dgm:spPr/>
    </dgm:pt>
    <dgm:pt modelId="{4ADA44A1-C73C-4E12-8801-961E6E07A16A}" type="pres">
      <dgm:prSet presAssocID="{F014DB21-050F-47DA-AD65-441761D39CD9}" presName="connectorText" presStyleLbl="sibTrans2D1" presStyleIdx="1" presStyleCnt="3"/>
      <dgm:spPr/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</dgm:pt>
    <dgm:pt modelId="{20D7AA37-B440-4AA3-840F-05F3E9A4C4F6}" type="pres">
      <dgm:prSet presAssocID="{EF0E8185-96A7-4738-89FC-C4CD990F3866}" presName="sibTrans" presStyleLbl="sibTrans2D1" presStyleIdx="2" presStyleCnt="3"/>
      <dgm:spPr/>
    </dgm:pt>
    <dgm:pt modelId="{E7A85F22-232F-4F33-ACDA-0BC9B0636FEC}" type="pres">
      <dgm:prSet presAssocID="{EF0E8185-96A7-4738-89FC-C4CD990F3866}" presName="connectorText" presStyleLbl="sibTrans2D1" presStyleIdx="2" presStyleCnt="3"/>
      <dgm:spPr/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0D435-6D8D-408C-AAD2-E3B8B1C2558B}" type="presOf" srcId="{F014DB21-050F-47DA-AD65-441761D39CD9}" destId="{1B66F28D-2CB9-4E19-AA27-1AC430178F22}" srcOrd="0" destOrd="0" presId="urn:microsoft.com/office/officeart/2005/8/layout/process1"/>
    <dgm:cxn modelId="{FE5F9210-CB24-4766-962D-1B2F476F68D7}" type="presOf" srcId="{22F75463-1C08-4196-A0B3-9FE8EB849B69}" destId="{9542C573-2509-4AA7-B655-E0BA8C77691F}" srcOrd="0" destOrd="0" presId="urn:microsoft.com/office/officeart/2005/8/layout/process1"/>
    <dgm:cxn modelId="{9693F5A3-28A6-46B2-9D32-DE8ED91EB1EE}" type="presOf" srcId="{22F75463-1C08-4196-A0B3-9FE8EB849B69}" destId="{72E84E1C-F3E6-4D82-B34C-A03CEB722F38}" srcOrd="1" destOrd="0" presId="urn:microsoft.com/office/officeart/2005/8/layout/process1"/>
    <dgm:cxn modelId="{B8249B0C-42B4-4216-977B-176692A3E766}" type="presOf" srcId="{EF0E8185-96A7-4738-89FC-C4CD990F3866}" destId="{20D7AA37-B440-4AA3-840F-05F3E9A4C4F6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4326C4BA-0BC1-479F-85E0-A60395E57E3C}" type="presOf" srcId="{EF0E8185-96A7-4738-89FC-C4CD990F3866}" destId="{E7A85F22-232F-4F33-ACDA-0BC9B0636FEC}" srcOrd="1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81BFEDF3-B6BD-474D-8D9E-F0C5D7C4C053}" type="presOf" srcId="{4BF3C643-3D18-4030-AB1F-4B1D83BEF6DD}" destId="{6FD582D2-5FBD-40B3-B520-31A74B83154F}" srcOrd="0" destOrd="0" presId="urn:microsoft.com/office/officeart/2005/8/layout/process1"/>
    <dgm:cxn modelId="{F1EE9229-0278-4C40-B800-3DB9EC737D09}" type="presOf" srcId="{F014DB21-050F-47DA-AD65-441761D39CD9}" destId="{4ADA44A1-C73C-4E12-8801-961E6E07A16A}" srcOrd="1" destOrd="0" presId="urn:microsoft.com/office/officeart/2005/8/layout/process1"/>
    <dgm:cxn modelId="{A5DBD06E-93B4-4D14-B33B-01B34E7FD808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AAB178C1-E4B0-46AA-A512-1EC54486F1E5}" type="presOf" srcId="{94B1DEF6-6FF3-4B4E-A2E6-5D8B4EDE235F}" destId="{32EFD77E-83D8-42BC-9EB8-22B5458F1883}" srcOrd="0" destOrd="0" presId="urn:microsoft.com/office/officeart/2005/8/layout/process1"/>
    <dgm:cxn modelId="{535B3158-1A35-49EE-98AA-B4293536B387}" type="presOf" srcId="{145401A5-AE87-43B7-AC65-3AC00385A078}" destId="{9529C222-B837-4207-83D0-A5A2BF6D458E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D3FD68D-E543-410A-B2F9-5D459E23EAF9}" type="presOf" srcId="{80FCAAA5-6584-452C-AE76-B2C491035230}" destId="{3632146D-1CBB-41ED-830E-DA8200C582F7}" srcOrd="0" destOrd="0" presId="urn:microsoft.com/office/officeart/2005/8/layout/process1"/>
    <dgm:cxn modelId="{FA0F706C-7AF7-4302-B0FA-C1C718EAB772}" type="presParOf" srcId="{32EFD77E-83D8-42BC-9EB8-22B5458F1883}" destId="{9529C222-B837-4207-83D0-A5A2BF6D458E}" srcOrd="0" destOrd="0" presId="urn:microsoft.com/office/officeart/2005/8/layout/process1"/>
    <dgm:cxn modelId="{C56BBD49-A873-46A2-8D71-11C2C9784A13}" type="presParOf" srcId="{32EFD77E-83D8-42BC-9EB8-22B5458F1883}" destId="{9542C573-2509-4AA7-B655-E0BA8C77691F}" srcOrd="1" destOrd="0" presId="urn:microsoft.com/office/officeart/2005/8/layout/process1"/>
    <dgm:cxn modelId="{91DD2CBA-89F7-4D05-A379-0117DBB28DFB}" type="presParOf" srcId="{9542C573-2509-4AA7-B655-E0BA8C77691F}" destId="{72E84E1C-F3E6-4D82-B34C-A03CEB722F38}" srcOrd="0" destOrd="0" presId="urn:microsoft.com/office/officeart/2005/8/layout/process1"/>
    <dgm:cxn modelId="{D4561BCF-4E65-4C1F-B3DB-09BAF33C7647}" type="presParOf" srcId="{32EFD77E-83D8-42BC-9EB8-22B5458F1883}" destId="{3632146D-1CBB-41ED-830E-DA8200C582F7}" srcOrd="2" destOrd="0" presId="urn:microsoft.com/office/officeart/2005/8/layout/process1"/>
    <dgm:cxn modelId="{BDBDB7D3-40B2-4287-875B-42AE02E8340F}" type="presParOf" srcId="{32EFD77E-83D8-42BC-9EB8-22B5458F1883}" destId="{1B66F28D-2CB9-4E19-AA27-1AC430178F22}" srcOrd="3" destOrd="0" presId="urn:microsoft.com/office/officeart/2005/8/layout/process1"/>
    <dgm:cxn modelId="{75467BB4-E2D6-44DC-8A7F-54B9EEF1FD76}" type="presParOf" srcId="{1B66F28D-2CB9-4E19-AA27-1AC430178F22}" destId="{4ADA44A1-C73C-4E12-8801-961E6E07A16A}" srcOrd="0" destOrd="0" presId="urn:microsoft.com/office/officeart/2005/8/layout/process1"/>
    <dgm:cxn modelId="{A300EF99-0180-4E9F-BF07-C2F7A99F21AF}" type="presParOf" srcId="{32EFD77E-83D8-42BC-9EB8-22B5458F1883}" destId="{947FD3A8-9B13-4D22-ACF1-DB2A76727F08}" srcOrd="4" destOrd="0" presId="urn:microsoft.com/office/officeart/2005/8/layout/process1"/>
    <dgm:cxn modelId="{10075533-9E46-468C-9250-A760080C627A}" type="presParOf" srcId="{32EFD77E-83D8-42BC-9EB8-22B5458F1883}" destId="{20D7AA37-B440-4AA3-840F-05F3E9A4C4F6}" srcOrd="5" destOrd="0" presId="urn:microsoft.com/office/officeart/2005/8/layout/process1"/>
    <dgm:cxn modelId="{06E63C67-2BFE-499B-8899-E2484660AAC0}" type="presParOf" srcId="{20D7AA37-B440-4AA3-840F-05F3E9A4C4F6}" destId="{E7A85F22-232F-4F33-ACDA-0BC9B0636FEC}" srcOrd="0" destOrd="0" presId="urn:microsoft.com/office/officeart/2005/8/layout/process1"/>
    <dgm:cxn modelId="{61851C80-C6E9-46FB-A47B-717723761DBD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</dgm:pt>
    <dgm:pt modelId="{9542C573-2509-4AA7-B655-E0BA8C77691F}" type="pres">
      <dgm:prSet presAssocID="{22F75463-1C08-4196-A0B3-9FE8EB849B69}" presName="sibTrans" presStyleLbl="sibTrans2D1" presStyleIdx="0" presStyleCnt="3"/>
      <dgm:spPr/>
    </dgm:pt>
    <dgm:pt modelId="{72E84E1C-F3E6-4D82-B34C-A03CEB722F38}" type="pres">
      <dgm:prSet presAssocID="{22F75463-1C08-4196-A0B3-9FE8EB849B69}" presName="connectorText" presStyleLbl="sibTrans2D1" presStyleIdx="0" presStyleCnt="3"/>
      <dgm:spPr/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</dgm:pt>
    <dgm:pt modelId="{1B66F28D-2CB9-4E19-AA27-1AC430178F22}" type="pres">
      <dgm:prSet presAssocID="{F014DB21-050F-47DA-AD65-441761D39CD9}" presName="sibTrans" presStyleLbl="sibTrans2D1" presStyleIdx="1" presStyleCnt="3"/>
      <dgm:spPr/>
    </dgm:pt>
    <dgm:pt modelId="{4ADA44A1-C73C-4E12-8801-961E6E07A16A}" type="pres">
      <dgm:prSet presAssocID="{F014DB21-050F-47DA-AD65-441761D39CD9}" presName="connectorText" presStyleLbl="sibTrans2D1" presStyleIdx="1" presStyleCnt="3"/>
      <dgm:spPr/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</dgm:pt>
    <dgm:pt modelId="{20D7AA37-B440-4AA3-840F-05F3E9A4C4F6}" type="pres">
      <dgm:prSet presAssocID="{EF0E8185-96A7-4738-89FC-C4CD990F3866}" presName="sibTrans" presStyleLbl="sibTrans2D1" presStyleIdx="2" presStyleCnt="3"/>
      <dgm:spPr/>
    </dgm:pt>
    <dgm:pt modelId="{E7A85F22-232F-4F33-ACDA-0BC9B0636FEC}" type="pres">
      <dgm:prSet presAssocID="{EF0E8185-96A7-4738-89FC-C4CD990F3866}" presName="connectorText" presStyleLbl="sibTrans2D1" presStyleIdx="2" presStyleCnt="3"/>
      <dgm:spPr/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5130C-28CA-44B5-B3DF-64EB90B96849}" type="presOf" srcId="{F014DB21-050F-47DA-AD65-441761D39CD9}" destId="{1B66F28D-2CB9-4E19-AA27-1AC430178F22}" srcOrd="0" destOrd="0" presId="urn:microsoft.com/office/officeart/2005/8/layout/process1"/>
    <dgm:cxn modelId="{4D2994EB-80CD-4202-BA2F-C384CDEB1884}" type="presOf" srcId="{4BF3C643-3D18-4030-AB1F-4B1D83BEF6DD}" destId="{6FD582D2-5FBD-40B3-B520-31A74B83154F}" srcOrd="0" destOrd="0" presId="urn:microsoft.com/office/officeart/2005/8/layout/process1"/>
    <dgm:cxn modelId="{3BE303B0-3DA7-4E16-8CB7-DFE32FF48C4C}" type="presOf" srcId="{F014DB21-050F-47DA-AD65-441761D39CD9}" destId="{4ADA44A1-C73C-4E12-8801-961E6E07A16A}" srcOrd="1" destOrd="0" presId="urn:microsoft.com/office/officeart/2005/8/layout/process1"/>
    <dgm:cxn modelId="{15E8C9A4-4A7A-40A0-9598-1BAAA4465048}" type="presOf" srcId="{22F75463-1C08-4196-A0B3-9FE8EB849B69}" destId="{9542C573-2509-4AA7-B655-E0BA8C77691F}" srcOrd="0" destOrd="0" presId="urn:microsoft.com/office/officeart/2005/8/layout/process1"/>
    <dgm:cxn modelId="{0779066E-07F0-4186-82A6-2517C4876BEF}" type="presOf" srcId="{94B1DEF6-6FF3-4B4E-A2E6-5D8B4EDE235F}" destId="{32EFD77E-83D8-42BC-9EB8-22B5458F1883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5FEB19A-8D26-402B-9137-1F0A841B8644}" type="presOf" srcId="{82F8AE4E-E389-4F02-A28F-73B093F400B9}" destId="{947FD3A8-9B13-4D22-ACF1-DB2A76727F08}" srcOrd="0" destOrd="0" presId="urn:microsoft.com/office/officeart/2005/8/layout/process1"/>
    <dgm:cxn modelId="{2BAB7E0A-BB7D-47D2-BF82-74E4522F6EF9}" type="presOf" srcId="{145401A5-AE87-43B7-AC65-3AC00385A078}" destId="{9529C222-B837-4207-83D0-A5A2BF6D458E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C79EF0E-F14F-4791-938A-2DA8D4858E96}" type="presOf" srcId="{EF0E8185-96A7-4738-89FC-C4CD990F3866}" destId="{20D7AA37-B440-4AA3-840F-05F3E9A4C4F6}" srcOrd="0" destOrd="0" presId="urn:microsoft.com/office/officeart/2005/8/layout/process1"/>
    <dgm:cxn modelId="{1A6C081C-26A4-4041-8559-C319740E578F}" type="presOf" srcId="{22F75463-1C08-4196-A0B3-9FE8EB849B69}" destId="{72E84E1C-F3E6-4D82-B34C-A03CEB722F38}" srcOrd="1" destOrd="0" presId="urn:microsoft.com/office/officeart/2005/8/layout/process1"/>
    <dgm:cxn modelId="{4D3E0840-8CA2-44B4-8CB4-417BDC8F60D6}" type="presOf" srcId="{80FCAAA5-6584-452C-AE76-B2C491035230}" destId="{3632146D-1CBB-41ED-830E-DA8200C582F7}" srcOrd="0" destOrd="0" presId="urn:microsoft.com/office/officeart/2005/8/layout/process1"/>
    <dgm:cxn modelId="{0E809BC2-B3B4-4891-9861-2595769A49DB}" type="presOf" srcId="{EF0E8185-96A7-4738-89FC-C4CD990F3866}" destId="{E7A85F22-232F-4F33-ACDA-0BC9B0636FEC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32F65A5A-FD02-4B5B-A29B-C0FB636E3E46}" type="presParOf" srcId="{32EFD77E-83D8-42BC-9EB8-22B5458F1883}" destId="{9529C222-B837-4207-83D0-A5A2BF6D458E}" srcOrd="0" destOrd="0" presId="urn:microsoft.com/office/officeart/2005/8/layout/process1"/>
    <dgm:cxn modelId="{48B085FB-D0AB-4C97-AA77-15D33661C584}" type="presParOf" srcId="{32EFD77E-83D8-42BC-9EB8-22B5458F1883}" destId="{9542C573-2509-4AA7-B655-E0BA8C77691F}" srcOrd="1" destOrd="0" presId="urn:microsoft.com/office/officeart/2005/8/layout/process1"/>
    <dgm:cxn modelId="{927E9B47-8FAC-4662-91E8-A4F72D1CCE53}" type="presParOf" srcId="{9542C573-2509-4AA7-B655-E0BA8C77691F}" destId="{72E84E1C-F3E6-4D82-B34C-A03CEB722F38}" srcOrd="0" destOrd="0" presId="urn:microsoft.com/office/officeart/2005/8/layout/process1"/>
    <dgm:cxn modelId="{2752F593-D8EB-4082-A0D3-F6D61FD2724D}" type="presParOf" srcId="{32EFD77E-83D8-42BC-9EB8-22B5458F1883}" destId="{3632146D-1CBB-41ED-830E-DA8200C582F7}" srcOrd="2" destOrd="0" presId="urn:microsoft.com/office/officeart/2005/8/layout/process1"/>
    <dgm:cxn modelId="{BF5F5CD1-776C-4307-9C58-2D7314C0CA5D}" type="presParOf" srcId="{32EFD77E-83D8-42BC-9EB8-22B5458F1883}" destId="{1B66F28D-2CB9-4E19-AA27-1AC430178F22}" srcOrd="3" destOrd="0" presId="urn:microsoft.com/office/officeart/2005/8/layout/process1"/>
    <dgm:cxn modelId="{CEC325D2-8B90-43DE-908A-83000D11F618}" type="presParOf" srcId="{1B66F28D-2CB9-4E19-AA27-1AC430178F22}" destId="{4ADA44A1-C73C-4E12-8801-961E6E07A16A}" srcOrd="0" destOrd="0" presId="urn:microsoft.com/office/officeart/2005/8/layout/process1"/>
    <dgm:cxn modelId="{CC868447-FFEF-475F-8DFC-89E97118D10A}" type="presParOf" srcId="{32EFD77E-83D8-42BC-9EB8-22B5458F1883}" destId="{947FD3A8-9B13-4D22-ACF1-DB2A76727F08}" srcOrd="4" destOrd="0" presId="urn:microsoft.com/office/officeart/2005/8/layout/process1"/>
    <dgm:cxn modelId="{4292A708-5ED9-4EFA-B104-D038BBDCE0D0}" type="presParOf" srcId="{32EFD77E-83D8-42BC-9EB8-22B5458F1883}" destId="{20D7AA37-B440-4AA3-840F-05F3E9A4C4F6}" srcOrd="5" destOrd="0" presId="urn:microsoft.com/office/officeart/2005/8/layout/process1"/>
    <dgm:cxn modelId="{76ABD9CC-95A9-4043-97E5-9A35F2A854DE}" type="presParOf" srcId="{20D7AA37-B440-4AA3-840F-05F3E9A4C4F6}" destId="{E7A85F22-232F-4F33-ACDA-0BC9B0636FEC}" srcOrd="0" destOrd="0" presId="urn:microsoft.com/office/officeart/2005/8/layout/process1"/>
    <dgm:cxn modelId="{35F47A2D-FBC5-4D72-A7BC-1DF0DED9ADCE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66AD-B96D-4A37-BF84-A1F32ACF4A0F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E3D3-F54C-487D-A3E2-AFEE719D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981075"/>
          </a:xfrm>
        </p:spPr>
        <p:txBody>
          <a:bodyPr anchor="t">
            <a:normAutofit/>
          </a:bodyPr>
          <a:lstStyle>
            <a:lvl1pPr algn="l">
              <a:defRPr sz="6600" b="1" cap="none" baseline="0">
                <a:latin typeface="Lucida Handwriting" pitchFamily="66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6201"/>
            <a:ext cx="7620000" cy="5334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" y="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488-9F90-40E1-BFA0-8839ED26892D}" type="datetimeFigureOut">
              <a:rPr lang="en-US" smtClean="0"/>
              <a:t>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Jimmy </a:t>
            </a:r>
            <a:r>
              <a:rPr lang="en-US" sz="3600" dirty="0" err="1" smtClean="0"/>
              <a:t>Schementi</a:t>
            </a:r>
            <a:endParaRPr lang="en-US" sz="3600" dirty="0" smtClean="0"/>
          </a:p>
          <a:p>
            <a:pPr algn="r"/>
            <a:r>
              <a:rPr lang="en-US" sz="2800" dirty="0" smtClean="0"/>
              <a:t>February 19, 2010</a:t>
            </a:r>
          </a:p>
          <a:p>
            <a:pPr algn="r"/>
            <a:r>
              <a:rPr lang="en-US" sz="2800" dirty="0" err="1" smtClean="0"/>
              <a:t>PyCon</a:t>
            </a:r>
            <a:r>
              <a:rPr lang="en-US" sz="2800" dirty="0" smtClean="0"/>
              <a:t> 2010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-15922" y="6400800"/>
            <a:ext cx="40545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37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1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6863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186059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-0.318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327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cs.google.com/File?id=dcvr9mmg_104f7prh2fk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16143"/>
            <a:ext cx="88106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docs.google.com/File?id=dcvr9mmg_105gn2mqpfb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968"/>
            <a:ext cx="8810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828801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86" y="1828800"/>
            <a:ext cx="573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First request		~ 1.3 MB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99057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86" y="4621143"/>
            <a:ext cx="5428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 requests		~ 35 KB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828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7108" y="432137"/>
            <a:ext cx="628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IronPython Payload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4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atteries included in the browser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Silverlight APIs are cool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96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Want more than just a text-editor?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952750"/>
            <a:ext cx="9144000" cy="95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u="sng" dirty="0" smtClean="0">
                <a:solidFill>
                  <a:schemeClr val="bg1"/>
                </a:solidFill>
              </a:rPr>
              <a:t>ironpython.net/browser</a:t>
            </a:r>
            <a:endParaRPr lang="en-US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803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3481051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6928" y="1676400"/>
            <a:ext cx="2630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Thanks!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92D050"/>
                </a:solidFill>
              </a:rPr>
              <a:t>     IRON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2" y="2895600"/>
            <a:ext cx="8915401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ET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28672"/>
            <a:ext cx="9144000" cy="240065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ctr"/>
            <a:r>
              <a:rPr lang="en-US" sz="15000" kern="0" spc="-1000" dirty="0" err="1" smtClean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Iron</a:t>
            </a:r>
            <a:r>
              <a:rPr lang="en-US" sz="15000" b="1" kern="0" spc="-1000" dirty="0" err="1" smtClean="0">
                <a:solidFill>
                  <a:srgbClr val="C00000"/>
                </a:solidFill>
                <a:latin typeface="Trebuchet MS" pitchFamily="34" charset="0"/>
              </a:rPr>
              <a:t>Ruby</a:t>
            </a:r>
            <a:endParaRPr lang="en-US" sz="15000" b="1" kern="0" spc="-10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5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693988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510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ython in the browser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49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-171559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3188" y="4070002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1" y="3644205"/>
            <a:ext cx="8000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"http://go.ironpython.net/dlr.js"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-2451463" y="215151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-1529532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334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6667 3.33333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8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-13065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34200" y="4953000"/>
            <a:ext cx="14478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825340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782669"/>
            <a:ext cx="726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Injects Silverlight into the HTML page: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3696831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"application/x-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silverlight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"source"</a:t>
            </a:r>
            <a:endParaRPr lang="en-US" sz="2800" dirty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dlr.xap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7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5139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2286000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0132483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895600"/>
            <a:ext cx="861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Static Silverlight application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Microsoft.Scripting.Silverlight.dll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Hosts the Dynamic Language 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Downloads languages on-demand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Executes script tags on HTML page</a:t>
            </a:r>
          </a:p>
        </p:txBody>
      </p:sp>
    </p:spTree>
    <p:extLst>
      <p:ext uri="{BB962C8B-B14F-4D97-AF65-F5344CB8AC3E}">
        <p14:creationId xmlns:p14="http://schemas.microsoft.com/office/powerpoint/2010/main" val="319231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8506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47178078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1" y="3276600"/>
            <a:ext cx="8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"text/python"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s.html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"Ouch"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.message.onclick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380</TotalTime>
  <Words>171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in the browser   _</vt:lpstr>
      <vt:lpstr>It Runs On .NET</vt:lpstr>
      <vt:lpstr>PowerPoint Presentation</vt:lpstr>
      <vt:lpstr>python in the browser   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77</cp:revision>
  <dcterms:created xsi:type="dcterms:W3CDTF">2010-02-08T01:17:35Z</dcterms:created>
  <dcterms:modified xsi:type="dcterms:W3CDTF">2010-02-08T07:38:09Z</dcterms:modified>
</cp:coreProperties>
</file>