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2" r:id="rId2"/>
    <p:sldId id="264" r:id="rId3"/>
    <p:sldId id="286" r:id="rId4"/>
    <p:sldId id="265" r:id="rId5"/>
    <p:sldId id="273" r:id="rId6"/>
    <p:sldId id="274" r:id="rId7"/>
    <p:sldId id="275" r:id="rId8"/>
    <p:sldId id="266" r:id="rId9"/>
    <p:sldId id="276" r:id="rId10"/>
    <p:sldId id="257" r:id="rId11"/>
    <p:sldId id="258" r:id="rId12"/>
    <p:sldId id="259" r:id="rId13"/>
    <p:sldId id="281" r:id="rId14"/>
    <p:sldId id="260" r:id="rId15"/>
    <p:sldId id="285" r:id="rId16"/>
    <p:sldId id="272" r:id="rId17"/>
    <p:sldId id="287" r:id="rId18"/>
    <p:sldId id="278" r:id="rId19"/>
    <p:sldId id="267" r:id="rId20"/>
    <p:sldId id="268" r:id="rId21"/>
    <p:sldId id="280" r:id="rId22"/>
    <p:sldId id="269" r:id="rId23"/>
    <p:sldId id="279" r:id="rId24"/>
    <p:sldId id="271" r:id="rId25"/>
    <p:sldId id="270" r:id="rId26"/>
    <p:sldId id="283" r:id="rId27"/>
    <p:sldId id="284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904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8184" autoAdjust="0"/>
  </p:normalViewPr>
  <p:slideViewPr>
    <p:cSldViewPr>
      <p:cViewPr>
        <p:scale>
          <a:sx n="70" d="100"/>
          <a:sy n="70" d="100"/>
        </p:scale>
        <p:origin x="-4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C573-2509-4AA7-B655-E0BA8C77691F}" type="pres">
      <dgm:prSet presAssocID="{22F75463-1C08-4196-A0B3-9FE8EB849B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E84E1C-F3E6-4D82-B34C-A03CEB722F38}" type="pres">
      <dgm:prSet presAssocID="{22F75463-1C08-4196-A0B3-9FE8EB849B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6F28D-2CB9-4E19-AA27-1AC430178F22}" type="pres">
      <dgm:prSet presAssocID="{F014DB21-050F-47DA-AD65-441761D39C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DA44A1-C73C-4E12-8801-961E6E07A16A}" type="pres">
      <dgm:prSet presAssocID="{F014DB21-050F-47DA-AD65-441761D39C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AA37-B440-4AA3-840F-05F3E9A4C4F6}" type="pres">
      <dgm:prSet presAssocID="{EF0E8185-96A7-4738-89FC-C4CD990F38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7A85F22-232F-4F33-ACDA-0BC9B0636FEC}" type="pres">
      <dgm:prSet presAssocID="{EF0E8185-96A7-4738-89FC-C4CD990F38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797FD-42DD-4843-9DB4-0CB0D37B295C}" type="presOf" srcId="{4BF3C643-3D18-4030-AB1F-4B1D83BEF6DD}" destId="{6FD582D2-5FBD-40B3-B520-31A74B83154F}" srcOrd="0" destOrd="0" presId="urn:microsoft.com/office/officeart/2005/8/layout/process1"/>
    <dgm:cxn modelId="{67BF3C8A-DCFC-4D9A-88E0-D97A77CA3EC0}" type="presOf" srcId="{F014DB21-050F-47DA-AD65-441761D39CD9}" destId="{1B66F28D-2CB9-4E19-AA27-1AC430178F22}" srcOrd="0" destOrd="0" presId="urn:microsoft.com/office/officeart/2005/8/layout/process1"/>
    <dgm:cxn modelId="{4C8539EC-5118-4AA5-9A4D-9427FEABB186}" type="presOf" srcId="{22F75463-1C08-4196-A0B3-9FE8EB849B69}" destId="{72E84E1C-F3E6-4D82-B34C-A03CEB722F38}" srcOrd="1" destOrd="0" presId="urn:microsoft.com/office/officeart/2005/8/layout/process1"/>
    <dgm:cxn modelId="{21810167-54DF-43DC-8026-362037073A07}" type="presOf" srcId="{F014DB21-050F-47DA-AD65-441761D39CD9}" destId="{4ADA44A1-C73C-4E12-8801-961E6E07A16A}" srcOrd="1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A46786C4-7EBD-4711-826E-3003A81D5F52}" type="presOf" srcId="{EF0E8185-96A7-4738-89FC-C4CD990F3866}" destId="{20D7AA37-B440-4AA3-840F-05F3E9A4C4F6}" srcOrd="0" destOrd="0" presId="urn:microsoft.com/office/officeart/2005/8/layout/process1"/>
    <dgm:cxn modelId="{8B2E6C59-C7CA-4234-AFA3-D91A95877626}" type="presOf" srcId="{145401A5-AE87-43B7-AC65-3AC00385A078}" destId="{9529C222-B837-4207-83D0-A5A2BF6D458E}" srcOrd="0" destOrd="0" presId="urn:microsoft.com/office/officeart/2005/8/layout/process1"/>
    <dgm:cxn modelId="{85E7E843-0C60-43D3-83D7-671D9A8832DA}" type="presOf" srcId="{EF0E8185-96A7-4738-89FC-C4CD990F3866}" destId="{E7A85F22-232F-4F33-ACDA-0BC9B0636FEC}" srcOrd="1" destOrd="0" presId="urn:microsoft.com/office/officeart/2005/8/layout/process1"/>
    <dgm:cxn modelId="{14AF3414-732F-410F-9BDE-9B0238820E34}" type="presOf" srcId="{82F8AE4E-E389-4F02-A28F-73B093F400B9}" destId="{947FD3A8-9B13-4D22-ACF1-DB2A76727F08}" srcOrd="0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4832CF0A-F2D9-4CA6-A594-6BCE19CEFB82}" type="presOf" srcId="{94B1DEF6-6FF3-4B4E-A2E6-5D8B4EDE235F}" destId="{32EFD77E-83D8-42BC-9EB8-22B5458F1883}" srcOrd="0" destOrd="0" presId="urn:microsoft.com/office/officeart/2005/8/layout/process1"/>
    <dgm:cxn modelId="{2F17EFF4-0869-4A53-8DF8-781A296ECC46}" type="presOf" srcId="{80FCAAA5-6584-452C-AE76-B2C491035230}" destId="{3632146D-1CBB-41ED-830E-DA8200C582F7}" srcOrd="0" destOrd="0" presId="urn:microsoft.com/office/officeart/2005/8/layout/process1"/>
    <dgm:cxn modelId="{671E67DC-ED2E-463C-BE14-A4278D5DBC78}" type="presOf" srcId="{22F75463-1C08-4196-A0B3-9FE8EB849B69}" destId="{9542C573-2509-4AA7-B655-E0BA8C77691F}" srcOrd="0" destOrd="0" presId="urn:microsoft.com/office/officeart/2005/8/layout/process1"/>
    <dgm:cxn modelId="{4B5A9EC3-71C5-45A4-ABC7-A3E7AFC1EDAA}" type="presParOf" srcId="{32EFD77E-83D8-42BC-9EB8-22B5458F1883}" destId="{9529C222-B837-4207-83D0-A5A2BF6D458E}" srcOrd="0" destOrd="0" presId="urn:microsoft.com/office/officeart/2005/8/layout/process1"/>
    <dgm:cxn modelId="{407FF61E-D3F4-401E-BDB6-251AFBA6F0D4}" type="presParOf" srcId="{32EFD77E-83D8-42BC-9EB8-22B5458F1883}" destId="{9542C573-2509-4AA7-B655-E0BA8C77691F}" srcOrd="1" destOrd="0" presId="urn:microsoft.com/office/officeart/2005/8/layout/process1"/>
    <dgm:cxn modelId="{26254F67-68DB-495E-865A-10F84E3DDC0E}" type="presParOf" srcId="{9542C573-2509-4AA7-B655-E0BA8C77691F}" destId="{72E84E1C-F3E6-4D82-B34C-A03CEB722F38}" srcOrd="0" destOrd="0" presId="urn:microsoft.com/office/officeart/2005/8/layout/process1"/>
    <dgm:cxn modelId="{B2E497B8-851A-420E-8B6A-E4660956C395}" type="presParOf" srcId="{32EFD77E-83D8-42BC-9EB8-22B5458F1883}" destId="{3632146D-1CBB-41ED-830E-DA8200C582F7}" srcOrd="2" destOrd="0" presId="urn:microsoft.com/office/officeart/2005/8/layout/process1"/>
    <dgm:cxn modelId="{7D3BF9B5-55EB-4679-9A8A-8347FDAE3FC2}" type="presParOf" srcId="{32EFD77E-83D8-42BC-9EB8-22B5458F1883}" destId="{1B66F28D-2CB9-4E19-AA27-1AC430178F22}" srcOrd="3" destOrd="0" presId="urn:microsoft.com/office/officeart/2005/8/layout/process1"/>
    <dgm:cxn modelId="{A6CB2EC6-0E55-474A-A18F-A9DAAA019E2F}" type="presParOf" srcId="{1B66F28D-2CB9-4E19-AA27-1AC430178F22}" destId="{4ADA44A1-C73C-4E12-8801-961E6E07A16A}" srcOrd="0" destOrd="0" presId="urn:microsoft.com/office/officeart/2005/8/layout/process1"/>
    <dgm:cxn modelId="{A6F0A88B-C109-4D98-ABF3-2B2E519B6A43}" type="presParOf" srcId="{32EFD77E-83D8-42BC-9EB8-22B5458F1883}" destId="{947FD3A8-9B13-4D22-ACF1-DB2A76727F08}" srcOrd="4" destOrd="0" presId="urn:microsoft.com/office/officeart/2005/8/layout/process1"/>
    <dgm:cxn modelId="{125148C4-41B9-4193-AD25-2D0B54859DF0}" type="presParOf" srcId="{32EFD77E-83D8-42BC-9EB8-22B5458F1883}" destId="{20D7AA37-B440-4AA3-840F-05F3E9A4C4F6}" srcOrd="5" destOrd="0" presId="urn:microsoft.com/office/officeart/2005/8/layout/process1"/>
    <dgm:cxn modelId="{850B700B-47E6-45E7-925F-CDEF2D5D6323}" type="presParOf" srcId="{20D7AA37-B440-4AA3-840F-05F3E9A4C4F6}" destId="{E7A85F22-232F-4F33-ACDA-0BC9B0636FEC}" srcOrd="0" destOrd="0" presId="urn:microsoft.com/office/officeart/2005/8/layout/process1"/>
    <dgm:cxn modelId="{76BFC32D-A683-4921-BAAE-3348589FC2E4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C573-2509-4AA7-B655-E0BA8C77691F}" type="pres">
      <dgm:prSet presAssocID="{22F75463-1C08-4196-A0B3-9FE8EB849B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E84E1C-F3E6-4D82-B34C-A03CEB722F38}" type="pres">
      <dgm:prSet presAssocID="{22F75463-1C08-4196-A0B3-9FE8EB849B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6F28D-2CB9-4E19-AA27-1AC430178F22}" type="pres">
      <dgm:prSet presAssocID="{F014DB21-050F-47DA-AD65-441761D39C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DA44A1-C73C-4E12-8801-961E6E07A16A}" type="pres">
      <dgm:prSet presAssocID="{F014DB21-050F-47DA-AD65-441761D39C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AA37-B440-4AA3-840F-05F3E9A4C4F6}" type="pres">
      <dgm:prSet presAssocID="{EF0E8185-96A7-4738-89FC-C4CD990F38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7A85F22-232F-4F33-ACDA-0BC9B0636FEC}" type="pres">
      <dgm:prSet presAssocID="{EF0E8185-96A7-4738-89FC-C4CD990F38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A0D435-6D8D-408C-AAD2-E3B8B1C2558B}" type="presOf" srcId="{F014DB21-050F-47DA-AD65-441761D39CD9}" destId="{1B66F28D-2CB9-4E19-AA27-1AC430178F22}" srcOrd="0" destOrd="0" presId="urn:microsoft.com/office/officeart/2005/8/layout/process1"/>
    <dgm:cxn modelId="{FE5F9210-CB24-4766-962D-1B2F476F68D7}" type="presOf" srcId="{22F75463-1C08-4196-A0B3-9FE8EB849B69}" destId="{9542C573-2509-4AA7-B655-E0BA8C77691F}" srcOrd="0" destOrd="0" presId="urn:microsoft.com/office/officeart/2005/8/layout/process1"/>
    <dgm:cxn modelId="{9693F5A3-28A6-46B2-9D32-DE8ED91EB1EE}" type="presOf" srcId="{22F75463-1C08-4196-A0B3-9FE8EB849B69}" destId="{72E84E1C-F3E6-4D82-B34C-A03CEB722F38}" srcOrd="1" destOrd="0" presId="urn:microsoft.com/office/officeart/2005/8/layout/process1"/>
    <dgm:cxn modelId="{B8249B0C-42B4-4216-977B-176692A3E766}" type="presOf" srcId="{EF0E8185-96A7-4738-89FC-C4CD990F3866}" destId="{20D7AA37-B440-4AA3-840F-05F3E9A4C4F6}" srcOrd="0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4326C4BA-0BC1-479F-85E0-A60395E57E3C}" type="presOf" srcId="{EF0E8185-96A7-4738-89FC-C4CD990F3866}" destId="{E7A85F22-232F-4F33-ACDA-0BC9B0636FEC}" srcOrd="1" destOrd="0" presId="urn:microsoft.com/office/officeart/2005/8/layout/process1"/>
    <dgm:cxn modelId="{81BFEDF3-B6BD-474D-8D9E-F0C5D7C4C053}" type="presOf" srcId="{4BF3C643-3D18-4030-AB1F-4B1D83BEF6DD}" destId="{6FD582D2-5FBD-40B3-B520-31A74B83154F}" srcOrd="0" destOrd="0" presId="urn:microsoft.com/office/officeart/2005/8/layout/process1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F1EE9229-0278-4C40-B800-3DB9EC737D09}" type="presOf" srcId="{F014DB21-050F-47DA-AD65-441761D39CD9}" destId="{4ADA44A1-C73C-4E12-8801-961E6E07A16A}" srcOrd="1" destOrd="0" presId="urn:microsoft.com/office/officeart/2005/8/layout/process1"/>
    <dgm:cxn modelId="{A5DBD06E-93B4-4D14-B33B-01B34E7FD808}" type="presOf" srcId="{82F8AE4E-E389-4F02-A28F-73B093F400B9}" destId="{947FD3A8-9B13-4D22-ACF1-DB2A76727F08}" srcOrd="0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AAB178C1-E4B0-46AA-A512-1EC54486F1E5}" type="presOf" srcId="{94B1DEF6-6FF3-4B4E-A2E6-5D8B4EDE235F}" destId="{32EFD77E-83D8-42BC-9EB8-22B5458F1883}" srcOrd="0" destOrd="0" presId="urn:microsoft.com/office/officeart/2005/8/layout/process1"/>
    <dgm:cxn modelId="{535B3158-1A35-49EE-98AA-B4293536B387}" type="presOf" srcId="{145401A5-AE87-43B7-AC65-3AC00385A078}" destId="{9529C222-B837-4207-83D0-A5A2BF6D458E}" srcOrd="0" destOrd="0" presId="urn:microsoft.com/office/officeart/2005/8/layout/process1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4D3FD68D-E543-410A-B2F9-5D459E23EAF9}" type="presOf" srcId="{80FCAAA5-6584-452C-AE76-B2C491035230}" destId="{3632146D-1CBB-41ED-830E-DA8200C582F7}" srcOrd="0" destOrd="0" presId="urn:microsoft.com/office/officeart/2005/8/layout/process1"/>
    <dgm:cxn modelId="{FA0F706C-7AF7-4302-B0FA-C1C718EAB772}" type="presParOf" srcId="{32EFD77E-83D8-42BC-9EB8-22B5458F1883}" destId="{9529C222-B837-4207-83D0-A5A2BF6D458E}" srcOrd="0" destOrd="0" presId="urn:microsoft.com/office/officeart/2005/8/layout/process1"/>
    <dgm:cxn modelId="{C56BBD49-A873-46A2-8D71-11C2C9784A13}" type="presParOf" srcId="{32EFD77E-83D8-42BC-9EB8-22B5458F1883}" destId="{9542C573-2509-4AA7-B655-E0BA8C77691F}" srcOrd="1" destOrd="0" presId="urn:microsoft.com/office/officeart/2005/8/layout/process1"/>
    <dgm:cxn modelId="{91DD2CBA-89F7-4D05-A379-0117DBB28DFB}" type="presParOf" srcId="{9542C573-2509-4AA7-B655-E0BA8C77691F}" destId="{72E84E1C-F3E6-4D82-B34C-A03CEB722F38}" srcOrd="0" destOrd="0" presId="urn:microsoft.com/office/officeart/2005/8/layout/process1"/>
    <dgm:cxn modelId="{D4561BCF-4E65-4C1F-B3DB-09BAF33C7647}" type="presParOf" srcId="{32EFD77E-83D8-42BC-9EB8-22B5458F1883}" destId="{3632146D-1CBB-41ED-830E-DA8200C582F7}" srcOrd="2" destOrd="0" presId="urn:microsoft.com/office/officeart/2005/8/layout/process1"/>
    <dgm:cxn modelId="{BDBDB7D3-40B2-4287-875B-42AE02E8340F}" type="presParOf" srcId="{32EFD77E-83D8-42BC-9EB8-22B5458F1883}" destId="{1B66F28D-2CB9-4E19-AA27-1AC430178F22}" srcOrd="3" destOrd="0" presId="urn:microsoft.com/office/officeart/2005/8/layout/process1"/>
    <dgm:cxn modelId="{75467BB4-E2D6-44DC-8A7F-54B9EEF1FD76}" type="presParOf" srcId="{1B66F28D-2CB9-4E19-AA27-1AC430178F22}" destId="{4ADA44A1-C73C-4E12-8801-961E6E07A16A}" srcOrd="0" destOrd="0" presId="urn:microsoft.com/office/officeart/2005/8/layout/process1"/>
    <dgm:cxn modelId="{A300EF99-0180-4E9F-BF07-C2F7A99F21AF}" type="presParOf" srcId="{32EFD77E-83D8-42BC-9EB8-22B5458F1883}" destId="{947FD3A8-9B13-4D22-ACF1-DB2A76727F08}" srcOrd="4" destOrd="0" presId="urn:microsoft.com/office/officeart/2005/8/layout/process1"/>
    <dgm:cxn modelId="{10075533-9E46-468C-9250-A760080C627A}" type="presParOf" srcId="{32EFD77E-83D8-42BC-9EB8-22B5458F1883}" destId="{20D7AA37-B440-4AA3-840F-05F3E9A4C4F6}" srcOrd="5" destOrd="0" presId="urn:microsoft.com/office/officeart/2005/8/layout/process1"/>
    <dgm:cxn modelId="{06E63C67-2BFE-499B-8899-E2484660AAC0}" type="presParOf" srcId="{20D7AA37-B440-4AA3-840F-05F3E9A4C4F6}" destId="{E7A85F22-232F-4F33-ACDA-0BC9B0636FEC}" srcOrd="0" destOrd="0" presId="urn:microsoft.com/office/officeart/2005/8/layout/process1"/>
    <dgm:cxn modelId="{61851C80-C6E9-46FB-A47B-717723761DBD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C573-2509-4AA7-B655-E0BA8C77691F}" type="pres">
      <dgm:prSet presAssocID="{22F75463-1C08-4196-A0B3-9FE8EB849B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E84E1C-F3E6-4D82-B34C-A03CEB722F38}" type="pres">
      <dgm:prSet presAssocID="{22F75463-1C08-4196-A0B3-9FE8EB849B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6F28D-2CB9-4E19-AA27-1AC430178F22}" type="pres">
      <dgm:prSet presAssocID="{F014DB21-050F-47DA-AD65-441761D39C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DA44A1-C73C-4E12-8801-961E6E07A16A}" type="pres">
      <dgm:prSet presAssocID="{F014DB21-050F-47DA-AD65-441761D39C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AA37-B440-4AA3-840F-05F3E9A4C4F6}" type="pres">
      <dgm:prSet presAssocID="{EF0E8185-96A7-4738-89FC-C4CD990F38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7A85F22-232F-4F33-ACDA-0BC9B0636FEC}" type="pres">
      <dgm:prSet presAssocID="{EF0E8185-96A7-4738-89FC-C4CD990F38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C5130C-28CA-44B5-B3DF-64EB90B96849}" type="presOf" srcId="{F014DB21-050F-47DA-AD65-441761D39CD9}" destId="{1B66F28D-2CB9-4E19-AA27-1AC430178F22}" srcOrd="0" destOrd="0" presId="urn:microsoft.com/office/officeart/2005/8/layout/process1"/>
    <dgm:cxn modelId="{4D2994EB-80CD-4202-BA2F-C384CDEB1884}" type="presOf" srcId="{4BF3C643-3D18-4030-AB1F-4B1D83BEF6DD}" destId="{6FD582D2-5FBD-40B3-B520-31A74B83154F}" srcOrd="0" destOrd="0" presId="urn:microsoft.com/office/officeart/2005/8/layout/process1"/>
    <dgm:cxn modelId="{3BE303B0-3DA7-4E16-8CB7-DFE32FF48C4C}" type="presOf" srcId="{F014DB21-050F-47DA-AD65-441761D39CD9}" destId="{4ADA44A1-C73C-4E12-8801-961E6E07A16A}" srcOrd="1" destOrd="0" presId="urn:microsoft.com/office/officeart/2005/8/layout/process1"/>
    <dgm:cxn modelId="{15E8C9A4-4A7A-40A0-9598-1BAAA4465048}" type="presOf" srcId="{22F75463-1C08-4196-A0B3-9FE8EB849B69}" destId="{9542C573-2509-4AA7-B655-E0BA8C77691F}" srcOrd="0" destOrd="0" presId="urn:microsoft.com/office/officeart/2005/8/layout/process1"/>
    <dgm:cxn modelId="{0779066E-07F0-4186-82A6-2517C4876BEF}" type="presOf" srcId="{94B1DEF6-6FF3-4B4E-A2E6-5D8B4EDE235F}" destId="{32EFD77E-83D8-42BC-9EB8-22B5458F1883}" srcOrd="0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A5FEB19A-8D26-402B-9137-1F0A841B8644}" type="presOf" srcId="{82F8AE4E-E389-4F02-A28F-73B093F400B9}" destId="{947FD3A8-9B13-4D22-ACF1-DB2A76727F08}" srcOrd="0" destOrd="0" presId="urn:microsoft.com/office/officeart/2005/8/layout/process1"/>
    <dgm:cxn modelId="{2BAB7E0A-BB7D-47D2-BF82-74E4522F6EF9}" type="presOf" srcId="{145401A5-AE87-43B7-AC65-3AC00385A078}" destId="{9529C222-B837-4207-83D0-A5A2BF6D458E}" srcOrd="0" destOrd="0" presId="urn:microsoft.com/office/officeart/2005/8/layout/process1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AC79EF0E-F14F-4791-938A-2DA8D4858E96}" type="presOf" srcId="{EF0E8185-96A7-4738-89FC-C4CD990F3866}" destId="{20D7AA37-B440-4AA3-840F-05F3E9A4C4F6}" srcOrd="0" destOrd="0" presId="urn:microsoft.com/office/officeart/2005/8/layout/process1"/>
    <dgm:cxn modelId="{1A6C081C-26A4-4041-8559-C319740E578F}" type="presOf" srcId="{22F75463-1C08-4196-A0B3-9FE8EB849B69}" destId="{72E84E1C-F3E6-4D82-B34C-A03CEB722F38}" srcOrd="1" destOrd="0" presId="urn:microsoft.com/office/officeart/2005/8/layout/process1"/>
    <dgm:cxn modelId="{4D3E0840-8CA2-44B4-8CB4-417BDC8F60D6}" type="presOf" srcId="{80FCAAA5-6584-452C-AE76-B2C491035230}" destId="{3632146D-1CBB-41ED-830E-DA8200C582F7}" srcOrd="0" destOrd="0" presId="urn:microsoft.com/office/officeart/2005/8/layout/process1"/>
    <dgm:cxn modelId="{0E809BC2-B3B4-4891-9861-2595769A49DB}" type="presOf" srcId="{EF0E8185-96A7-4738-89FC-C4CD990F3866}" destId="{E7A85F22-232F-4F33-ACDA-0BC9B0636FEC}" srcOrd="1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32F65A5A-FD02-4B5B-A29B-C0FB636E3E46}" type="presParOf" srcId="{32EFD77E-83D8-42BC-9EB8-22B5458F1883}" destId="{9529C222-B837-4207-83D0-A5A2BF6D458E}" srcOrd="0" destOrd="0" presId="urn:microsoft.com/office/officeart/2005/8/layout/process1"/>
    <dgm:cxn modelId="{48B085FB-D0AB-4C97-AA77-15D33661C584}" type="presParOf" srcId="{32EFD77E-83D8-42BC-9EB8-22B5458F1883}" destId="{9542C573-2509-4AA7-B655-E0BA8C77691F}" srcOrd="1" destOrd="0" presId="urn:microsoft.com/office/officeart/2005/8/layout/process1"/>
    <dgm:cxn modelId="{927E9B47-8FAC-4662-91E8-A4F72D1CCE53}" type="presParOf" srcId="{9542C573-2509-4AA7-B655-E0BA8C77691F}" destId="{72E84E1C-F3E6-4D82-B34C-A03CEB722F38}" srcOrd="0" destOrd="0" presId="urn:microsoft.com/office/officeart/2005/8/layout/process1"/>
    <dgm:cxn modelId="{2752F593-D8EB-4082-A0D3-F6D61FD2724D}" type="presParOf" srcId="{32EFD77E-83D8-42BC-9EB8-22B5458F1883}" destId="{3632146D-1CBB-41ED-830E-DA8200C582F7}" srcOrd="2" destOrd="0" presId="urn:microsoft.com/office/officeart/2005/8/layout/process1"/>
    <dgm:cxn modelId="{BF5F5CD1-776C-4307-9C58-2D7314C0CA5D}" type="presParOf" srcId="{32EFD77E-83D8-42BC-9EB8-22B5458F1883}" destId="{1B66F28D-2CB9-4E19-AA27-1AC430178F22}" srcOrd="3" destOrd="0" presId="urn:microsoft.com/office/officeart/2005/8/layout/process1"/>
    <dgm:cxn modelId="{CEC325D2-8B90-43DE-908A-83000D11F618}" type="presParOf" srcId="{1B66F28D-2CB9-4E19-AA27-1AC430178F22}" destId="{4ADA44A1-C73C-4E12-8801-961E6E07A16A}" srcOrd="0" destOrd="0" presId="urn:microsoft.com/office/officeart/2005/8/layout/process1"/>
    <dgm:cxn modelId="{CC868447-FFEF-475F-8DFC-89E97118D10A}" type="presParOf" srcId="{32EFD77E-83D8-42BC-9EB8-22B5458F1883}" destId="{947FD3A8-9B13-4D22-ACF1-DB2A76727F08}" srcOrd="4" destOrd="0" presId="urn:microsoft.com/office/officeart/2005/8/layout/process1"/>
    <dgm:cxn modelId="{4292A708-5ED9-4EFA-B104-D038BBDCE0D0}" type="presParOf" srcId="{32EFD77E-83D8-42BC-9EB8-22B5458F1883}" destId="{20D7AA37-B440-4AA3-840F-05F3E9A4C4F6}" srcOrd="5" destOrd="0" presId="urn:microsoft.com/office/officeart/2005/8/layout/process1"/>
    <dgm:cxn modelId="{76ABD9CC-95A9-4043-97E5-9A35F2A854DE}" type="presParOf" srcId="{20D7AA37-B440-4AA3-840F-05F3E9A4C4F6}" destId="{E7A85F22-232F-4F33-ACDA-0BC9B0636FEC}" srcOrd="0" destOrd="0" presId="urn:microsoft.com/office/officeart/2005/8/layout/process1"/>
    <dgm:cxn modelId="{35F47A2D-FBC5-4D72-A7BC-1DF0DED9ADCE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C573-2509-4AA7-B655-E0BA8C77691F}" type="pres">
      <dgm:prSet presAssocID="{22F75463-1C08-4196-A0B3-9FE8EB849B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E84E1C-F3E6-4D82-B34C-A03CEB722F38}" type="pres">
      <dgm:prSet presAssocID="{22F75463-1C08-4196-A0B3-9FE8EB849B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6F28D-2CB9-4E19-AA27-1AC430178F22}" type="pres">
      <dgm:prSet presAssocID="{F014DB21-050F-47DA-AD65-441761D39C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DA44A1-C73C-4E12-8801-961E6E07A16A}" type="pres">
      <dgm:prSet presAssocID="{F014DB21-050F-47DA-AD65-441761D39C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AA37-B440-4AA3-840F-05F3E9A4C4F6}" type="pres">
      <dgm:prSet presAssocID="{EF0E8185-96A7-4738-89FC-C4CD990F38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7A85F22-232F-4F33-ACDA-0BC9B0636FEC}" type="pres">
      <dgm:prSet presAssocID="{EF0E8185-96A7-4738-89FC-C4CD990F38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175F32-C216-4330-A509-92BB289C3810}" type="presOf" srcId="{4BF3C643-3D18-4030-AB1F-4B1D83BEF6DD}" destId="{6FD582D2-5FBD-40B3-B520-31A74B83154F}" srcOrd="0" destOrd="0" presId="urn:microsoft.com/office/officeart/2005/8/layout/process1"/>
    <dgm:cxn modelId="{4A02220B-8B85-411D-A505-79E9751739EE}" type="presOf" srcId="{82F8AE4E-E389-4F02-A28F-73B093F400B9}" destId="{947FD3A8-9B13-4D22-ACF1-DB2A76727F08}" srcOrd="0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AD73623C-4231-40B1-86A7-9E66FE5A27BE}" type="presOf" srcId="{22F75463-1C08-4196-A0B3-9FE8EB849B69}" destId="{72E84E1C-F3E6-4D82-B34C-A03CEB722F38}" srcOrd="1" destOrd="0" presId="urn:microsoft.com/office/officeart/2005/8/layout/process1"/>
    <dgm:cxn modelId="{FD36D768-C4E3-42C8-B36A-D0341DB8A444}" type="presOf" srcId="{145401A5-AE87-43B7-AC65-3AC00385A078}" destId="{9529C222-B837-4207-83D0-A5A2BF6D458E}" srcOrd="0" destOrd="0" presId="urn:microsoft.com/office/officeart/2005/8/layout/process1"/>
    <dgm:cxn modelId="{FD49FA0C-1B47-49AC-B4C5-045E0BBC510A}" type="presOf" srcId="{94B1DEF6-6FF3-4B4E-A2E6-5D8B4EDE235F}" destId="{32EFD77E-83D8-42BC-9EB8-22B5458F1883}" srcOrd="0" destOrd="0" presId="urn:microsoft.com/office/officeart/2005/8/layout/process1"/>
    <dgm:cxn modelId="{31668080-D81A-4704-A15E-6C627DBC1A17}" type="presOf" srcId="{EF0E8185-96A7-4738-89FC-C4CD990F3866}" destId="{20D7AA37-B440-4AA3-840F-05F3E9A4C4F6}" srcOrd="0" destOrd="0" presId="urn:microsoft.com/office/officeart/2005/8/layout/process1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0883F4DC-F68A-4425-AFE6-DAE0DD6C8517}" type="presOf" srcId="{80FCAAA5-6584-452C-AE76-B2C491035230}" destId="{3632146D-1CBB-41ED-830E-DA8200C582F7}" srcOrd="0" destOrd="0" presId="urn:microsoft.com/office/officeart/2005/8/layout/process1"/>
    <dgm:cxn modelId="{08688598-9B1A-4565-A933-9B159847BCB7}" type="presOf" srcId="{F014DB21-050F-47DA-AD65-441761D39CD9}" destId="{4ADA44A1-C73C-4E12-8801-961E6E07A16A}" srcOrd="1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F81F035B-784C-41BF-AB25-279244065CFC}" type="presOf" srcId="{EF0E8185-96A7-4738-89FC-C4CD990F3866}" destId="{E7A85F22-232F-4F33-ACDA-0BC9B0636FEC}" srcOrd="1" destOrd="0" presId="urn:microsoft.com/office/officeart/2005/8/layout/process1"/>
    <dgm:cxn modelId="{408C6F22-79F6-4633-9A66-46709DBB9224}" type="presOf" srcId="{F014DB21-050F-47DA-AD65-441761D39CD9}" destId="{1B66F28D-2CB9-4E19-AA27-1AC430178F22}" srcOrd="0" destOrd="0" presId="urn:microsoft.com/office/officeart/2005/8/layout/process1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4F4D39B0-B661-4C64-BAB6-5CC766BACB8B}" type="presOf" srcId="{22F75463-1C08-4196-A0B3-9FE8EB849B69}" destId="{9542C573-2509-4AA7-B655-E0BA8C77691F}" srcOrd="0" destOrd="0" presId="urn:microsoft.com/office/officeart/2005/8/layout/process1"/>
    <dgm:cxn modelId="{60FA3DFD-0AB8-4C85-BC78-0394D8979D7B}" type="presParOf" srcId="{32EFD77E-83D8-42BC-9EB8-22B5458F1883}" destId="{9529C222-B837-4207-83D0-A5A2BF6D458E}" srcOrd="0" destOrd="0" presId="urn:microsoft.com/office/officeart/2005/8/layout/process1"/>
    <dgm:cxn modelId="{5F72B3AB-E03C-44AE-8EF9-B181FF37E561}" type="presParOf" srcId="{32EFD77E-83D8-42BC-9EB8-22B5458F1883}" destId="{9542C573-2509-4AA7-B655-E0BA8C77691F}" srcOrd="1" destOrd="0" presId="urn:microsoft.com/office/officeart/2005/8/layout/process1"/>
    <dgm:cxn modelId="{59A36B61-A69B-441B-A2DF-A81D126DCCD7}" type="presParOf" srcId="{9542C573-2509-4AA7-B655-E0BA8C77691F}" destId="{72E84E1C-F3E6-4D82-B34C-A03CEB722F38}" srcOrd="0" destOrd="0" presId="urn:microsoft.com/office/officeart/2005/8/layout/process1"/>
    <dgm:cxn modelId="{3CC423F2-8FD2-473E-BB96-3CC4FD48A445}" type="presParOf" srcId="{32EFD77E-83D8-42BC-9EB8-22B5458F1883}" destId="{3632146D-1CBB-41ED-830E-DA8200C582F7}" srcOrd="2" destOrd="0" presId="urn:microsoft.com/office/officeart/2005/8/layout/process1"/>
    <dgm:cxn modelId="{EAF55D5F-CEB8-47D9-897B-E9EB75AACB15}" type="presParOf" srcId="{32EFD77E-83D8-42BC-9EB8-22B5458F1883}" destId="{1B66F28D-2CB9-4E19-AA27-1AC430178F22}" srcOrd="3" destOrd="0" presId="urn:microsoft.com/office/officeart/2005/8/layout/process1"/>
    <dgm:cxn modelId="{62D6CAEF-4A30-4F96-B131-521956627153}" type="presParOf" srcId="{1B66F28D-2CB9-4E19-AA27-1AC430178F22}" destId="{4ADA44A1-C73C-4E12-8801-961E6E07A16A}" srcOrd="0" destOrd="0" presId="urn:microsoft.com/office/officeart/2005/8/layout/process1"/>
    <dgm:cxn modelId="{4D57BFDB-7CD5-4B8F-9C6E-ABD412218465}" type="presParOf" srcId="{32EFD77E-83D8-42BC-9EB8-22B5458F1883}" destId="{947FD3A8-9B13-4D22-ACF1-DB2A76727F08}" srcOrd="4" destOrd="0" presId="urn:microsoft.com/office/officeart/2005/8/layout/process1"/>
    <dgm:cxn modelId="{325EF036-E952-4233-B770-113868DC6232}" type="presParOf" srcId="{32EFD77E-83D8-42BC-9EB8-22B5458F1883}" destId="{20D7AA37-B440-4AA3-840F-05F3E9A4C4F6}" srcOrd="5" destOrd="0" presId="urn:microsoft.com/office/officeart/2005/8/layout/process1"/>
    <dgm:cxn modelId="{81F86D29-8FA8-434B-8BDA-D858494E9DB0}" type="presParOf" srcId="{20D7AA37-B440-4AA3-840F-05F3E9A4C4F6}" destId="{E7A85F22-232F-4F33-ACDA-0BC9B0636FEC}" srcOrd="0" destOrd="0" presId="urn:microsoft.com/office/officeart/2005/8/layout/process1"/>
    <dgm:cxn modelId="{7B34E84B-0892-40E2-80EF-11C367107DB9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366AD-B96D-4A37-BF84-A1F32ACF4A0F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5E3D3-F54C-487D-A3E2-AFEE719D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F8C55-D958-435F-B66B-2E281156A412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9A5C7-E805-4C21-90AF-30F14402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Welcome,</a:t>
            </a:r>
            <a:r>
              <a:rPr lang="en-US" baseline="0" dirty="0" smtClean="0"/>
              <a:t> thanks for coming, I’m Jimmy </a:t>
            </a:r>
            <a:r>
              <a:rPr lang="en-US" baseline="0" dirty="0" err="1" smtClean="0"/>
              <a:t>Schementi</a:t>
            </a:r>
            <a:r>
              <a:rPr lang="en-US" baseline="0" dirty="0" smtClean="0"/>
              <a:t>, and I’m here to talk about “Python in the browser”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Personally, I’m really</a:t>
            </a:r>
            <a:r>
              <a:rPr lang="en-US" baseline="0" dirty="0" smtClean="0"/>
              <a:t> </a:t>
            </a:r>
            <a:r>
              <a:rPr lang="en-US" dirty="0" smtClean="0"/>
              <a:t>excited to be at </a:t>
            </a:r>
            <a:r>
              <a:rPr lang="en-US" dirty="0" err="1" smtClean="0"/>
              <a:t>Pycon</a:t>
            </a:r>
            <a:r>
              <a:rPr lang="en-US" dirty="0" smtClean="0"/>
              <a:t>, my first time,</a:t>
            </a:r>
            <a:r>
              <a:rPr lang="en-US" baseline="0" dirty="0" smtClean="0"/>
              <a:t> and </a:t>
            </a:r>
            <a:r>
              <a:rPr lang="en-US" dirty="0" smtClean="0"/>
              <a:t>also I’m here with the rest of the IronPython team, so just</a:t>
            </a:r>
            <a:r>
              <a:rPr lang="en-US" baseline="0" dirty="0" smtClean="0"/>
              <a:t> look for one of us wearing an IronPython shirt.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materials for this talk can be found on ironpython.net/browser, as well as on the </a:t>
            </a:r>
            <a:r>
              <a:rPr lang="en-US" baseline="0" dirty="0" err="1" smtClean="0"/>
              <a:t>pycon</a:t>
            </a:r>
            <a:r>
              <a:rPr lang="en-US" baseline="0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9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dlr.js contains a collection of functions for creating a Silverlight control on the HTML page that is capable of running IronPython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just running dlr.js injects a Silverlight &lt;object&gt; tag into the page (immediately after the script-tag) so it can run only DOM-based scripts, and also scans for other script-tags indicating that you want a Silverlight rendering surface, but more on that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9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injected Silverlight control points to a Silverlight application (usually named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dlr.xap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only some of it's contents are important) made specifically to embed the dynamic language runtime, the compiler/runtime/embedding infrastructure IronPython is built on, and execute Python code, be it on the HTML page or in the application itself.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XAP is tiny, as the DLR and IronPython are in separate packages which are downloaded on-demand; the DLR and IronPython are not installed with Silverlight, so they must be downloaded with the application.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3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if the application depends on the ironpython.net binaries, the user's browser will cache them and they won't be re-downloaded for any other app; almost as good as being part of the installer, while still being able to be open-source.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user-code is able to run. To allow Python to be indented inside a script tag, the margin of the first line which does not only contain whitespace is removed. Line numbers in the HTML are preserved, so error messages show up correctly: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powerful part of Python is its standard-library; almost all Python applications depend on it, and it has some really useful libraries,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Here's a very simple test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say_ouch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zip file contains the pieces of the Python standard-library that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depends on.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Python standard library is a little less than 5MB compressed, so it's not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unthinkable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include the whole thing, but in practice you should just include the dependencies;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dependencies are 58 KB.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zip file's filename is added to the path, it is treated like any other directory; import looks inside it to find modules. You'll also notice that "import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just worked, even though repl.py isn't in the zip file; it was referenced by a script-tag earlier. It works because script-tags actually represent file-system entries; doing open("repl.py"), or open("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PythonStdLib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/unittest.py") would also 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anyone familiar with the XAP-file/Chiron-based way to build Silverlight apps with IronPython: this combined script-tag/zip-file file-system abstraction is what allows you to never need to put file in the main application's XAP.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let's transition to what the browser can bring to Python; Silverlight has a ton of functionality, and as I was only able to discuss a few Python libraries in Silverlight, I'll only be able to use a few Silverlight libraries from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Background on me;</a:t>
            </a:r>
            <a:r>
              <a:rPr lang="en-US" baseline="0" dirty="0" smtClean="0"/>
              <a:t> I work on the Iron languages at Microsoft, and more specifically </a:t>
            </a:r>
            <a:r>
              <a:rPr lang="en-US" baseline="0" dirty="0" err="1" smtClean="0"/>
              <a:t>IronRuby</a:t>
            </a:r>
            <a:r>
              <a:rPr lang="en-US" baseline="0" dirty="0" smtClean="0"/>
              <a:t>, but when it comes to </a:t>
            </a:r>
            <a:r>
              <a:rPr lang="en-US" baseline="0" dirty="0" err="1" smtClean="0"/>
              <a:t>webfx</a:t>
            </a:r>
            <a:r>
              <a:rPr lang="en-US" baseline="0" dirty="0" smtClean="0"/>
              <a:t> I give Python love too. </a:t>
            </a:r>
            <a:r>
              <a:rPr lang="en-US" baseline="0" dirty="0" smtClean="0"/>
              <a:t>But I’m concerned about fitting in, so I even grew a beard to blend in better. Actually </a:t>
            </a:r>
            <a:r>
              <a:rPr lang="en-US" baseline="0" dirty="0" smtClean="0"/>
              <a:t>I was an intern when Python was just starting, and when I started working at Microsoft, the topic of this talk was what I was working on, so this is even that more special for 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Python in the browser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use python on the desktop and server because you want to, but you use JavaScript in the browser because you “have” to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talk shows that we can start changing that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Agenda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2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set expectations first.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This does not have to do with Microsoft</a:t>
            </a:r>
            <a:r>
              <a:rPr lang="en-US" baseline="0" dirty="0" smtClean="0"/>
              <a:t> embracing and extending the browsers to support Python. In fact, this integration downloads python on demand, so there is no change required to the browser.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because we use Silverlight as the Python execution engine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“What is Silverlight” you ask?</a:t>
            </a:r>
          </a:p>
          <a:p>
            <a:endParaRPr lang="en-US" dirty="0" smtClean="0"/>
          </a:p>
          <a:p>
            <a:r>
              <a:rPr lang="en-US" dirty="0" smtClean="0"/>
              <a:t>Silverlight is a </a:t>
            </a:r>
            <a:r>
              <a:rPr lang="en-US" dirty="0" smtClean="0"/>
              <a:t>browser plug-in</a:t>
            </a:r>
            <a:r>
              <a:rPr lang="en-US" baseline="0" dirty="0" smtClean="0"/>
              <a:t> for </a:t>
            </a:r>
            <a:r>
              <a:rPr lang="en-US" dirty="0" smtClean="0"/>
              <a:t>Windows</a:t>
            </a:r>
            <a:r>
              <a:rPr lang="en-US" dirty="0" smtClean="0"/>
              <a:t>,</a:t>
            </a:r>
            <a:r>
              <a:rPr lang="en-US" baseline="0" dirty="0" smtClean="0"/>
              <a:t> and Mac OS (Novell makes a Linux version called “Moonlight”). See http://microsoft.com/silverlight and http://silverlight.net for more information, but I’ll touch on a few unique features Silverlight can give to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first, let’s look at how to get started with Python</a:t>
            </a:r>
            <a:r>
              <a:rPr lang="en-US" baseline="0" dirty="0" smtClean="0"/>
              <a:t> in the browser.</a:t>
            </a:r>
          </a:p>
          <a:p>
            <a:endParaRPr lang="en-US" baseline="0" dirty="0" smtClean="0"/>
          </a:p>
          <a:p>
            <a:r>
              <a:rPr lang="en-US" dirty="0" smtClean="0"/>
              <a:t>To develop a Python application in the browser, you just need your favorite text editor; so open it up, create a HTML file, reference http://gestalt.ironpython.net/dlr-latest.js, and then you can use script-tags for running Python code:</a:t>
            </a:r>
          </a:p>
          <a:p>
            <a:endParaRPr lang="en-US" dirty="0" smtClean="0"/>
          </a:p>
          <a:p>
            <a:r>
              <a:rPr lang="en-US" dirty="0" smtClean="0"/>
              <a:t>&lt;script type="text/python“&gt;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window.Alert</a:t>
            </a:r>
            <a:r>
              <a:rPr lang="en-US" dirty="0" smtClean="0"/>
              <a:t>("Hello, World“)</a:t>
            </a:r>
          </a:p>
          <a:p>
            <a:r>
              <a:rPr lang="en-US" dirty="0" smtClean="0"/>
              <a:t>&lt;/script&gt;</a:t>
            </a:r>
          </a:p>
          <a:p>
            <a:endParaRPr lang="en-US" dirty="0" smtClean="0"/>
          </a:p>
          <a:p>
            <a:r>
              <a:rPr lang="en-US" dirty="0" smtClean="0"/>
              <a:t>Continue on explaining</a:t>
            </a:r>
            <a:r>
              <a:rPr lang="en-US" baseline="0" dirty="0" smtClean="0"/>
              <a:t> the repl.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look behind the curtain for a second to see what is really going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981075"/>
          </a:xfrm>
        </p:spPr>
        <p:txBody>
          <a:bodyPr anchor="t">
            <a:normAutofit/>
          </a:bodyPr>
          <a:lstStyle>
            <a:lvl1pPr algn="l">
              <a:defRPr sz="6600" b="1" cap="none" baseline="0">
                <a:latin typeface="Lucida Handwriting" pitchFamily="66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86201"/>
            <a:ext cx="7620000" cy="5334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199" y="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57200" y="2416175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5105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Jimmy </a:t>
            </a:r>
            <a:r>
              <a:rPr lang="en-US" sz="3600" dirty="0" err="1" smtClean="0"/>
              <a:t>Schementi</a:t>
            </a:r>
            <a:endParaRPr lang="en-US" sz="3600" dirty="0" smtClean="0"/>
          </a:p>
          <a:p>
            <a:pPr algn="r"/>
            <a:r>
              <a:rPr lang="en-US" sz="2800" dirty="0" smtClean="0"/>
              <a:t>February 19, 2010</a:t>
            </a:r>
          </a:p>
          <a:p>
            <a:pPr algn="r"/>
            <a:r>
              <a:rPr lang="en-US" sz="2800" dirty="0" err="1" smtClean="0"/>
              <a:t>PyCon</a:t>
            </a:r>
            <a:r>
              <a:rPr lang="en-US" sz="2800" dirty="0" smtClean="0"/>
              <a:t> 2010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3" y="240207"/>
            <a:ext cx="3905795" cy="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5111" y="879157"/>
            <a:ext cx="20120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mport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clr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-15922" y="6400800"/>
            <a:ext cx="405452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 smtClean="0">
                <a:solidFill>
                  <a:schemeClr val="bg1">
                    <a:lumMod val="65000"/>
                  </a:schemeClr>
                </a:solidFill>
              </a:rPr>
              <a:t>ironpython.net/browser</a:t>
            </a:r>
            <a:endParaRPr lang="en-US" sz="1800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37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-171559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83188" y="4070002"/>
            <a:ext cx="1219200" cy="533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01" y="3644205"/>
            <a:ext cx="8000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"http://go.ironpython.net/dlr.js"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-2451463" y="215151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" y="-1529532"/>
            <a:ext cx="8716560" cy="1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3348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26667 3.33333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18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-13065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34200" y="4953000"/>
            <a:ext cx="1447800" cy="533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0825340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2782669"/>
            <a:ext cx="7264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Injects Silverlight into the HTML page: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3696831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"application/x-</a:t>
            </a: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silverlight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"source"</a:t>
            </a:r>
            <a:endParaRPr lang="en-US" sz="2800" dirty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"http://go.ironpython.net/</a:t>
            </a: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dlr.xap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3.33333E-6 L 0.25139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2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2286000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00132483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2895600"/>
            <a:ext cx="8610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Static Silverlight application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Microsoft.Scripting.Silverlight.dll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Hosts the Dynamic Language Runtime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Downloads languages on-demand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Executes script tags on HTML page</a:t>
            </a:r>
          </a:p>
        </p:txBody>
      </p:sp>
    </p:spTree>
    <p:extLst>
      <p:ext uri="{BB962C8B-B14F-4D97-AF65-F5344CB8AC3E}">
        <p14:creationId xmlns:p14="http://schemas.microsoft.com/office/powerpoint/2010/main" val="319231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28801"/>
            <a:ext cx="9144000" cy="707886"/>
          </a:xfrm>
          <a:prstGeom prst="rect">
            <a:avLst/>
          </a:prstGeom>
          <a:solidFill>
            <a:srgbClr val="66904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86" y="1828800"/>
            <a:ext cx="5731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First request		~ 1.5 MB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99057"/>
            <a:ext cx="9144000" cy="707886"/>
          </a:xfrm>
          <a:prstGeom prst="rect">
            <a:avLst/>
          </a:prstGeom>
          <a:solidFill>
            <a:srgbClr val="669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86" y="4621143"/>
            <a:ext cx="5168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 requests		~ </a:t>
            </a:r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en-US" sz="4000" dirty="0" smtClean="0">
                <a:solidFill>
                  <a:schemeClr val="bg1"/>
                </a:solidFill>
              </a:rPr>
              <a:t> KB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828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17108" y="432137"/>
            <a:ext cx="6281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IronPython Payload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6" y="2667000"/>
            <a:ext cx="8763000" cy="1824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2" y="5437496"/>
            <a:ext cx="8761863" cy="12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4585063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047178078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1" y="3276600"/>
            <a:ext cx="8000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"text/python"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err="1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say_ouch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s,e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s.html = 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"Ouch"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.message.onclick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say_ouch</a:t>
            </a:r>
            <a:endParaRPr lang="en-US" sz="2800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03" y="2514600"/>
            <a:ext cx="7913997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pythonString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@"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say_ouch</a:t>
            </a:r>
            <a:r>
              <a:rPr lang="en-US" sz="2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s,e</a:t>
            </a:r>
            <a:r>
              <a:rPr lang="en-US" sz="2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   s.html = ""Ouch""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document.message.onclick</a:t>
            </a:r>
            <a:r>
              <a:rPr lang="en-US" sz="2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say_ouch</a:t>
            </a:r>
            <a:endParaRPr lang="en-US" sz="2800" dirty="0" smtClean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engine = </a:t>
            </a:r>
            <a:r>
              <a:rPr lang="en-US" sz="2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Python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.CreateEngine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engine.Execute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pythonString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6871648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28680724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03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1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68633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" y="186059"/>
            <a:ext cx="8716560" cy="1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-0.00399 -0.3189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59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3277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89154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ironpython.net/browser/sl-back-to-just-text.pdf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-381000" y="3989696"/>
            <a:ext cx="9753600" cy="519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062639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“Hello, World”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Man behind the curtain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10 min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Batteries included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EARLY PROTOTYPE of Silverlight tooling 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	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9652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atteries included in the browser too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618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28672"/>
            <a:ext cx="9144000" cy="2400657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ctr"/>
            <a:r>
              <a:rPr lang="en-US" sz="15000" kern="0" spc="-1000" dirty="0" err="1" smtClean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Iron</a:t>
            </a:r>
            <a:r>
              <a:rPr lang="en-US" sz="15000" b="1" kern="0" spc="-1000" dirty="0" err="1" smtClean="0">
                <a:solidFill>
                  <a:srgbClr val="C00000"/>
                </a:solidFill>
                <a:latin typeface="Trebuchet MS" pitchFamily="34" charset="0"/>
              </a:rPr>
              <a:t>Ruby</a:t>
            </a:r>
            <a:endParaRPr lang="en-US" sz="15000" b="1" kern="0" spc="-1000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Silverlight APIs are cool too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4969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-381000" y="4640240"/>
            <a:ext cx="9753600" cy="9402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062639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“Hello, World”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Man behind the curtain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10 min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Batteries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included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5 </a:t>
            </a:r>
            <a:r>
              <a:rPr lang="en-US" sz="2800" dirty="0">
                <a:solidFill>
                  <a:schemeClr val="bg1"/>
                </a:solidFill>
              </a:rPr>
              <a:t>min		EARLY PROTOTYPE of Silverlight tooling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0115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Want more than just a text-editor?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3962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recap      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891129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Now you know …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What a Python browser app looks like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What is going on behind the scenes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How to use real python libs in the browser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How to use Silverlight APIs from Python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That there is a prototype of IronPython tooling for Visual Studio in your swag bag!</a:t>
            </a:r>
          </a:p>
        </p:txBody>
      </p:sp>
    </p:spTree>
    <p:extLst>
      <p:ext uri="{BB962C8B-B14F-4D97-AF65-F5344CB8AC3E}">
        <p14:creationId xmlns:p14="http://schemas.microsoft.com/office/powerpoint/2010/main" val="40241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0" y="2952750"/>
            <a:ext cx="9144000" cy="952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u="sng" dirty="0" smtClean="0">
                <a:solidFill>
                  <a:schemeClr val="bg1"/>
                </a:solidFill>
              </a:rPr>
              <a:t>ironpython.net/browser</a:t>
            </a:r>
            <a:endParaRPr lang="en-US" sz="5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803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-457200" y="2644775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396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-457200" y="2644775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Thanks!</a:t>
            </a:r>
            <a:endParaRPr lang="en-US" dirty="0">
              <a:solidFill>
                <a:srgbClr val="66904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3" y="240207"/>
            <a:ext cx="3905795" cy="857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111" y="879157"/>
            <a:ext cx="20120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mport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clr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539070" y="5105400"/>
            <a:ext cx="6065861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u="sng" dirty="0" smtClean="0">
                <a:solidFill>
                  <a:schemeClr val="bg1">
                    <a:lumMod val="65000"/>
                  </a:schemeClr>
                </a:solidFill>
              </a:rPr>
              <a:t>ironpython.net/browser</a:t>
            </a:r>
            <a:endParaRPr lang="en-US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159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2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02" y="289560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>
                <a:solidFill>
                  <a:srgbClr val="92D050"/>
                </a:solidFill>
              </a:rPr>
              <a:t>I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R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uns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O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sz="8000" dirty="0" smtClean="0">
                <a:solidFill>
                  <a:srgbClr val="92D050"/>
                </a:solidFill>
              </a:rPr>
              <a:t>N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702" y="289560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rgbClr val="92D050"/>
                </a:solidFill>
              </a:rPr>
              <a:t>     IRON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2" y="2895600"/>
            <a:ext cx="8915401" cy="10668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92D050"/>
                </a:solidFill>
              </a:rPr>
              <a:t>I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R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O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8000" dirty="0" smtClean="0">
                <a:solidFill>
                  <a:srgbClr val="92D050"/>
                </a:solidFill>
              </a:rPr>
              <a:t>N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ET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57200" y="2416175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52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-381000" y="2071048"/>
            <a:ext cx="9753600" cy="519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071048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 min		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“Hello, World”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Man behind the curtain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10 min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Batteries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included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5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min		EARLY PROTOTYPE of Silverlight tooling 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	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8933510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    … setting expectations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5908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Python is not available in the browser by default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Downloaded on-demand with each app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Uses Silverlight for executing Python</a:t>
            </a:r>
          </a:p>
        </p:txBody>
      </p:sp>
    </p:spTree>
    <p:extLst>
      <p:ext uri="{BB962C8B-B14F-4D97-AF65-F5344CB8AC3E}">
        <p14:creationId xmlns:p14="http://schemas.microsoft.com/office/powerpoint/2010/main" val="3861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33" y="0"/>
            <a:ext cx="7596934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7889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-381000" y="2694296"/>
            <a:ext cx="9753600" cy="519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062639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5 min		“Hello, World”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Man behind the curtain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10 min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Batteries included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EARLY PROTOTYPE of Silverlight tooling 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	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84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00100" y="4724400"/>
            <a:ext cx="7620000" cy="1371600"/>
          </a:xfrm>
        </p:spPr>
        <p:txBody>
          <a:bodyPr>
            <a:noAutofit/>
          </a:bodyPr>
          <a:lstStyle/>
          <a:p>
            <a:r>
              <a:rPr lang="en-US" sz="4000" dirty="0"/>
              <a:t>p</a:t>
            </a:r>
            <a:r>
              <a:rPr lang="en-US" sz="4000" dirty="0" smtClean="0"/>
              <a:t>ython in the browser: </a:t>
            </a:r>
          </a:p>
          <a:p>
            <a:r>
              <a:rPr lang="en-US" sz="4000" dirty="0" smtClean="0"/>
              <a:t>“Hello, World”</a:t>
            </a:r>
            <a:endParaRPr lang="en-US" sz="40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74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-381000" y="3339152"/>
            <a:ext cx="9753600" cy="519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062639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5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min	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5 min		“Hello, World”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5 min		Man behind the curtain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10 min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Batteries included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EARLY PROTOTYPE of Silverlight tooling 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	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3045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2097</TotalTime>
  <Words>1065</Words>
  <Application>Microsoft Office PowerPoint</Application>
  <PresentationFormat>On-screen Show (4:3)</PresentationFormat>
  <Paragraphs>200</Paragraphs>
  <Slides>28</Slides>
  <Notes>15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python in the browser   _</vt:lpstr>
      <vt:lpstr>PowerPoint Presentation</vt:lpstr>
      <vt:lpstr>python in the browser   _</vt:lpstr>
      <vt:lpstr>python in the browser   _</vt:lpstr>
      <vt:lpstr>     … setting expectations</vt:lpstr>
      <vt:lpstr>PowerPoint Presentation</vt:lpstr>
      <vt:lpstr>python in the browser   _</vt:lpstr>
      <vt:lpstr>PowerPoint Presentation</vt:lpstr>
      <vt:lpstr>python in the browser   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the browser   _</vt:lpstr>
      <vt:lpstr>PowerPoint Presentation</vt:lpstr>
      <vt:lpstr>PowerPoint Presentation</vt:lpstr>
      <vt:lpstr>python in the browser   _</vt:lpstr>
      <vt:lpstr>PowerPoint Presentation</vt:lpstr>
      <vt:lpstr>recap      _</vt:lpstr>
      <vt:lpstr>PowerPoint Presentation</vt:lpstr>
      <vt:lpstr>PowerPoint Presentation</vt:lpstr>
      <vt:lpstr>PowerPoint Presentation</vt:lpstr>
      <vt:lpstr>PowerPoint Presentation</vt:lpstr>
      <vt:lpstr>It Runs On .NET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Schementi</dc:creator>
  <cp:lastModifiedBy>Jimmy Schementi</cp:lastModifiedBy>
  <cp:revision>106</cp:revision>
  <dcterms:created xsi:type="dcterms:W3CDTF">2010-02-08T01:17:35Z</dcterms:created>
  <dcterms:modified xsi:type="dcterms:W3CDTF">2010-02-19T18:26:08Z</dcterms:modified>
</cp:coreProperties>
</file>