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297" r:id="rId24"/>
    <p:sldId id="315"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71" d="100"/>
          <a:sy n="71" d="100"/>
        </p:scale>
        <p:origin x="60"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21</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1918800"/>
            <a:ext cx="446504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0.794</a:t>
            </a:r>
          </a:p>
          <a:p>
            <a:pPr marL="742950" lvl="1" indent="-285750">
              <a:buFont typeface="Arial" panose="020B0604020202020204" pitchFamily="34" charset="0"/>
              <a:buChar char="•"/>
            </a:pPr>
            <a:r>
              <a:rPr lang="en-US" sz="1900" dirty="0"/>
              <a:t>Precision: 0.952</a:t>
            </a:r>
          </a:p>
          <a:p>
            <a:pPr marL="742950" lvl="1" indent="-285750">
              <a:buFont typeface="Arial" panose="020B0604020202020204" pitchFamily="34" charset="0"/>
              <a:buChar char="•"/>
            </a:pPr>
            <a:r>
              <a:rPr lang="en-US" sz="1900" dirty="0"/>
              <a:t>Recall: 0.999</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negatives (Fails)</a:t>
            </a:r>
          </a:p>
          <a:p>
            <a:pPr marL="742950" lvl="1" indent="-285750">
              <a:buFont typeface="Arial" panose="020B0604020202020204" pitchFamily="34" charset="0"/>
              <a:buChar char="•"/>
            </a:pPr>
            <a:r>
              <a:rPr lang="en-US" sz="1900" dirty="0"/>
              <a:t>7704/7710 true positives (Meets)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81B2EDFB-BE10-2951-005A-5D89972CDD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4552" y="1732161"/>
            <a:ext cx="7567447" cy="4675602"/>
          </a:xfrm>
          <a:prstGeom prst="rect">
            <a:avLst/>
          </a:prstGeom>
        </p:spPr>
      </p:pic>
    </p:spTree>
    <p:extLst>
      <p:ext uri="{BB962C8B-B14F-4D97-AF65-F5344CB8AC3E}">
        <p14:creationId xmlns:p14="http://schemas.microsoft.com/office/powerpoint/2010/main" val="5627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1730540"/>
            <a:ext cx="4465049" cy="5062924"/>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Precision: 0.645</a:t>
            </a:r>
          </a:p>
          <a:p>
            <a:pPr marL="742950" lvl="1" indent="-285750">
              <a:buFont typeface="Arial" panose="020B0604020202020204" pitchFamily="34" charset="0"/>
              <a:buChar char="•"/>
            </a:pPr>
            <a:r>
              <a:rPr lang="en-US" sz="1900" dirty="0"/>
              <a:t>Recall: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1293</Words>
  <Application>Microsoft Office PowerPoint</Application>
  <PresentationFormat>Widescreen</PresentationFormat>
  <Paragraphs>162</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29</cp:revision>
  <dcterms:created xsi:type="dcterms:W3CDTF">2022-11-06T18:10:42Z</dcterms:created>
  <dcterms:modified xsi:type="dcterms:W3CDTF">2022-12-12T00:41:36Z</dcterms:modified>
</cp:coreProperties>
</file>