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2" r:id="rId4"/>
    <p:sldId id="295" r:id="rId5"/>
    <p:sldId id="277" r:id="rId6"/>
    <p:sldId id="272" r:id="rId7"/>
    <p:sldId id="296" r:id="rId8"/>
    <p:sldId id="297" r:id="rId9"/>
    <p:sldId id="298" r:id="rId10"/>
    <p:sldId id="302" r:id="rId11"/>
    <p:sldId id="268" r:id="rId12"/>
    <p:sldId id="273" r:id="rId13"/>
    <p:sldId id="274" r:id="rId14"/>
    <p:sldId id="275" r:id="rId15"/>
    <p:sldId id="281" r:id="rId16"/>
    <p:sldId id="299" r:id="rId17"/>
    <p:sldId id="303" r:id="rId18"/>
    <p:sldId id="304" r:id="rId19"/>
    <p:sldId id="305" r:id="rId20"/>
    <p:sldId id="306" r:id="rId21"/>
    <p:sldId id="307" r:id="rId22"/>
    <p:sldId id="308" r:id="rId23"/>
    <p:sldId id="309" r:id="rId24"/>
    <p:sldId id="300" r:id="rId25"/>
    <p:sldId id="301"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2857" autoAdjust="0"/>
  </p:normalViewPr>
  <p:slideViewPr>
    <p:cSldViewPr snapToGrid="0">
      <p:cViewPr varScale="1">
        <p:scale>
          <a:sx n="102" d="100"/>
          <a:sy n="102" d="100"/>
        </p:scale>
        <p:origin x="2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9</a:t>
            </a:fld>
            <a:endParaRPr lang="en-US"/>
          </a:p>
        </p:txBody>
      </p:sp>
    </p:spTree>
    <p:extLst>
      <p:ext uri="{BB962C8B-B14F-4D97-AF65-F5344CB8AC3E}">
        <p14:creationId xmlns:p14="http://schemas.microsoft.com/office/powerpoint/2010/main" val="2153594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10</a:t>
            </a:fld>
            <a:endParaRPr lang="en-US"/>
          </a:p>
        </p:txBody>
      </p:sp>
    </p:spTree>
    <p:extLst>
      <p:ext uri="{BB962C8B-B14F-4D97-AF65-F5344CB8AC3E}">
        <p14:creationId xmlns:p14="http://schemas.microsoft.com/office/powerpoint/2010/main" val="371563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ROC Curve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42D988EC-5A0B-5693-5FAE-64380A8B76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999" y="1520901"/>
            <a:ext cx="6400847" cy="4572033"/>
          </a:xfrm>
          <a:prstGeom prst="rect">
            <a:avLst/>
          </a:prstGeom>
        </p:spPr>
      </p:pic>
      <p:sp>
        <p:nvSpPr>
          <p:cNvPr id="8" name="TextBox 7">
            <a:extLst>
              <a:ext uri="{FF2B5EF4-FFF2-40B4-BE49-F238E27FC236}">
                <a16:creationId xmlns:a16="http://schemas.microsoft.com/office/drawing/2014/main" id="{2DBF58F3-7E65-6D50-C337-8940DA3DC74A}"/>
              </a:ext>
            </a:extLst>
          </p:cNvPr>
          <p:cNvSpPr txBox="1"/>
          <p:nvPr/>
        </p:nvSpPr>
        <p:spPr>
          <a:xfrm>
            <a:off x="5215828" y="6281803"/>
            <a:ext cx="1447191" cy="369332"/>
          </a:xfrm>
          <a:prstGeom prst="rect">
            <a:avLst/>
          </a:prstGeom>
          <a:noFill/>
        </p:spPr>
        <p:txBody>
          <a:bodyPr wrap="none" rtlCol="0">
            <a:spAutoFit/>
          </a:bodyPr>
          <a:lstStyle/>
          <a:p>
            <a:r>
              <a:rPr lang="en-US" dirty="0"/>
              <a:t>ROC = 0.8774</a:t>
            </a:r>
          </a:p>
        </p:txBody>
      </p:sp>
    </p:spTree>
    <p:extLst>
      <p:ext uri="{BB962C8B-B14F-4D97-AF65-F5344CB8AC3E}">
        <p14:creationId xmlns:p14="http://schemas.microsoft.com/office/powerpoint/2010/main" val="30652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080204542"/>
              </p:ext>
            </p:extLst>
          </p:nvPr>
        </p:nvGraphicFramePr>
        <p:xfrm>
          <a:off x="2031999" y="2171624"/>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9" y="1802292"/>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3318283962"/>
              </p:ext>
            </p:extLst>
          </p:nvPr>
        </p:nvGraphicFramePr>
        <p:xfrm>
          <a:off x="2031999" y="475565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947447" y="4386318"/>
            <a:ext cx="2297104" cy="369332"/>
          </a:xfrm>
          <a:prstGeom prst="rect">
            <a:avLst/>
          </a:prstGeom>
          <a:noFill/>
        </p:spPr>
        <p:txBody>
          <a:bodyPr wrap="none" rtlCol="0">
            <a:spAutoFit/>
          </a:bodyPr>
          <a:lstStyle/>
          <a:p>
            <a:r>
              <a:rPr lang="en-US" dirty="0"/>
              <a:t>Predicted Credit Policy</a:t>
            </a:r>
          </a:p>
        </p:txBody>
      </p:sp>
    </p:spTree>
    <p:extLst>
      <p:ext uri="{BB962C8B-B14F-4D97-AF65-F5344CB8AC3E}">
        <p14:creationId xmlns:p14="http://schemas.microsoft.com/office/powerpoint/2010/main" val="27263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36BB0A6-4E7B-92E8-12B8-999E4E319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631498"/>
            <a:ext cx="6400847" cy="4572033"/>
          </a:xfrm>
          <a:prstGeom prst="rect">
            <a:avLst/>
          </a:prstGeom>
        </p:spPr>
      </p:pic>
    </p:spTree>
    <p:extLst>
      <p:ext uri="{BB962C8B-B14F-4D97-AF65-F5344CB8AC3E}">
        <p14:creationId xmlns:p14="http://schemas.microsoft.com/office/powerpoint/2010/main" val="344003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5A3932E9-DD2F-078D-9A68-45C09A76A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575131"/>
            <a:ext cx="6400847" cy="4572033"/>
          </a:xfrm>
          <a:prstGeom prst="rect">
            <a:avLst/>
          </a:prstGeom>
        </p:spPr>
      </p:pic>
    </p:spTree>
    <p:extLst>
      <p:ext uri="{BB962C8B-B14F-4D97-AF65-F5344CB8AC3E}">
        <p14:creationId xmlns:p14="http://schemas.microsoft.com/office/powerpoint/2010/main" val="231547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7317D386-6C38-EFF7-DF24-BD7C25BBE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313521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E53D5306-5BA2-B775-84A4-9AC0440B1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108705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743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722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annual income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EDA Review (add new graphs)</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 (add new one)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Setup</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56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Visual Tree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731706"/>
            <a:ext cx="6400847" cy="4572033"/>
          </a:xfrm>
          <a:prstGeom prst="rect">
            <a:avLst/>
          </a:prstGeom>
        </p:spPr>
      </p:pic>
    </p:spTree>
    <p:extLst>
      <p:ext uri="{BB962C8B-B14F-4D97-AF65-F5344CB8AC3E}">
        <p14:creationId xmlns:p14="http://schemas.microsoft.com/office/powerpoint/2010/main" val="194488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Confusion Matrix</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3197530-2E14-923C-E337-E1922138DA0D}"/>
              </a:ext>
            </a:extLst>
          </p:cNvPr>
          <p:cNvPicPr>
            <a:picLocks noChangeAspect="1"/>
          </p:cNvPicPr>
          <p:nvPr/>
        </p:nvPicPr>
        <p:blipFill>
          <a:blip r:embed="rId4"/>
          <a:stretch>
            <a:fillRect/>
          </a:stretch>
        </p:blipFill>
        <p:spPr>
          <a:xfrm>
            <a:off x="4216303" y="1488409"/>
            <a:ext cx="3759393" cy="5340624"/>
          </a:xfrm>
          <a:prstGeom prst="rect">
            <a:avLst/>
          </a:prstGeom>
        </p:spPr>
      </p:pic>
    </p:spTree>
    <p:extLst>
      <p:ext uri="{BB962C8B-B14F-4D97-AF65-F5344CB8AC3E}">
        <p14:creationId xmlns:p14="http://schemas.microsoft.com/office/powerpoint/2010/main" val="444325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585</Words>
  <Application>Microsoft Office PowerPoint</Application>
  <PresentationFormat>Widescreen</PresentationFormat>
  <Paragraphs>78</Paragraphs>
  <Slides>26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18</cp:revision>
  <dcterms:created xsi:type="dcterms:W3CDTF">2022-11-06T18:10:42Z</dcterms:created>
  <dcterms:modified xsi:type="dcterms:W3CDTF">2022-12-10T21:41:31Z</dcterms:modified>
</cp:coreProperties>
</file>