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6" r:id="rId3"/>
    <p:sldId id="282" r:id="rId4"/>
    <p:sldId id="295" r:id="rId5"/>
    <p:sldId id="277" r:id="rId6"/>
    <p:sldId id="272" r:id="rId7"/>
    <p:sldId id="296" r:id="rId8"/>
    <p:sldId id="297" r:id="rId9"/>
    <p:sldId id="298" r:id="rId10"/>
    <p:sldId id="268" r:id="rId11"/>
    <p:sldId id="273" r:id="rId12"/>
    <p:sldId id="274" r:id="rId13"/>
    <p:sldId id="275" r:id="rId14"/>
    <p:sldId id="281" r:id="rId15"/>
    <p:sldId id="299" r:id="rId16"/>
    <p:sldId id="300" r:id="rId17"/>
    <p:sldId id="301"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2857" autoAdjust="0"/>
  </p:normalViewPr>
  <p:slideViewPr>
    <p:cSldViewPr snapToGrid="0">
      <p:cViewPr varScale="1">
        <p:scale>
          <a:sx n="113" d="100"/>
          <a:sy n="113" d="100"/>
        </p:scale>
        <p:origin x="71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10</a:t>
            </a:fld>
            <a:endParaRPr lang="en-US"/>
          </a:p>
        </p:txBody>
      </p:sp>
    </p:spTree>
    <p:extLst>
      <p:ext uri="{BB962C8B-B14F-4D97-AF65-F5344CB8AC3E}">
        <p14:creationId xmlns:p14="http://schemas.microsoft.com/office/powerpoint/2010/main" val="361286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12/9/2022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12/9/2022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12/9/2022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12/9/2022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12/9/2022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12/9/2022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12/9/2022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12/9/2022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12/9/2022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12/9/2022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12/9/2022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12/9/2022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080204542"/>
              </p:ext>
            </p:extLst>
          </p:nvPr>
        </p:nvGraphicFramePr>
        <p:xfrm>
          <a:off x="2031999" y="2171624"/>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9" y="1802292"/>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3318283962"/>
              </p:ext>
            </p:extLst>
          </p:nvPr>
        </p:nvGraphicFramePr>
        <p:xfrm>
          <a:off x="2031999" y="475565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947447" y="4386318"/>
            <a:ext cx="2297104" cy="369332"/>
          </a:xfrm>
          <a:prstGeom prst="rect">
            <a:avLst/>
          </a:prstGeom>
          <a:noFill/>
        </p:spPr>
        <p:txBody>
          <a:bodyPr wrap="none" rtlCol="0">
            <a:spAutoFit/>
          </a:bodyPr>
          <a:lstStyle/>
          <a:p>
            <a:r>
              <a:rPr lang="en-US" dirty="0"/>
              <a:t>Predicted Credit Policy</a:t>
            </a:r>
          </a:p>
        </p:txBody>
      </p:sp>
    </p:spTree>
    <p:extLst>
      <p:ext uri="{BB962C8B-B14F-4D97-AF65-F5344CB8AC3E}">
        <p14:creationId xmlns:p14="http://schemas.microsoft.com/office/powerpoint/2010/main" val="27263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4 (replace)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0A0D98A2-1CB5-BBD8-B706-27E15AC1D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811" y="1371600"/>
            <a:ext cx="7680961" cy="5486400"/>
          </a:xfrm>
          <a:prstGeom prst="rect">
            <a:avLst/>
          </a:prstGeom>
        </p:spPr>
      </p:pic>
    </p:spTree>
    <p:extLst>
      <p:ext uri="{BB962C8B-B14F-4D97-AF65-F5344CB8AC3E}">
        <p14:creationId xmlns:p14="http://schemas.microsoft.com/office/powerpoint/2010/main" val="3440039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4 (replace)</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2B610CC7-5A9F-1088-D327-F48002BFB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519" y="1371600"/>
            <a:ext cx="7680961" cy="5486400"/>
          </a:xfrm>
          <a:prstGeom prst="rect">
            <a:avLst/>
          </a:prstGeom>
        </p:spPr>
      </p:pic>
    </p:spTree>
    <p:extLst>
      <p:ext uri="{BB962C8B-B14F-4D97-AF65-F5344CB8AC3E}">
        <p14:creationId xmlns:p14="http://schemas.microsoft.com/office/powerpoint/2010/main" val="2315470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4 (replace)</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7" descr="Chart, scatter chart&#10;&#10;Description automatically generated">
            <a:extLst>
              <a:ext uri="{FF2B5EF4-FFF2-40B4-BE49-F238E27FC236}">
                <a16:creationId xmlns:a16="http://schemas.microsoft.com/office/drawing/2014/main" id="{E481E6C7-2F7B-6761-EC7E-00E453B1E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811" y="1371600"/>
            <a:ext cx="7680961" cy="5486400"/>
          </a:xfrm>
          <a:prstGeom prst="rect">
            <a:avLst/>
          </a:prstGeom>
        </p:spPr>
      </p:pic>
    </p:spTree>
    <p:extLst>
      <p:ext uri="{BB962C8B-B14F-4D97-AF65-F5344CB8AC3E}">
        <p14:creationId xmlns:p14="http://schemas.microsoft.com/office/powerpoint/2010/main" val="313521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4 (replace)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70188D01-A2E2-4A9E-D02B-C5CE8708E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519" y="1371600"/>
            <a:ext cx="7680961" cy="5486400"/>
          </a:xfrm>
          <a:prstGeom prst="rect">
            <a:avLst/>
          </a:prstGeom>
        </p:spPr>
      </p:pic>
    </p:spTree>
    <p:extLst>
      <p:ext uri="{BB962C8B-B14F-4D97-AF65-F5344CB8AC3E}">
        <p14:creationId xmlns:p14="http://schemas.microsoft.com/office/powerpoint/2010/main" val="1087057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26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74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722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annual income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EDA Review (add new graphs)</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4A566D1-EDB7-3CD8-1042-3CF3AA4FA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9" y="1612439"/>
            <a:ext cx="6099140" cy="4796681"/>
          </a:xfrm>
          <a:prstGeom prst="rect">
            <a:avLst/>
          </a:prstGeom>
        </p:spPr>
      </p:pic>
      <p:pic>
        <p:nvPicPr>
          <p:cNvPr id="8" name="Picture 7">
            <a:extLst>
              <a:ext uri="{FF2B5EF4-FFF2-40B4-BE49-F238E27FC236}">
                <a16:creationId xmlns:a16="http://schemas.microsoft.com/office/drawing/2014/main" id="{ECEA4425-9121-CF8E-7978-465DDB531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768816"/>
            <a:ext cx="5897703" cy="4796681"/>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 (add new one)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C6E00983-99EE-B176-E749-4C4E4F4FA29A}"/>
              </a:ext>
            </a:extLst>
          </p:cNvPr>
          <p:cNvPicPr>
            <a:picLocks noChangeAspect="1"/>
          </p:cNvPicPr>
          <p:nvPr/>
        </p:nvPicPr>
        <p:blipFill rotWithShape="1">
          <a:blip r:embed="rId3">
            <a:extLst>
              <a:ext uri="{28A0092B-C50C-407E-A947-70E740481C1C}">
                <a14:useLocalDpi xmlns:a14="http://schemas.microsoft.com/office/drawing/2010/main" val="0"/>
              </a:ext>
            </a:extLst>
          </a:blip>
          <a:srcRect t="4386" r="1798" b="5489"/>
          <a:stretch/>
        </p:blipFill>
        <p:spPr>
          <a:xfrm>
            <a:off x="3098232" y="1371600"/>
            <a:ext cx="5978119" cy="5486400"/>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Setup</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56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Visual Tree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888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Confusion Matrix</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325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548</Words>
  <Application>Microsoft Office PowerPoint</Application>
  <PresentationFormat>Widescreen</PresentationFormat>
  <Paragraphs>67</Paragraphs>
  <Slides>18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Brian</cp:lastModifiedBy>
  <cp:revision>17</cp:revision>
  <dcterms:created xsi:type="dcterms:W3CDTF">2022-11-06T18:10:42Z</dcterms:created>
  <dcterms:modified xsi:type="dcterms:W3CDTF">2022-12-09T23:17:32Z</dcterms:modified>
</cp:coreProperties>
</file>