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301" r:id="rId16"/>
    <p:sldId id="299" r:id="rId17"/>
    <p:sldId id="303" r:id="rId18"/>
    <p:sldId id="304" r:id="rId19"/>
    <p:sldId id="305" r:id="rId20"/>
    <p:sldId id="306" r:id="rId21"/>
    <p:sldId id="307" r:id="rId22"/>
    <p:sldId id="308" r:id="rId23"/>
    <p:sldId id="309" r:id="rId24"/>
    <p:sldId id="316" r:id="rId25"/>
    <p:sldId id="317" r:id="rId26"/>
    <p:sldId id="268"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107" d="100"/>
          <a:sy n="107" d="100"/>
        </p:scale>
        <p:origin x="8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48788" y="2134304"/>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positives/fails</a:t>
            </a:r>
          </a:p>
          <a:p>
            <a:pPr marL="742950" lvl="1" indent="-285750">
              <a:buFont typeface="Arial" panose="020B0604020202020204" pitchFamily="34" charset="0"/>
              <a:buChar char="•"/>
            </a:pPr>
            <a:r>
              <a:rPr lang="en-US" sz="1900" dirty="0"/>
              <a:t>7704/7710 true negatives/meets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30737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3183587004"/>
              </p:ext>
            </p:extLst>
          </p:nvPr>
        </p:nvGraphicFramePr>
        <p:xfrm>
          <a:off x="2031998" y="55299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1864</Words>
  <Application>Microsoft Office PowerPoint</Application>
  <PresentationFormat>Widescreen</PresentationFormat>
  <Paragraphs>184</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31</cp:revision>
  <dcterms:created xsi:type="dcterms:W3CDTF">2022-11-06T18:10:42Z</dcterms:created>
  <dcterms:modified xsi:type="dcterms:W3CDTF">2022-12-12T01:27:03Z</dcterms:modified>
</cp:coreProperties>
</file>