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297" r:id="rId24"/>
    <p:sldId id="315"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3446" autoAdjust="0"/>
  </p:normalViewPr>
  <p:slideViewPr>
    <p:cSldViewPr snapToGrid="0">
      <p:cViewPr varScale="1">
        <p:scale>
          <a:sx n="89" d="100"/>
          <a:sy n="89" d="100"/>
        </p:scale>
        <p:origin x="16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21</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5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0.899</a:t>
            </a:r>
          </a:p>
          <a:p>
            <a:pPr marL="742950" lvl="1" indent="-285750">
              <a:buFont typeface="Arial" panose="020B0604020202020204" pitchFamily="34" charset="0"/>
              <a:buChar char="•"/>
            </a:pPr>
            <a:r>
              <a:rPr lang="en-US" sz="1900" dirty="0"/>
              <a:t>Specificity: 0.997</a:t>
            </a:r>
          </a:p>
          <a:p>
            <a:pPr marL="742950" lvl="1" indent="-285750">
              <a:buFont typeface="Arial" panose="020B0604020202020204" pitchFamily="34" charset="0"/>
              <a:buChar char="•"/>
            </a:pPr>
            <a:r>
              <a:rPr lang="en-US" sz="1900" dirty="0"/>
              <a:t>AUC: 0.953</a:t>
            </a:r>
          </a:p>
          <a:p>
            <a:pPr marL="742950" lvl="1" indent="-285750">
              <a:buFont typeface="Arial" panose="020B0604020202020204" pitchFamily="34" charset="0"/>
              <a:buChar char="•"/>
            </a:pPr>
            <a:r>
              <a:rPr lang="en-US" sz="1900" dirty="0"/>
              <a:t>Kappa: 0.926</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pic>
        <p:nvPicPr>
          <p:cNvPr id="8" name="Picture 7" descr="Diagram&#10;&#10;Description automatically generated with medium confidence">
            <a:extLst>
              <a:ext uri="{FF2B5EF4-FFF2-40B4-BE49-F238E27FC236}">
                <a16:creationId xmlns:a16="http://schemas.microsoft.com/office/drawing/2014/main" id="{62EEE40D-1127-949A-7E32-45025E7A8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031" y="1391408"/>
            <a:ext cx="7583080" cy="5416485"/>
          </a:xfrm>
          <a:prstGeom prst="rect">
            <a:avLst/>
          </a:prstGeom>
        </p:spPr>
      </p:pic>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
        <p:nvSpPr>
          <p:cNvPr id="18" name="TextBox 17">
            <a:extLst>
              <a:ext uri="{FF2B5EF4-FFF2-40B4-BE49-F238E27FC236}">
                <a16:creationId xmlns:a16="http://schemas.microsoft.com/office/drawing/2014/main" id="{E2A39A4A-A627-3E1D-916F-871B9977FD82}"/>
              </a:ext>
            </a:extLst>
          </p:cNvPr>
          <p:cNvSpPr txBox="1"/>
          <p:nvPr/>
        </p:nvSpPr>
        <p:spPr>
          <a:xfrm>
            <a:off x="-1554805" y="6884893"/>
            <a:ext cx="671595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p:txBody>
      </p:sp>
    </p:spTree>
    <p:extLst>
      <p:ext uri="{BB962C8B-B14F-4D97-AF65-F5344CB8AC3E}">
        <p14:creationId xmlns:p14="http://schemas.microsoft.com/office/powerpoint/2010/main" val="5627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1357</Words>
  <Application>Microsoft Office PowerPoint</Application>
  <PresentationFormat>Widescreen</PresentationFormat>
  <Paragraphs>152</Paragraphs>
  <Slides>26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25</cp:revision>
  <dcterms:created xsi:type="dcterms:W3CDTF">2022-11-06T18:10:42Z</dcterms:created>
  <dcterms:modified xsi:type="dcterms:W3CDTF">2022-12-11T23:05:32Z</dcterms:modified>
</cp:coreProperties>
</file>