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>
      <p:cViewPr>
        <p:scale>
          <a:sx n="110" d="100"/>
          <a:sy n="110" d="100"/>
        </p:scale>
        <p:origin x="124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41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37 1784,'0'-11'9711,"-1"2"-3999,1-1-2729,0 3-2863,8 25 800,1 13-199,2 3 104,-1 0-1,7 55 0,-12-62-706,-4-20 60,0-1-1,0 1 1,0-1-1,-1 1 0,0-1 1,0 1-1,-1 0 1,0-1-1,-2 10 0,2-10-160,0 0 0,0 0 0,0 0 0,1-1-1,0 1 1,1 0 0,-1 0 0,1 0 0,2 8-1,-1-6 126,-1-1 0,0 1 0,-1 0 0,0 14 0,3 65-76,-6 8-32,-14 137 308,8-61-124,6-62-3973,4-79 2734,-1-23-332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6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2601,'8'0'10226,"-1"5"-3896,5 13-1370,0 26-4826,-11-40 986,5 52 164,-5-44-1096,-1 0-1,2 0 1,0-1-1,5 19 1,4-56-42,-4-5-67,1-34 0,2-8-217,-10 73 101,0 0 0,0 0 1,0 0-1,0 0 0,0 1 0,1-1 0,-1 0 0,0 0 0,0 0 0,0 0 0,0 0 0,0 0 1,0 0-1,0 0 0,0 0 0,0 0 0,0 0 0,1 0 0,-1 0 0,0 0 0,0 0 0,0 0 1,0 0-1,0 0 0,0 0 0,0 0 0,0 0 0,0 0 0,1 0 0,-1 0 0,0 0 0,0 0 1,0 0-1,0 0 0,0 0 0,0 0 0,0 0 0,0 0 0,1 0 0,-1 0 0,0 0 0,0 0 1,0 0-1,0 0 0,0 0 0,0 0 0,0 0 0,0 0 0,0-1 0,0 1 0,0 0 0,0 0 1,0 0-1,0 0 0,0 0 0,0 0 0,1 0 0,-1 0 0,0 0 0,0-1 0,0 1 0,0 0 0,0 0 1,0 0-1,0 0 0,0 0 0,0 0 0,-1-1 0,6 9-3275,-5-7 3121,3 5-1507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47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31 896,'-42'-30'24127,"82"61"-21409,44 46 0,36 29-2528,-73-73-945,1-3-1,1-2 0,1-2 1,55 20-1,-36-25-990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54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10 640 40,'-6'2'13770,"3"-11"-7960,3-18-3535,0 20-565,1-18-849,1 0 0,1 1-1,1-1 1,8-24 0,37-98 253,-27 83-499,-10 28-417,-6 15-80,1 1 0,0 1 1,16-30-1,-23 49-112,0-1-1,1 0 0,-1 1 1,0-1-1,0 1 0,1-1 1,-1 1-1,0-1 1,1 0-1,-1 1 0,0-1 1,1 1-1,-1 0 1,1-1-1,-1 1 0,1-1 1,-1 1-1,1 0 1,-1-1-1,1 1 0,-1 0 1,1-1-1,-1 1 1,1 0-1,0 0 0,-1 0 1,1-1-1,-1 1 1,1 0-1,0 0 0,-1 0 1,1 0-1,0 0 0,-1 0 1,1 0-1,-1 1 1,1-1-1,0 0 0,-1 0 1,1 0-1,-1 1 1,1-1-1,0 0 0,-1 0 1,1 1-1,-1-1 1,1 1-1,-1-1 0,1 0 1,-1 1-1,0-1 1,1 1-1,-1-1 0,1 1 1,-1-1-1,0 1 1,1 0-1,15 36 85,-4 12-55,-2 0 0,4 54 0,-10-59 37,3 0-1,1-1 1,19 59 0,-26-99-60,1 1 0,-1 0 0,1-1 0,0 1 0,0 0 0,0-1 1,0 0-1,1 0 0,0 0 0,3 3 0,-5-5-6,0 0 1,1 0-1,-1 0 1,1 0 0,0 0-1,-1-1 1,1 1-1,0-1 1,-1 1-1,1-1 1,0 0-1,0 0 1,-1 0-1,1 1 1,0-2-1,0 1 1,-1 0-1,1 0 1,0-1 0,-1 1-1,1 0 1,0-1-1,-1 0 1,1 1-1,3-3 1,2-2 20,1 0 1,-1-1-1,0 1 0,0-2 1,-1 1-1,0-1 1,0 0-1,0 0 0,5-9 1,40-74 152,-42 67-164,-1 0 0,-1 0-1,-1 0 1,0-1 0,-2 0-1,1-34 1,-3 36-93,0-1 0,1 1 1,1 0-1,1 1 0,1-1 1,1 1-1,16-34 0,-22 53-40,0-1-1,1 1 0,-1 0 1,1-1-1,0 1 0,0 0 1,0 0-1,0 0 0,0 0 1,0 0-1,0 0 0,1 1 1,-1-1-1,1 1 1,-1 0-1,1-1 0,-1 1 1,1 0-1,0 1 0,0-1 1,2 0-1,-1 1-230,0 0 1,-1 1-1,1-1 1,-1 1-1,0 0 1,1 0-1,-1 0 1,1 0-1,-1 1 1,0-1-1,0 1 1,0 0-1,0 0 0,0 0 1,0 0-1,3 4 1,15 17-188,-1 3 86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54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157 252 1184,'-27'49'13376,"-4"-4"-6068,15-23-4523,-19 35 1,25-38-1910,2 1 0,-12 37 0,17-48-732,1 0 0,0 1 1,1-1-1,0 1 0,1-1 1,0 1-1,0-1 0,3 18 0,-2-25-126,-1 1 1,0-1-1,1 0 0,0 0 0,-1 0 0,1 0 0,0 0 0,0 0 0,0 0 0,0 0 1,1 0-1,-1 0 0,0 0 0,1-1 0,-1 1 0,1-1 0,0 1 0,0-1 1,-1 0-1,1 1 0,0-1 0,0 0 0,3 1 0,-1-1-8,0-1-1,0 1 1,-1-1 0,1 0-1,0 0 1,0 0-1,-1-1 1,1 1 0,0-1-1,-1 0 1,1 0 0,6-3-1,6-3-41,-1-1-1,-1-1 0,1 0 1,-1-1-1,16-15 0,-14 11-141,-1-1-1,0 0 0,-1-2 0,-1 1 1,-1-2-1,16-29 0,-22 37-7,-1-1-1,-1-1 1,0 1-1,-1-1 1,0 0-1,0 1 1,-1-1-1,-1 0 1,0 0-1,-1 0 1,0-1-1,-1 1 1,-3-15-1,1 8-251,-2 0 0,0 0 0,-1 0 0,-1 1 0,-1 0 0,-1 0 0,0 1 0,-1 0 0,-1 1 0,0 0 0,-23-24 1,-9 6-978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58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231 153 2473,'20'-70'16938,"0"5"-10381,-12 48-4177,-6 29-1299,-5 36-462,-5 0-339,-2 0-1,-18 55 1,-44 94-65,-4 15-445,64-171 36,6-18-448,0-1 0,-2 0 0,-1 0 0,-17 32 1,9-38-766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58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64 3985,'-19'-41'8658,"12"26"3760,1 8-11401,6 30 1079,6 12-632,7 21-704,3 4-223,7-8-337,1-6-104,2-11-104,-3-5-136,-1-5-504,-1-5-561,0-9-3520,1-9 2273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58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133 270 3673,'-4'4'3225,"-15"18"11624,18-11-9057,15-4-4774,-8-7-927,1 1-1,0-1 1,0 0 0,0-1 0,-1 1 0,1-1-1,0-1 1,-1 1 0,1-1 0,-1-1 0,1 1-1,-1-1 1,0 0 0,0 0 0,8-6-1,-4 2-99,0 0 0,-1 0 0,0-1 0,-1 0 0,0-1 0,0 0 0,0 0 0,6-12 0,-10 12-17,0 1 1,-1 0 0,0-1 0,-1 0-1,0 0 1,0 0 0,-1 0 0,0 0-1,-1 0 1,0 0 0,0 0-1,-2-10 1,1 14 11,1 1-1,-1 0 1,0 0 0,-1-1-1,1 1 1,-1 0 0,0 0-1,0 0 1,0 1 0,-1-1-1,1 0 1,-4-3 0,4 5 8,0 1 1,0-1-1,-1 0 1,1 0-1,-1 1 1,1 0-1,-1-1 1,0 1-1,0 0 1,1 0-1,-1 0 0,0 1 1,0-1-1,0 1 1,0-1-1,0 1 1,0 0-1,0 0 1,-4 1-1,1 0 4,1 1 1,0-1-1,0 1 0,0 0 0,0 0 1,0 1-1,0 0 0,1-1 0,-1 2 1,1-1-1,-1 0 0,1 1 0,1 0 0,-1 0 1,0 0-1,-3 5 0,-7 11 68,0 1-1,-12 27 1,17-31-3,-20 34 119,4-7 287,-25 60 0,49-102-460,0 1 1,0 0-1,0-1 1,0 1-1,0 0 1,1 0-1,-1 0 1,1 0-1,0 0 1,0-1-1,0 1 1,0 0-1,1 0 1,-1 0-1,1 0 1,-1 0-1,1-1 1,0 1-1,0 0 1,3 4-1,-2-4-72,0-1 0,1 0-1,-1 1 1,1-1-1,0 0 1,0 0 0,-1-1-1,1 1 1,0 0 0,0-1-1,1 0 1,-1 0-1,0 0 1,0 0 0,1 0-1,-1-1 1,7 1-1,-2-1-477,1 0-1,-1 0 1,0-1 0,1 0-1,-1-1 1,16-5-1,19-8-1005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59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0 2240,'-44'3'5799,"0"2"-1,-50 12 0,75-11-4355,0 0 1,-29 13-1,36-13-1255,0 1 0,0 0-1,0 1 1,-15 14 0,22-18-99,1 1 0,-1-1-1,1 1 1,0 0 0,0 0 0,-6 12 0,9-16-74,1 1-1,-1 0 1,0-1 0,1 1 0,-1 0 0,1 0 0,-1 0 0,1-1 0,0 1 0,0 0 0,0 0-1,0 0 1,0 0 0,0 0 0,1-1 0,-1 1 0,1 0 0,-1 0 0,1-1 0,-1 1-1,1 0 1,0 0 0,0-1 0,0 1 0,0-1 0,0 1 0,0-1 0,3 3 0,0-1-12,0 0 1,0 0-1,0-1 1,0 1-1,1-1 1,0 0 0,-1 0-1,1 0 1,8 1-1,49 8 0,-39-8 7,-8 0-14,1 0 0,0 1 0,-1 1 0,0 0 0,0 1 0,0 1 0,-1 1 0,0 0 0,-1 0 0,1 1 0,-2 1 0,1 0 0,-1 1 0,-1 0 0,0 1 0,14 21 0,-6-12-125,-13-13 297,1-1 0,-1 1 0,-1 0 0,1 0 0,-1 0 0,5 14 0,-9-20-74,0 1-1,-1 0 0,1-1 0,-1 1 0,0 0 0,0 0 0,0 0 0,0 0 0,0-1 0,-1 1 0,1 0 0,-1 0 0,0-1 0,0 1 0,0 0 1,0-1-1,0 1 0,0-1 0,-1 1 0,1-1 0,-1 0 0,0 0 0,0 0 0,0 0 0,0 0 0,-4 4 0,-9 6 108,-1 1 0,0-2 0,-1 0-1,-23 11 1,29-16-437,0-1 0,-1-1-1,0 0 1,0 0 0,0-1-1,0 0 1,0-1 0,-13 0-1,-2-6-1946,6-4 692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07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109 186 1888,'10'-54'11109,"-8"1"-4919,2-16-1587,-4 69-4551,0-1 0,0 1 0,0-1 0,0 1 0,0 0 0,0-1 0,0 1 0,0 0 0,0-1 0,1 1 0,-1-1 0,0 1 0,0 0 0,0-1 0,0 1 0,1 0 0,-1-1 0,0 1 0,0 0 0,1 0 0,-1-1 0,0 1 0,1 0 0,-1 0 0,0-1 0,1 1 0,-1 0 0,0 0 0,1-1 0,0 2-18,-1-1 1,1 0-1,-1 0 0,0 1 1,1-1-1,-1 0 0,0 0 1,1 1-1,-1-1 0,0 0 0,1 1 1,-1-1-1,0 0 0,1 1 1,-1-1-1,0 1 0,0-1 1,0 1-1,1-1 0,-1 0 1,0 1-1,0-1 0,0 1 1,0-1-1,0 1 0,0-1 1,0 1-1,1 10 151,-1-1 0,0 1 0,0-1 0,-1 0 0,0 1 0,-5 14 0,-20 63 261,20-70-355,-33 87 230,-18 59-2801,55-154 448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08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2561,'12'-27'19084,"-10"23"-17492,-2 2 913,2 7-897,1 20-776,3 12-200,1 23-152,-1 5-136,-1-1-280,0-9-40,2-15-112,-2-6-200,-3-10-680,-2-6-600,-10-6-977,-5-4 2025,-11-10-112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08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14 107 2208,'-14'19'20517,"16"-24"-18989,0-7 1417,10-7-2185,7-5-400,6 0-536,6 2-448,12 9-1657,2 6 1313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3337,'6'-23'16210,"-4"5"-11145,0 0-3629,7-37 73,8 13-335,-16 39-1116,0 1 1,1-1-1,-1 1 0,1 0 1,-1 0-1,1 0 0,0 0 1,-1 0-1,1 0 1,0 0-1,0 1 0,0-1 1,1 1-1,-1-1 1,3 0-1,-4 2-40,0 0 0,0 0-1,0 0 1,0 0 0,0 0 0,0 1 0,-1-1-1,1 0 1,0 0 0,0 1 0,0-1 0,0 1-1,0-1 1,0 1 0,-1-1 0,1 1 0,0 0-1,0-1 1,-1 1 0,1 0 0,-1-1 0,1 1-1,0 0 1,-1 0 0,1 0 0,-1 0 0,0-1-1,1 1 1,-1 0 0,0 0 0,1 0 0,-1 0-1,0 0 1,0 1 0,8 35 300,-8-37-315,3 20-439,-1 0 1,-1 0-1,0 1 0,-5 36 0,2-50-1987,-1-6 725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08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3441,'3'-5'19964,"-1"17"-18812,-1 20 617,1 8-313,-2 13-816,0-2-248,1-7-256,4-4-64,1-12-664,1-4-704,2-11 1496,-1-5-944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08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14 880,'-2'-2'741,"0"1"0,0-1 0,0 1 0,-1 0 0,1-1 0,0 1 0,-1 1 1,1-1-1,-1 0 0,1 1 0,-1-1 0,0 1 0,1-1 0,-1 1 0,1 0 0,-5 1 0,5-1-569,0 1-1,0 0 1,0-1-1,1 1 1,-1 0 0,0 0-1,1 0 1,-1 0-1,0 0 1,1 0 0,-1 1-1,1-1 1,0 0 0,0 1-1,-1-1 1,1 1-1,0 0 1,0-1 0,0 1-1,0 0 1,1 0-1,-2 2 1,-4 11 519,1 0 0,0 1-1,2-1 1,-1 1 0,2 0 0,0 0 0,1 0 0,1 18-1,0-34-677,0 0 0,0 0 0,0 1-1,0-1 1,0 0 0,0 0 0,0 1 0,0-1-1,0 0 1,0 0 0,0 1 0,1-1-1,-1 0 1,0 0 0,0 0 0,0 1-1,0-1 1,0 0 0,1 0 0,-1 0 0,0 0-1,0 1 1,0-1 0,1 0 0,-1 0-1,0 0 1,0 0 0,0 0 0,1 0 0,-1 0-1,0 1 1,0-1 0,1 0 0,-1 0-1,0 0 1,0 0 0,1 0 0,-1 0-1,0 0 1,0 0 0,1 0 0,11-8 134,7-12-158,1-7-116,-16 21-22,0-1 1,1 1 0,-1 0 0,1 0-1,1 0 1,-1 0 0,1 1 0,0 0-1,0 1 1,8-6 0,-12 10 20,-1-1 0,1 1 0,-1 0 0,0 0 0,1 0 0,-1 0 0,1 0 0,-1 0 0,1 0 0,-1 0 0,0 1 0,1-1 0,-1 0 0,1 1 0,-1 0 0,0-1 0,0 1 0,1 0 0,0 0 0,18 7-2851,6-8 1044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09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1 1112,'-33'11'10624,"1"7"-3961,2-2-3696,-11 10-624,40-26-2326,0 1 1,0 0-1,1-1 1,-1 1-1,0 0 1,1-1-1,-1 1 1,1 0-1,-1-1 1,1 1 0,-1 0-1,1 0 1,0 0-1,-1 0 1,1-1-1,0 1 1,0 0-1,0 0 1,-1 1-1,2-1-25,-1 0 0,1 0 0,-1-1 0,1 1 0,-1 0 0,1 0-1,-1-1 1,1 1 0,0-1 0,-1 1 0,1 0 0,0-1 0,0 1-1,-1-1 1,1 1 0,0-1 0,0 0 0,0 1 0,0-1 0,-1 0-1,1 0 1,0 1 0,0-1 0,1 0 0,41 6-640,-34-5 457,0 0 0,-1 1 0,1-1 0,15 6 0,-21-5 214,0-1 0,0 1 0,0 0 0,-1 0 0,1 0 0,0 0 0,-1 0 0,1 1 0,-1-1 0,0 1 0,0-1 0,0 1 0,0 0 0,0 0 0,-1 0 0,3 5-1,-2-2 123,0-1 0,0 0-1,0 1 1,-1 0 0,1-1-1,-2 1 1,1 0 0,0-1-1,-1 1 1,0 0 0,-1 0-1,1-1 1,-1 1 0,0 0-1,-4 10 1,3-12-67,0 0 1,-1 1-1,1-1 0,-1 0 0,0 0 1,0-1-1,-1 1 0,1-1 0,-1 0 1,0 1-1,1-2 0,-1 1 0,-1 0 1,1-1-1,0 0 0,-1 0 0,1 0 0,-1 0 1,-5 1-1,-12 3 172,0-1 1,-1-1-1,-39 2 1,53-5-391,-1-1 1,0-1 0,1 1 0,-1-2 0,0 1 0,1-1 0,-1-1-1,1 1 1,0-2 0,0 1 0,-12-8 0,19 11-32,1-1 0,0 0-1,0 0 1,0 0 0,0 0 0,0 1 0,0-2 0,0 1 0,0 0-1,0 0 1,0 0 0,1 0 0,-1 0 0,0-1 0,1 1 0,-1 0-1,1-1 1,-1 1 0,1 0 0,-1-2 0,4-13-1222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09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 2473,'6'-16'19124,"3"17"-12075,-12 10-5993,3 5-480,0 16-271,6 7-89,-2 10-152,0 4-56,-4-4-16,0-1-120,-1-8-329,1-4-231,-4-6-1320,3-2-921,-1-8 1521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09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217 196 4641,'-16'1'9066,"-5"-2"2448,-3-3-11130,-4 0 153,-2-1-465,-4 0-448,2-3-97,12-6-119,8-6 72,18-8 368,9 1 296,5 1 280,2 5-16,1 8-88,0 3-432,1 7-1448,0 0-1977,-4-2 1689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10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1320,'-15'17'2809,"-7"10"7297,0 14-7889,4 5 1535,8-5-1519,5-5-377,12-20-888,13-14-447,12-23-1122,-3-9-623,-2-2-464,-9 6-185,-11 26 841,-1 14 632,-4 14 5705,-1-1-4121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11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5 2929,'-4'-4'19180,"4"10"-17428,-2 5-624,-6 7-231,-2 9 55,-8 12-232,1 5-320,-8 8-216,0-1-64,-3-8-64,-2-5-104,8-15-552,2-6-688,8-13 3432,2-6-2152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11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2176,'-2'9'7058,"-1"2"6497,5 7-11763,1 0 1561,5 19-1985,0 9-560,1 14-367,-2 9-145,-1-4-192,-2-4-48,0-16-96,-2-5-128,-1-17-441,2-6-431,-4-12-1544,-3-5 519,-10-10 849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11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 1320,'23'17'21397,"-27"-15"-18949,-3-8 1849,1-1-3144,9-5-993,8-2-272,14-1-737,9 1-1407,16-1 816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0:1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0 176,'-4'5'144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7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2913,'11'-2'21460,"-10"3"-20236,0 1 1377,0 7-1625,1 4-248,1 7-304,-1 3-135,-1 5-161,-1 1-48,-1-4-104,-1-1-176,-2-9-633,0-4-1055,-1-8 680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2:38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128 193 832,'20'-41'11924,"-4"-2"-5394,-14 36-6047,0 1 0,-1-1 0,1 0 0,-1 0 0,-1 1 0,0-1 0,0 0 0,0 0-1,0 0 1,-1 1 0,-2-9 0,3 14-457,0 0-1,0 1 0,0-1 0,-1 0 0,1 0 0,0 0 0,0 1 1,0-1-1,-1 0 0,1 0 0,0 1 0,-1-1 0,1 0 0,-1 0 1,1 1-1,-1-1 0,1 0 0,-1 1 0,1-1 0,-1 1 1,0-1-1,1 1 0,-1-1 0,0 1 0,1-1 0,-1 1 0,0 0 1,0-1-1,1 1 0,-1 0 0,0 0 0,0-1 0,0 1 1,1 0-1,-1 0 0,0 0 0,0 0 0,0 0 0,1 0 0,-1 0 1,0 0-1,0 1 0,0-1 0,1 0 0,-1 0 0,0 1 0,0-1 1,1 0-1,-1 1 0,0-1 0,0 1 0,1-1 0,-1 1 1,1-1-1,-1 1 0,0 0 0,1-1 0,-1 2 0,-5 4 29,0 0 1,1 0-1,0 1 0,-5 10 0,-5 8 128,1 2-1,1 0 1,1 1-1,2 0 1,1 0-1,1 1 1,1 0-1,2 1 1,-3 57-1,9-77-210,0 0 1,0 0-1,1 0 0,1-1 0,0 1 0,0-1 0,0 1 0,7 10 0,-7-15-331,-1 0 1,1-1-1,0 1 0,0-1 1,0 0-1,1 1 0,-1-2 1,1 1-1,0 0 0,0-1 1,0 0-1,1 0 0,-1 0 1,1 0-1,0-1 0,7 4 1,10-4-1714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2:39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65 176,'3'-1'9353,"-3"-5"-3849,-4-12-2164,3 15-3319,0 1-1,-1-1 1,1 0 0,-1 0-1,1 0 1,-1 1 0,0-1-1,0 1 1,0-1 0,0 1 0,-3-3-1,3 4 28,0 0-1,0 1 0,-1-1 0,1 0 1,0 1-1,-1-1 0,1 1 0,0 0 1,-1 0-1,1 0 0,-1 0 1,1 0-1,0 0 0,-1 1 0,1-1 1,0 1-1,-1-1 0,1 1 1,0 0-1,0 0 0,0 0 0,-1 0 1,1 1-1,0-1 0,1 1 0,-1-1 1,0 1-1,0-1 0,1 1 1,-1 0-1,1 0 0,-2 2 0,-4 5 225,1 0 0,0 0 0,0 0 0,1 1 0,-6 17 0,5-11 130,1 0 1,1 1 0,0-1 0,1 1-1,1 0 1,1 0 0,1 0 0,0 0-1,4 28 1,-4-43-387,0-1 0,0 0-1,0 0 1,0 0 0,1 1 0,-1-1-1,0 0 1,1 0 0,-1 0-1,1 0 1,-1 0 0,1 0 0,-1 0-1,1 0 1,0 0 0,0 0-1,-1 0 1,1 0 0,0 0 0,0 0-1,0-1 1,2 2 0,-2-2-10,0 0 0,0 0 0,0 0 0,0 0 0,0 0 0,0-1 1,0 1-1,0 0 0,0-1 0,0 1 0,0 0 0,-1-1 0,1 1 0,0-1 0,0 0 1,0 1-1,0-1 0,-1 0 0,1 1 0,1-2 0,5-7 4,0 0-1,0 0 1,7-15-1,9-16 21,28-47 16,-50 86-52,-1 0 0,1 0-1,0 0 1,-1 0-1,1 0 1,0 0 0,0 0-1,0 0 1,-1 0 0,1 0-1,0 1 1,0-1 0,0 0-1,0 1 1,0-1-1,1 0 1,-1 1 0,0-1-1,0 1 1,0 0 0,0-1-1,1 1 1,-1 0 0,0 0-1,0 0 1,1 0-1,-1 0 1,0 0 0,0 0-1,2 0 1,0 2 81,0 0-1,0 0 1,-1 0-1,1 0 1,0 0 0,-1 1-1,0-1 1,4 6 0,-4-6-54,0 1 0,1 0 0,-1-1 0,1 1 1,-1-1-1,1 0 0,0 0 0,0 0 0,3 2 0,-4-4-78,-1 1 0,1-1-1,-1 0 1,0 0-1,1 0 1,-1 0 0,1-1-1,-1 1 1,0 0-1,1 0 1,-1-1-1,1 1 1,-1-1 0,0 1-1,0-1 1,1 0-1,-1 1 1,0-1 0,0 0-1,0 0 1,0 0-1,0 0 1,0 0 0,0 0-1,0 0 1,0 0-1,0 0 1,-1-1-1,2 0 1,6-9 1555,1-3-998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2:39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19 2825,'-7'-18'23738,"16"21"-23631,-5 2 61,-1-1 1,0 1 0,0 0-1,0 0 1,-1 0-1,0 1 1,0-1 0,0 1-1,0-1 1,-1 1 0,1 8-1,0-6-46,4 37 103,-1 0-1,-2 0 1,-6 82-1,1-91-243,2-30 55,1-4-257,-1 1 0,0 0 1,0-1-1,0 1 1,-1 0-1,1-1 0,-1 1 1,1 0-1,-1-1 1,0 1-1,0-1 0,-2 5 1,1-6 276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2:39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 3161,'4'-17'8385,"0"6"4090,-2 9-11435,2 5 1049,3 14-1065,4 8-152,3 17-232,-2 8-256,-1 6-216,-3 2-72,-4-7-80,0-7-16,-3-8-480,0-7-784,-1-13 616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2:39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15 1712,'-44'-8'9754,"-2"7"4449,21-1-12866,9-2 1831,11 4-3488,7 4-832,10 3 592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2:44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1432,'9'6'10483,"-9"-3"-9011,-5-1 968,0 1-1279,-3-3-825,1 0-456,0-4-2377,1-1 1401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2:45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210 127 2224,'3'-5'2334,"-1"-1"0,1 0 0,-1 0-1,0 0 1,2-9 0,-3 11-1765,-1-1-1,1 1 1,-1-1-1,0 1 1,0 0 0,0-1-1,0 1 1,-1-1-1,0 1 1,1 0 0,-2-1-1,1 1 1,-1 0-1,-1-5 1,2 8-497,1 0-1,-1 0 1,0 1-1,1-1 1,-1 0-1,0 0 1,1 1-1,-1-1 1,0 0-1,0 1 1,0-1-1,1 0 1,-1 1 0,0-1-1,0 1 1,0 0-1,0-1 1,0 1-1,0 0 1,0-1-1,0 1 1,0 0-1,0 0 1,0 0-1,0 0 1,0 0 0,0 0-1,0 0 1,0 1-1,0-1 1,0 0-1,0 0 1,0 1-1,0-1 1,0 1-1,0-1 1,0 1 0,0-1-1,-1 2 1,-3 1 32,0 1 0,0 0 0,0 0 1,1 1-1,-5 6 0,-9 11 113,1 0-1,2 2 1,0 0-1,1 1 1,2 0-1,1 1 1,-15 50-1,20-55-160,2-1 0,0 1 0,1 0 0,2 0-1,0 0 1,1 0 0,1 0 0,0 0 0,2 0 0,1 0-1,7 24 1,-9-39-179,0 0 0,0 0 1,1 0-1,-1-1 0,1 1 0,0-1 0,1 1 0,0-1 0,-1 0 0,2-1 1,-1 1-1,0-1 0,1 0 0,0 0 0,0 0 0,0 0 0,1-1 0,-1 0 1,1 0-1,-1 0 0,13 3 0,32-5-1141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3:31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0 0 20948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85 1944,'-2'-6'9547,"2"-2"-4615,7-18-1838,-5 20-1124,1-13 821,1-1 649,0 21-2449,1 12-914,-3-4-46,-1-1 0,0 1-1,0 0 1,-1 0 0,0 0 0,-1 0-1,0-1 1,0 1 0,-1 0 0,0 0-1,-1-1 1,-6 17 0,4-13-722,1 1-1,1 0 1,0 0 0,-2 20 0,5-21 150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3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5 280,'1'0'544,"-1"-1"0,1 1-1,0-1 1,-1 1 0,1 0 0,0-1-1,0 1 1,-1-1 0,1 1 0,0 0-1,0 0 1,0 0 0,-1-1 0,1 1 0,0 0-1,0 0 1,0 0 0,0 0 0,-1 0-1,1 0 1,0 1 0,0-1 0,1 0-1,0 1 23,-1 0-1,0 0 1,0 0-1,1 0 1,-1 0-1,0 0 1,0 0-1,0 1 1,0-1-1,0 0 1,-1 0-1,2 3 1,3 6 805,-1 1 0,-1-1 0,3 15 0,-1-8-236,23 56 1099,-19-50-2102,0-1 1,-1 1-1,7 39 1,-14-59-335,-1 1 0,0-1 0,0 1 0,0-1 0,0 1 0,0-1 0,-2 7 0,2-9 39,0 0-1,-1 0 1,1 0 0,-1 0 0,1 0-1,-1 0 1,1-1 0,-1 1-1,0 0 1,1 0 0,-1-1 0,0 1-1,0 0 1,0-1 0,1 1-1,-1 0 1,0-1 0,0 1 0,0-1-1,0 0 1,0 1 0,0-1-1,0 0 1,0 1 0,0-1 0,0 0-1,0 0 1,0 0 0,-2 0-1,-12 0-1285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7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42 3201,'-1'-23'22124,"-8"17"-20987,0 0 1183,2 2-1600,7 2-576,3 2-280,5 4-1216,2 4-1145,4 6 1161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3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85 5601,'-1'2'22741,"1"-7"-21957,7-3 200,5 0-503,15-5-401,9 1-224,10-3-897,5 2-1567,-8 1 1119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4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80 264,'7'-20'11266,"-10"3"-3997,-8 2-3821,-6 1-3997,15 12 608,0 1 0,0 0-1,0-1 1,0 1 0,0 0 0,-1 0 0,1 0-1,0 0 1,0 0 0,-1 1 0,1-1 0,0 1-1,-1 0 1,1-1 0,-1 1 0,1 0 0,-1 0-1,1 1 1,0-1 0,-1 0 0,1 1 0,-1-1-1,1 1 1,0 0 0,0 0 0,-1 0 0,1 0-1,0 0 1,0 1 0,0-1 0,0 0 0,0 1-1,0 0 1,1-1 0,-1 1 0,1 0 0,-1 0-1,1 0 1,-1 0 0,0 2 0,-3 4 124,1 0 1,0 0-1,0 1 0,1-1 1,0 1-1,1 0 1,0-1-1,0 1 0,0 14 1,1-13 97,0 1-1,1-1 1,1 0 0,0 1 0,0-1-1,1 0 1,0 0 0,1 0-1,5 15 1,-8-25-259,0 1 0,1-1-1,-1 1 1,0-1 0,0 1-1,0-1 1,1 0 0,-1 1-1,0-1 1,1 1 0,-1-1-1,0 0 1,1 1 0,-1-1 0,1 0-1,-1 1 1,0-1 0,1 0-1,-1 1 1,1-1 0,-1 0-1,1 0 1,-1 0 0,1 0 0,-1 1-1,1-1 1,-1 0 0,1 0-1,-1 0 1,1 0 0,-1 0-1,1 0 1,0 0 0,10-15 273,2-29-206,-13 42-61,6-32-4,-4 24-50,-1 0-1,1-1 0,1 1 0,0 0 0,6-14 1,-8 23 18,0 0 0,-1 0-1,1 0 1,0 1 0,0-1 0,0 0 0,-1 1 0,1-1 0,0 0 0,0 1 0,0-1 0,0 1 0,0-1 0,0 1 0,0 0 0,0-1-1,0 1 1,0 0 0,0 0 0,1 0 0,-1 0 0,0 0 0,0 0 0,0 0 0,0 0 0,0 0 0,0 0 0,0 1 0,0-1-1,0 0 1,0 1 0,2 0 0,35 19-68,-30-15 80,-4-3-28,-1 1 0,1-1 1,0 0-1,0-1 0,0 1 0,0-1 0,1 0 1,-1 1-1,0-2 0,1 1 0,-1-1 0,0 1 1,1-1-1,-1 0 0,9-2 0,-8 0-477,1 0-1,-1 0 1,0 0-1,0-1 1,0 0-1,0 0 1,-1 0-1,1-1 1,-1 0-1,0 1 1,7-9-1,3-4-1127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4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78 2312,'-6'-6'11411,"2"-3"-5654,3-19-3451,1 16 353,14 62 966,-12-39-3337,17 83 1042,-16-84-1244,0-1 0,0 0 1,1 1-1,0-1 0,0-1 0,1 1 0,8 10 0,-12-18-78,-1 1 0,1-1 0,0 0 0,0 0 0,0 0 0,0 0 0,1 0-1,-1 0 1,0 0 0,0 0 0,0 0 0,1-1 0,-1 1 0,1 0 0,-1-1 0,0 1 0,1-1-1,-1 0 1,3 1 0,-3-1-1,0-1 0,0 1 0,0 0 0,0-1-1,0 1 1,0-1 0,0 1 0,0-1 0,0 0 0,-1 1-1,1-1 1,0 0 0,0 0 0,-1 1 0,1-1-1,-1 0 1,1 0 0,0 0 0,-1 0 0,0 0 0,1-1-1,3-8 14,-1-1 0,0 1-1,-1-1 1,1-13-1,-1 11-73,4-3-81,-6 16 128,0 0 0,0 0 1,0 0-1,1-1 1,-1 1-1,0 0 1,0 0-1,0 0 1,1 0-1,-1 0 1,0 0-1,0 0 1,0 0-1,1 0 1,-1 0-1,0 0 1,0 0-1,1 0 1,-1 0-1,0 0 1,0 0-1,1 0 0,-1 0 1,0 0-1,0 0 1,0 0-1,1 0 1,-1 0-1,0 0 1,0 0-1,0 0 1,1 1-1,-1-1 1,0 0-1,17 24-329,-12-16 367,-3-5-36,-1 0 0,1 0 0,0-1 0,0 1 0,0-1 0,0 0 0,0 0 1,1 1-1,4 2 0,-7-5 3,1 0-1,-1 1 1,1-1 0,-1 0-1,1 0 1,-1 0 0,1 0-1,-1 0 1,1 0 0,0 0-1,-1 0 1,1 0 0,-1 0-1,1 0 1,-1 0 0,1 0-1,-1-1 1,1 1 0,-1 0-1,1 0 1,-1 0 0,2-1 0,11-17-44,-6 0 15,-1 0 0,-1-1 0,0 0 0,3-32 1,5-24-23,-13 74-30,1 1 1,-1-1-1,0 1 1,1 0-1,-1-1 1,0 1-1,1-1 1,-1 1-1,1-1 1,-1 1-1,1 0 1,-1 0-1,1-1 0,-1 1 1,1 0-1,-1 0 1,1-1-1,0 1 1,-1 0-1,1 0 1,-1 0-1,1 0 1,-1 0-1,1 0 1,0 0-1,-1 0 1,1 0-1,-1 0 0,1 0 1,-1 0-1,2 1 1,25 5-4051,-11-2 1476,-1-4-200,-1 0 1019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5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0 1744,'-2'14'14602,"-4"-1"-6873,-5 4-4628,-8 8-4633,-2 2 3235,14-16-1429,0-1-1,1 1 1,1 0 0,0 0-1,0 1 1,1 0-1,0-1 1,1 1 0,1 1-1,0-1 1,0 0-1,1 19 1,1-31-272,0 1-1,0-1 1,0 1 0,0-1-1,0 1 1,0-1 0,0 1-1,0-1 1,0 1 0,0-1-1,0 1 1,0-1 0,0 0 0,0 1-1,1-1 1,-1 1 0,0-1-1,0 1 1,0-1 0,1 0-1,-1 1 1,0-1 0,1 1-1,-1-1 1,0 0 0,1 1-1,-1-1 1,0 0 0,1 0-1,-1 1 1,1-1 0,-1 0-1,0 0 1,1 0 0,-1 1 0,1-1-1,-1 0 1,1 0 0,-1 0-1,1 0 1,-1 0 0,1 0-1,-1 0 1,1 0 0,-1 0-1,1 0 1,-1 0 0,0 0-1,1 0 1,-1-1 0,1 1-1,-1 0 1,1 0 0,-1 0 0,0-1-1,1 1 1,-1 0 0,1-1-1,-1 1 1,0 0 0,1 0-1,-1-1 1,1 0 0,22-24-13,-11 6-108,0-2 0,-1 1 1,12-36-1,-5 13-89,-17 41 207,0 0 0,-1 0 0,1 0 0,0 0-1,0 0 1,0 1 0,0-1 0,1 1 0,-1-1-1,0 1 1,1-1 0,-1 1 0,1-1 0,-1 1-1,1 0 1,0 0 0,0 0 0,-1 0 0,1 0-1,0 0 1,0 1 0,0-1 0,3 0 0,-3 1 26,0 1 1,0-1 0,0 0 0,0 1 0,0 0 0,0-1 0,0 1 0,-1 0 0,1 0 0,0 0 0,0 0 0,-1 0 0,1 1 0,-1-1 0,1 0 0,-1 1 0,0-1 0,1 1 0,-1-1 0,0 1 0,0 0 0,0 0 0,0-1 0,1 3 0,13 31 543,-14-34-690,0 1-1,-1 0 1,1 0-1,0 0 0,-1 0 1,0 0-1,1 0 1,-1 0-1,0 0 1,0 0-1,0 0 1,0 0-1,0 0 1,-1 0-1,1-1 1,-1 4-1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5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2577,'11'7'20796,"-5"3"-18972,3 3 1393,1 10-1673,-1 7-655,1 7-369,-3 1-176,0-3-224,-3-3-72,-2-11-280,-2-5-184,-3-11-737,-3-5-1455,-2-13 1040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5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30 3377,'-8'-30'23853,"-3"33"-22701,6-4 688,5 6-1599,7 9-1018,4 7-1135,5 9 808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5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3393,'-9'13'24293,"13"7"-22829,2 8 585,4 11-1353,2 4-280,0 1-264,3-2-64,-3-7-208,1-4-136,-6-10-392,-5-5-376,-3-14-1465,-7-8 865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6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6057,'-12'12'12795,"-2"-1"-872,4-9-11539,4-2 384,10 2-1840,6 2-2145,2-4 1136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8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0 351 1960,'0'24'15552,"1"-34"-9376,3-26-5123,2-3-509,1-13 404,2 0 1,18-56-1,-27 107-923,0 0-1,0 0 1,0 1-1,0-1 1,1 0-1,-1 0 1,0 0-1,1 0 1,-1 1-1,1-1 1,-1 0-1,1 0 1,-1 1-1,1-1 1,-1 0-1,1 1 1,0-1-1,-1 0 1,1 1 0,0-1-1,-1 1 1,1-1-1,0 1 1,0 0-1,-1-1 1,1 1-1,1 0 1,-1 0-22,0 0 0,0 1 0,0-1 0,0 1 0,0-1 0,0 1 0,0 0 0,0-1 0,0 1 0,0 0 0,0 0 0,0-1 0,-1 1 0,1 0 0,0 0 0,-1 0 0,2 1 0,4 9-3,-1 0 1,8 21 0,17 73 633,-22-72-317,1-2 0,19 47 1,-27-75-298,0-1 0,0 1 0,1 0 1,-1-1-1,1 1 0,0-1 1,-1 0-1,1 0 0,0 0 0,0 0 1,5 3-1,-6-4-15,0-1-1,0 0 0,0 0 1,0 1-1,0-1 1,0 0-1,0 0 1,0 0-1,0 0 1,0-1-1,0 1 0,0 0 1,0 0-1,0-1 1,0 1-1,0 0 1,0-1-1,0 1 1,0-1-1,0 1 0,0-1 1,0 0-1,0 1 1,-1-1-1,1 0 1,0 0-1,-1 1 1,1-1-1,0 0 1,-1 0-1,1 0 0,-1 0 1,1-1-1,10-16 17,-1-1-1,-1 0 1,-1 0-1,-1-1 1,0 1-1,-2-2 1,5-25-1,-6 23-41,2-1 1,0 1-1,2 1 1,0-1-1,14-25 0,-20 45-206,1-1-1,-1 1 0,0 0 1,1 1-1,0-1 1,0 0-1,0 1 0,0-1 1,0 1-1,0 0 1,0 0-1,1 0 0,-1 1 1,1-1-1,-1 1 1,1 0-1,5-1 0,5-1-1823,-1 2-1,1 0 0,21 1 0,-27 0 980,30 1-1738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9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40 2256,'-2'-15'5370,"2"3"7144,0 4-10785,0 4 1071,0 8-1215,-2 11-137,2 13-480,-1 10-80,-4 14-416,-2 3-120,-2 6-207,-2 2-177,0-14-449,1-8-367,-4-26-1520,0-14-673,-12-18 1457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7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14 1256,'-10'-14'20420,"9"15"-20204,0-1-1,0 1 1,0 0 0,0 0 0,0-1-1,0 1 1,0 0 0,0 0 0,0 0-1,0 0 1,1 0 0,-1 0 0,0 0-1,0 2 1,-7 9 238,2 0-1,0 0 1,0 0 0,1 1-1,0 0 1,1 0 0,1 0-1,0 1 1,1-1 0,-1 27-1,3-39-448,-1-1-1,1 1 1,0-1-1,0 1 1,0 0-1,0-1 1,0 1-1,0-1 1,0 1-1,0-1 1,0 1-1,1 0 1,-1-1-1,0 1 1,0-1-1,0 1 1,1-1-1,-1 1 1,0-1-1,1 1 1,-1-1-1,0 1 1,1-1-1,-1 0 1,0 1-1,1-1 1,-1 0-1,1 1 0,-1-1 1,1 0-1,-1 1 1,1-1-1,-1 0 1,1 0-1,-1 1 1,1-1-1,-1 0 1,1 0-1,-1 0 1,1 0-1,0 0 1,-1 0-1,1 0 1,-1 0-1,1 0 1,-1 0-1,1 0 1,0 0-1,-1 0 1,1-1-1,-1 1 1,1 0-1,-1 0 1,1-1-1,-1 1 1,1 0-1,-1 0 1,1-1-1,31-26-127,-26 21 111,-4 4 25,0 1 1,0-1 0,-1 0 0,1 1-1,0-1 1,0 1 0,1 0 0,-1 0-1,0 0 1,0 0 0,1 0 0,-1 0-1,0 0 1,1 1 0,-1-1-1,1 1 1,-1 0 0,1 0 0,-1 0-1,1 0 1,-1 0 0,1 0 0,-1 1-1,1-1 1,-1 1 0,5 1 0,-7-1 3,1-1 0,0 0 0,0 0 1,0 0-1,0 0 0,0 0 0,0 0 1,0 0-1,0 0 0,-1 0 0,1 0 1,0 0-1,0-1 0,0 1 1,0 0-1,0 0 0,-1-1 0,1 1 1,0-1-1,0 1 0,0-1 0,-1 1 1,1-1-1,0 0 0,-1 1 1,1-1-1,-1 0 0,1 1 0,0-1 1,-1 0-1,1-1 0,6-13-1504,-5 0-4441,-2 14 4281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5041,'12'0'23237,"-8"4"-22333,0 1 320,6 2-671,9 6-441,5 6-40,5 2-184,1 1-328,1-2-1393,-2-2-3176,4-10 2152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09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89 2865,'0'-4'1091,"0"1"1,0-1 0,0 0 0,-1 1 0,1-1 0,-1 1-1,0-1 1,0 1 0,0-1 0,-1 1 0,1-1 0,-1 1-1,1 0 1,-5-6 0,3 7-828,1-1-1,0 1 1,-1 0 0,0 0-1,1 0 1,-1 1 0,0-1-1,0 1 1,0-1-1,0 1 1,0 0 0,0 0-1,0 0 1,0 1 0,0-1-1,-1 1 1,1 0 0,0 0-1,0 0 1,-1 0-1,1 0 1,0 1 0,0-1-1,0 1 1,0 0 0,-4 1-1,1 1-135,1 0 0,-1 0 0,1 1-1,-1-1 1,1 1 0,0 0 0,1 1-1,-1-1 1,1 1 0,0 0 0,0 0-1,0 0 1,1 1 0,-1-1 0,1 1-1,1 0 1,-1 0 0,1 0-1,0 0 1,-2 10 0,3-10-71,-1-1 0,1 1 1,0-1-1,0 1 0,1 0 1,0-1-1,0 1 0,0 0 0,1-1 1,-1 1-1,1 0 0,1-1 0,-1 1 1,1-1-1,0 0 0,0 1 0,1-1 1,-1 0-1,1 0 0,0-1 0,0 1 1,1 0-1,5 5 0,-6-8-44,-1 0 0,1-1-1,0 1 1,0 0 0,0-1 0,0 0-1,0 1 1,0-1 0,1-1 0,-1 1-1,0 0 1,1-1 0,-1 0-1,0 1 1,6-2 0,-3 1-4,0-1 1,0-1-1,1 1 1,-1-1-1,0 0 0,0-1 1,9-4-1,-1-2-34,-1 0-1,0 0 0,0-1 1,-1-1-1,17-19 1,-23 24-36,0-1 1,-1 0 0,0 0 0,-1 0 0,0-1 0,0 1 0,6-16 0,-10 21-47,1-1 0,0 0 1,-1 0-1,1 0 1,-1 0-1,0 0 1,0 0-1,0 1 0,0-1 1,-1 0-1,1 0 1,-1 0-1,0 0 1,0 1-1,0-1 1,0 0-1,0 1 0,0-1 1,-1 0-1,1 1 1,-1 0-1,0-1 1,0 1-1,0 0 1,0 0-1,-3-3 0,-30-17-2782,24 15 2159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10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1 102 3193,'16'16'14859,"4"-5"-8928,10 7-3371,-24-11-2313,0 0 0,0 0 0,-1 0 0,0 1 0,0 0-1,-1 0 1,0 1 0,-1-1 0,1 1 0,1 10 0,0-1-111,-1 0-1,-2 0 1,1 0-1,-2 22 1,-4-23-93,3-17-46,0 0 0,-1 0 1,1 0-1,0 0 0,0 0 1,0 1-1,-1-1 0,1 0 0,0 0 1,0 0-1,-1 0 0,1 0 1,0 0-1,0 0 0,0 0 0,-1 0 1,1 0-1,0 0 0,0 0 1,-1 0-1,1 0 0,0 0 1,0 0-1,-1 0 0,1 0 0,0 0 1,0 0-1,0 0 0,-1 0 1,1-1-1,0 1 0,0 0 0,0 0 1,-1 0-1,1-1 0,-2 0-14,1-1-1,-1 0 0,1 1 0,0-1 0,0 0 0,0 0 0,0 0 1,0 0-1,0 0 0,0 0 0,1 0 0,-2-4 0,0-15 32,1 1-1,1 0 0,1-1 1,1 1-1,1 0 0,0 0 1,1 0-1,13-34 0,-17 52-80,1-1-1,0 0 0,0 1 1,0-1-1,1 1 0,-1-1 1,1 1-1,-1 0 0,1-1 1,0 1-1,-1 0 0,1 0 1,1 0-1,-1 1 0,0-1 1,0 0-1,0 1 0,1-1 1,-1 1-1,1 0 0,-1 0 1,1 0-1,0 0 0,4-1 1,-3 2-301,0 0 1,0 0 0,0 1 0,0-1 0,1 1-1,-1 0 1,0 0 0,0 0 0,0 1 0,-1 0-1,1-1 1,0 1 0,0 0 0,-1 1 0,6 4-1,33 33-3804,-35-31 4477,1-1-1,0 0 1,1 0-1,0-1 1,0 0-1,11 6 1,-17-12-62,0 0 1,-1 0-1,1 0 0,0 0 1,0 0-1,0-1 0,0 0 1,1 1-1,-1-1 0,0 0 1,0 0-1,0-1 0,0 1 1,0-1-1,0 1 0,0-1 1,0 0-1,0 0 0,0 0 1,-1-1-1,1 1 0,0-1 1,-1 1-1,1-1 0,-1 0 1,1 0-1,2-3 0,0 0-155,-1 1 0,0-1 0,-1 0-1,1 0 1,-1 0 0,0 0 0,0 0 0,-1-1-1,1 1 1,-1-1 0,0 0 0,-1 0-1,1 0 1,-1-6 0,0 8-46,0-1-1,-1 0 1,0 1 0,0-1-1,-1 0 1,1 1 0,-1-1-1,0 0 1,0 1 0,0-1-1,-1 1 1,0 0 0,0-1-1,0 1 1,0 0 0,0 0 0,-1 0-1,-5-6 1,7 9-15,0 0 0,-1 0 0,1 0 0,0 0 0,0 0 0,-1 0 0,1 1 0,-1-1 1,1 0-1,0 1 0,-1-1 0,0 1 0,1-1 0,-1 1 0,1 0 0,-1-1 0,1 1 0,-1 0 0,1 0 0,-1 0 0,0 0 1,1 1-1,-3 0 0,0 0 11,1 0 0,-1 1 0,1 0 0,0-1 0,-1 1 0,1 1 0,0-1 0,0 0 0,-4 5 0,-3 4 67,1 0 1,0 0-1,1 1 1,-8 14 0,10-14-19,1-1 1,0 0 0,1 1 0,1 0 0,0 0 0,0 0 0,1 0-1,1 1 1,0-1 0,0 0 0,2 1 0,1 19 0,0-26-208,-1 0 1,1 1-1,-1-1 1,2 0-1,-1 0 1,1 0-1,0 0 1,0 0-1,0-1 1,1 1-1,5 5 1,-5-7-349,0-1 1,0 1-1,0-1 0,1 0 1,-1 0-1,1 0 1,0-1-1,0 1 1,0-1-1,0 0 1,0-1-1,0 1 1,1-1-1,-1 0 1,6 0-1,7 0-2006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11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83 32,'0'-1'871,"1"0"0,0 0 1,-1 0-1,1-1 0,-1 1 0,0 0 0,1-1 1,-1 1-1,0 0 0,0-1 0,0 1 0,1 0 0,-1-1 1,-1 0-1,-5-24 4990,5 23-5653,0 1 1,0 0-1,-1-1 1,1 1-1,0 0 0,-1 0 1,1 0-1,-1 0 0,0 0 1,0 0-1,1 0 1,-1 0-1,-1 1 0,1-1 1,0 1-1,-5-3 0,4 4-129,0 0-1,0 0 0,0 0 0,0 1 1,0-1-1,0 1 0,0-1 0,0 1 1,0 0-1,0 0 0,0 1 0,0-1 1,0 0-1,0 1 0,1 0 0,-1 0 0,1 0 1,-1 0-1,1 0 0,0 0 0,-3 4 1,-4 4 103,0 1 0,0 1 0,-8 15 0,-5 18 194,21-42-367,1-1-1,-1 0 1,0 1 0,1-1-1,-1 0 1,1 1 0,0-1-1,-1 1 1,1-1 0,0 0-1,1 1 1,-1-1 0,0 1-1,1-1 1,-1 0 0,1 1-1,0-1 1,1 3-1,-1-4-7,1 0-1,-1 1 0,0-1 1,1 0-1,-1 0 0,1-1 0,-1 1 1,1 0-1,-1 0 0,1-1 1,0 1-1,-1-1 0,1 1 1,0-1-1,-1 0 0,1 0 0,0 0 1,0 0-1,1 0 0,40-4 66,-27 2-19,-7 1 149,-1 0 0,1 1 0,-1 0 0,1 1 1,0 0-1,-1 0 0,12 4 0,-18-5-137,0 1 0,-1 0 0,1-1 1,-1 1-1,1 0 0,-1 0 0,1 0 0,-1 0 0,0 1 1,1-1-1,-1 0 0,0 0 0,0 1 0,0-1 1,0 1-1,2 2 0,-3-1-2,1 0-1,0-1 1,-1 1 0,0 0-1,1-1 1,-1 1 0,0 0-1,-1-1 1,1 1 0,0 0-1,-1-1 1,1 1 0,-1 0-1,-2 3 1,-1 5 123,-1-1-1,0 1 1,-1-1 0,0 0 0,-1-1 0,-11 13-1,-53 51 79,52-54-222,-10 12-68,23-23-308,-1 0 1,0-1 0,0 0 0,-1 0 0,0 0 0,0-1-1,-11 6 1,18-18-6856,11-9 4103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11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46 2457,'-4'12'5425,"-4"10"7802,-2 7-11579,6 4 1393,-5 0-913,10-6-1024,4-8-384,9-14-496,0-8-128,0-21-96,-1-6-64,-1-16-328,1 0-424,4 7-1496,0 9-441,1 23 1209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11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0 246 2240,'10'-27'4041,"-1"-15"8258,2-6-10787,0 0 1513,3 6-801,1 16-671,0 14-105,-2 24-184,1 12-407,-5 16-209,0 6-200,-5 2-472,-2-2-320,-2-3-1321,-1-2 737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1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0 144 704,'1'-3'4700,"2"-13"7056,2-5-5242,-2 7-5420,0 1-1,1-1 1,1 1 0,0 0 0,13-23 0,-17 36-1083,-1 0 0,0 0 0,0 0 0,1 0 0,-1 0 1,0 0-1,0 1 0,0-1 0,1 0 0,-1 0 0,0 0 0,0 0 0,0 0 0,1 1 0,-1-1 0,0 0 0,0 0 0,0 0 0,0 1 0,0-1 0,0 0 0,1 0 0,-1 0 1,0 1-1,0-1 0,0 0 0,0 0 0,0 1 0,0-1 0,0 0 0,0 0 0,0 1 0,0-1 0,0 0 0,0 0 0,0 0 0,0 1 0,0-1 0,0 0 0,-1 1 1,15 279 530,-12-159-1565,-2-107-313,0-13 1281,0-1 0,0 0 0,0 0 0,0 0-1,0 1 1,0-1 0,0 0 0,0 0 0,0 0 0,0 1-1,0-1 1,0 0 0,0 0 0,0 0 0,0 1-1,0-1 1,0 0 0,0 0 0,0 0 0,0 1 0,0-1-1,0 0 1,0 0 0,0 0 0,0 1 0,0-1-1,-1 0 1,1 0 0,0 0 0,0 0 0,0 0 0,0 1-1,0-1 1,-1 0 0,1 0 0,0 0 0,0 0-1,0 0 1,0 0 0,-1 0 0,1 1 0,0-1 0,0 0-1,0 0 1,-1 0 0,1 0 0,0 0 0,0 0-1,0 0 1,-1 0 0,1 0 0,0 0 0,0 0-1,0 0 1,-1-1 0,-5-7-868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2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46 3193,'-13'-6'20972,"15"4"-19588,9-3 1161,5 1-1145,7 2-960,4 0-200,10 1-168,1-1-128,10-4-528,3-2-960,4 1 664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2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87 1392,'-10'1'1475,"-15"8"17001,35-3-15763,6-1-2119,0 0-1,22 4 1,-35-9-544,0 1 0,0 0-1,0-1 1,1 0 0,-1 0-1,0 0 1,0 0 0,1 0-1,-1-1 1,0 1 0,0-1-1,0 0 1,0 0 0,0 0-1,0 0 1,0-1 0,0 1-1,0-1 1,0 0 0,2-2-1,-4 2-34,0 0-1,0 0 1,0 0-1,0 0 1,0-1 0,-1 1-1,1 0 1,-1 0-1,0 0 1,1-1-1,-1 1 1,0 0-1,0-1 1,-1 1-1,1 0 1,0 0-1,-1-1 1,1 1-1,-1 0 1,0 0-1,0 0 1,0 0-1,0 0 1,0 0-1,0 0 1,-1 0-1,-1-2 1,0 0-48,1 0-1,-1 1 1,0-1 0,0 1-1,0 0 1,0 0 0,-1 0-1,1 0 1,-1 0 0,1 1-1,-1 0 1,0 0 0,-6-3-1,6 5 44,1 0-1,-1 0 1,1 0-1,-1 0 0,1 1 1,-1 0-1,1-1 0,-1 1 1,1 0-1,0 1 1,0-1-1,0 0 0,-1 1 1,1 0-1,0 0 0,1 0 1,-1 0-1,0 0 1,1 0-1,-1 1 0,1 0 1,-3 3-1,-4 4 141,2 1 0,-1 0 0,1 0 0,-8 19 0,11-20-57,0 0 1,0 0-1,1 1 0,1-1 1,-1 1-1,0 20 0,2-27-209,1-1 0,0 0 0,0 0 0,1 0 0,-1 0 0,0 1-1,1-1 1,0 0 0,0 0 0,0 0 0,0 0 0,0 0 0,1 0 0,-1-1 0,1 1-1,0 0 1,0-1 0,0 1 0,0-1 0,0 0 0,0 1 0,1-1 0,-1 0 0,1 0-1,-1-1 1,1 1 0,6 2 0,15 3-1091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2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13 232,'12'-8'11410,"-5"4"-2520,-4 6-6497,-3 13-369,1 6-375,-1 9-305,-4 6-360,-4 3-464,2 0-232,-5-3-216,-3-4-200,-2-10-824,-6-5-960,-7-12 831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8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244 292 2176,'-19'1'9091,"9"-3"-3734,10 1-5240,0 1 1,0-1-1,0 1 1,-1-1 0,1 1-1,0-1 1,0 1-1,0-1 1,0 1 0,0-1-1,0 1 1,0-1-1,0 1 1,0-1 0,0 1-1,0-1 1,0 1-1,0-1 1,0 1 0,0-1-1,1 1 1,-1-1-1,0 1 1,0-1 0,1 1-1,-1 0 1,0-1-1,1 1 1,-1-1 0,1 0-1,5-5-155,-1-1 0,2 1-1,-1 0 1,11-7 0,19-11 704,1 2 1,0 1 0,2 2-1,0 2 1,58-17 0,-7 9-248,130-20 0,-96 30 202,0 5-1,1 5 1,-1 6 0,141 19-1,-210-13-605,0 2-1,0 3 1,-1 2-1,82 34 1,-106-36-10,0 3 0,-1 0 0,-1 2 0,-1 1 1,0 1-1,-2 1 0,0 1 0,-1 2 0,26 31 0,-39-40 13,0 0 0,-1 1 0,-1 1 0,0-1 0,-2 1 0,1 1 0,-2-1 0,0 1 0,-1 1 0,3 20-1,-7-27 26,0 1 0,0-1-1,-1 1 1,-1 0 0,0-1-1,0 1 1,-1-1-1,0 0 1,-1 1 0,-1-1-1,0 0 1,0-1-1,-1 1 1,0-1 0,-1 0-1,-12 16 1,2-8 21,-1 0 1,-1 0 0,0-2-1,-1 0 1,-1-2-1,0 0 1,-2-1 0,1-1-1,-37 14 1,5-5-64,-1-3 1,-1-2-1,-59 9 1,-53-1-922,-174 1 1,244-20 362,-22 2 479,0-6 1,0-5-1,-207-34 1,274 28 164,-137-31 278,151 31-236,1-1 0,-66-31 0,96 38-120,0 1 0,0-1 0,1-1 0,-1 1 0,1-1 1,0 0-1,1 0 0,-1-1 0,1 1 0,0-1 0,-7-13 0,10 15-43,0 0-1,0 0 1,1 0 0,0-1-1,0 1 1,0 0-1,0-1 1,1 1-1,-1 0 1,1-1-1,0 1 1,1-1 0,-1 1-1,1 0 1,0-1-1,0 1 1,0 0-1,0 0 1,1 0-1,0 0 1,0 0 0,2-5-1,4-2-366,0-1 0,0 1 0,1 1 1,0-1-1,21-16 0,62-41-2440,-68 52 2177,48-34-653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2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3449,'14'2'10314,"-3"-2"2369,2 2-11491,2 0 760,2 12-1616,1 5-208,4 12-120,0 6-56,2 7-400,-7-3-672,2-8-1625,1-6 1313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3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3 808,'-10'0'12202,"1"-2"-5150,-4 1-2889,11 1-4128,1 0-1,-1 0 1,1 1 0,-1-1-1,0 0 1,1 1-1,-1-1 1,1 1-1,-1 0 1,1-1-1,0 1 1,-1 0-1,1 0 1,0 0-1,-1 0 1,1 0-1,0 0 1,0 0-1,-2 2 1,-2 3 242,0 1 0,0 0 0,1 0 0,0 0 0,0 0 0,0 1 0,1-1 0,0 1 0,1 0 0,0 0 0,0 0 0,-1 16 0,3-23-277,-1-1 0,1 0 1,0 0-1,0 1 0,0-1 0,0 0 1,0 0-1,0 1 0,0-1 0,0 0 1,0 0-1,0 1 0,0-1 0,0 0 1,0 0-1,0 1 0,1-1 0,-1 0 1,0 0-1,0 1 0,0-1 0,0 0 1,0 0-1,0 0 0,1 1 1,-1-1-1,0 0 0,0 0 0,0 0 1,1 0-1,-1 1 0,0-1 0,0 0 1,0 0-1,1 0 0,-1 0 0,0 0 1,0 0-1,1 1 0,11-7-725,15-21-1890,-21 21 1661,19-16-2463,4-1 1069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3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1 2881,'-2'8'12994,"-4"2"-6265,-5 0-3889,-6 5-3460,4-4 2388,5-2-1487,0-1 0,0 1 0,1 1 0,-7 10 0,14-19-313,0-1 0,0 1 0,0 0 1,0 0-1,0-1 0,0 1 0,0 0 1,0 0-1,0 0 0,0-1 0,0 1 1,1 0-1,-1 0 0,0-1 0,0 1 1,1 0-1,-1-1 0,0 1 0,1 0 1,-1-1-1,1 1 0,-1 0 0,1-1 1,-1 1-1,1-1 0,1 2 0,21 16-447,-15-12 451,45 29 46,-45-31 30,0 1 0,0-1-1,0 2 1,-1-1 0,0 1 0,0 0 0,0 0 0,9 13-1,-15-18-26,-1-1-1,0 0 0,0 0 0,0 0 0,0 0 1,0 1-1,0-1 0,0 0 0,0 0 0,0 0 1,0 1-1,0-1 0,0 0 0,0 0 0,0 0 0,0 0 1,0 1-1,0-1 0,0 0 0,0 0 0,0 0 1,0 1-1,0-1 0,0 0 0,0 0 0,-1 0 0,1 0 1,0 1-1,0-1 0,0 0 0,0 0 0,0 0 1,0 0-1,-1 0 0,1 0 0,0 1 0,0-1 1,0 0-1,0 0 0,-1 0 0,1 0 0,-13 4 514,-14-1 195,26-3-676,-142 2 570,85-2-4376,31 0 2164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4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0 244 2841,'5'-17'4851,"3"-25"11135,-7 28-13797,6 21 1034,2 11-2695,8 26-43,34 74 292,-44-105-672,0 0 0,1-1 1,0 0-1,1 0 0,0-1 0,17 15 0,-24-23-84,0-1 0,1 0 0,0-1-1,-1 1 1,1 0 0,0-1 0,0 1 0,-1-1 0,1 0-1,0 0 1,0 0 0,0-1 0,1 1 0,-1-1-1,4 1 1,-6-1-13,1-1 0,0 1 0,-1-1 0,1 1 0,-1-1 0,1 1 0,-1-1 0,1 0 0,-1 0 0,1 0-1,-1 0 1,0 0 0,0 0 0,1 0 0,-1 0 0,0 0 0,0-1 0,0 1 0,0 0 0,0-1 0,-1 1 0,1-1 0,0 1-1,-1-1 1,1 1 0,-1-1 0,1 0 0,-1 1 0,0-1 0,1-2 0,4-38 11,-1-1-1,-2-47 1,-2 53-247,1 0-1,2 0 1,9-46-1,-11 79 58,0-1 0,1 0 0,-1 1 0,1-1 0,0 1 0,0 0 0,0-1 0,1 1 0,-1 0 0,7-7 0,-7 9-181,1 1 0,-1-1 0,1 0-1,-1 1 1,1-1 0,0 1-1,-1 0 1,1 0 0,0 0 0,0 0-1,0 1 1,0-1 0,0 1 0,0-1-1,0 1 1,0 0 0,5 1 0,13 1-1463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4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0 195 2088,'2'7'2572,"1"0"0,0 0 0,0 0-1,1-1 1,8 13 0,-10-17-1760,0 0 0,0 0 0,0 0 0,1 0 0,-1 0 1,0-1-1,1 1 0,-1-1 0,5 2 0,18 3-185,-18-5-424,0-1 1,-1 0-1,1 0 0,0-1 1,-1 0-1,1 0 0,0 0 1,-1-1-1,1 0 0,-1 0 1,9-5-1,-11 5-154,-1 0-1,0 0 0,0-1 1,0 1-1,0-1 1,0 0-1,0 0 1,-1 0-1,1-1 1,-1 1-1,0 0 1,0-1-1,0 1 1,-1-1-1,1 0 1,-1 0-1,0 0 1,0 0-1,0 1 1,0-8-1,0 0 32,-1 0 1,0 0-1,-1-1 1,0 1-1,-1 0 1,-6-20-1,7 25-76,-1 0 1,0 0-1,0 1 1,-1-1-1,1 1 1,-1 0-1,0 0 0,-1 0 1,1 0-1,-1 1 1,0-1-1,0 1 1,-1 0-1,-7-6 0,11 10-8,0-1-1,0 1 0,0-1 0,0 1 0,-1 0 0,1-1 0,0 1 0,0 0 1,-1 0-1,1 0 0,0 0 0,0 0 0,-1 0 0,1 0 0,0 1 0,0-1 0,-1 0 1,1 1-1,0-1 0,0 0 0,0 1 0,-1 0 0,1-1 0,0 1 0,0 0 1,0-1-1,0 1 0,0 0 0,0 0 0,1 0 0,-1 0 0,0 0 0,0 0 0,0 2 1,-4 4 0,1 0 0,0 1 1,-6 15-1,9-21 7,-8 22 62,1 0 0,1 1 0,-5 34 0,10-44-126,0 0 1,1 1-1,1-1 1,0 1 0,2-1-1,5 30 1,-6-40-371,1-1 0,-1 1-1,1 0 1,0-1 0,1 1-1,-1-1 1,1 1 0,0-1 0,0 0-1,0 0 1,1-1 0,6 7 0,7 1-1511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4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1744,'2'-16'4818,"6"-6"6761,-8 21-11282,0 1 1,1-1-1,-1 1 0,0 0 1,0-1-1,1 1 0,-1-1 1,1 1-1,-1 0 1,0-1-1,1 1 0,-1 0 1,1 0-1,-1-1 0,0 1 1,1 0-1,-1 0 0,1 0 1,-1 0-1,1-1 1,-1 1-1,1 0 0,-1 0 1,1 0-1,-1 0 0,1 0 1,0 0-1,0 1-208,1 0-1,-1-1 1,0 1-1,1 0 1,-1 0-1,0 0 1,0 0-1,0 0 1,0 0 0,0 0-1,0 0 1,0 0-1,0 1 1,1 1-1,9 15 292,0 1-1,-2 1 0,0-1 0,10 39 1,15 85-298,-29-105-257,-5-31 25,-2-24 158,-10-309 2962,12 315-2983,0 3 19,0 0-1,1-1 1,-1 1-1,4-13 0,-3 19-53,-1 1 0,1-1-1,-1 1 1,1-1-1,-1 1 1,1-1 0,0 1-1,0 0 1,0-1-1,0 1 1,0 0 0,0 0-1,0 0 1,0-1-1,1 1 1,-1 0 0,0 1-1,0-1 1,1 0-1,-1 0 1,1 1 0,-1-1-1,1 0 1,-1 1-1,1 0 1,-1-1 0,1 1-1,0 0 1,2 0-1,9 0-1142,0 2 0,0 0 0,19 5-1,7 4-787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52 335 2769,'-9'0'10149,"1"-5"-4016,-4-16-1507,0-25-2444,12 46-2043,-5-29 621,2 0 0,1-1 1,2 1-1,1-1 0,1 1 1,8-44-1,-10 72-759,0 1-1,0-1 1,1 0-1,-1 1 1,0-1-1,0 0 1,0 1-1,0-1 1,1 1-1,-1-1 1,0 0-1,0 1 1,1-1-1,-1 1 1,1-1-1,-1 1 1,0-1-1,1 1 1,-1-1 0,1 1-1,-1-1 1,2 0-1,8 8-29,7 27-43,-15-30 70,6 18-10,-6-16 8,0 0 0,1-1 0,-1 1 0,1-1 0,0 1 0,0-1 0,1 0 0,5 6 0,-8-10-3,-1 0-1,1-1 0,0 1 1,0-1-1,-1 1 0,1-1 1,0 0-1,0 1 0,0-1 1,0 0-1,0 1 1,-1-1-1,1 0 0,0 0 1,0 0-1,0 0 0,0 0 1,0 0-1,0 0 0,0 0 1,-1 0-1,1 0 0,0-1 1,0 1-1,0 0 0,0-1 1,0 1-1,-1 0 1,1-1-1,0 1 0,0-1 1,-1 1-1,1-1 0,0 0 1,-1 1-1,2-2 0,26-33-238,-12 14 202,-14 21 78,0 1-1,-1 0 1,1 0 0,0 0-1,0 0 1,-1 0 0,1 1 0,-1-1-1,1 0 1,-1 1 0,0-1-1,1 1 1,-1-1 0,1 4 0,12 9 25,-12-13-123,-1 0 0,0-1 1,1 1-1,-1 0 0,1-1 0,0 1 0,-1-1 0,1 1 0,-1-1 0,1 0 0,0 1 0,-1-1 0,1 0 0,-1 0 0,1-1 1,0 1-1,-1 0 0,1 0 0,0-1 0,-1 1 0,1-1 0,-1 1 0,3-2 0,19-18-4623,-11 6 2900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5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2881,'-10'22'5577,"-6"14"7162,-2 5-11347,-2 13 1064,3 4-439,7-9-681,7-8-384,8-21-560,6-14-216,7-21-200,0-12-40,1-19-96,-2-4-144,-5-1-616,0 7-688,1 19-81,1 6 505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5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1 237 2953,'4'-26'6033,"-1"-15"7058,2-7-11571,1 3 1297,2 4-433,0 18-1112,0 11-447,0 23-417,1 13-184,-1 24-120,1 9-16,-4 12-184,1 0-224,-1-11-1113,0-11 745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5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0 2240,'-20'11'9507,"-4"2"4680,2 7-12275,1 0 1105,10 14-2177,6 8-264,12 12-216,8 6-232,7-4-128,2-3-8,3-15-544,-1-7-320,-4-14-1193,-6-7-2040,-9-10 1937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9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2000,'5'0'11830,"2"5"-6175,9 15-4518,1 1-177,-2-7-745,-1 0 0,-1 2 0,0-1 1,19 34-1,0 0-29,-26-43-108,0 1 0,0-1 0,1 0 0,-1-1 1,1 1-1,1-1 0,-1-1 0,11 6 0,-9-6-65,-1 1 0,0 0 0,-1 0 0,1 0-1,-1 1 1,9 10 0,-7-5 130,-1 2 0,11 19 0,-14-22-5,0-1 0,0-1-1,1 1 1,0-1 0,0 1 0,1-2-1,10 10 1,2 0 584,29 33 0,-33-33-548,0-1 0,34 27 0,-29-29-152,-16-13-6,0 2 0,-1-1 0,1 0 0,-1 1 0,1-1 0,-1 1 0,0 0 0,0 0 0,-1 1 0,1-1 0,0 0 0,3 7 1,-4-6-11,0 0 0,1-1 1,-1 1-1,1-1 0,0 0 1,0 0-1,0 0 0,1 0 1,-1 0-1,1-1 0,0 1 1,-1-1-1,1 0 0,0 0 1,0-1-1,0 1 1,1-1-1,7 2 0,-7-2-2,0 0-1,0 1 1,0-1 0,0 1-1,0 1 1,-1-1-1,1 1 1,-1-1-1,1 1 1,-1 1 0,0-1-1,0 1 1,4 4-1,2 2-355,-7-9-2712,-6-8-4257,2 5 5334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5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93 6241,'-12'-7'10163,"21"-4"1167,9-6-11194,19-9-1816,5-6 1159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8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1200,'2'-31'18265,"3"13"-10351,-5 18-7814,1 0 1,-1 0-1,1 0 0,-1 0 0,1 0 0,-1 0 0,1 0 0,-1 1 1,1-1-1,-1 0 0,1 0 0,-1 1 0,1-1 0,-1 0 1,1 0-1,-1 1 0,0-1 0,1 1 0,-1-1 0,0 0 1,1 1-1,-1-1 0,0 1 0,1-1 0,-1 1 0,0-1 1,0 1-1,0-1 0,1 1 0,-1-1 0,0 2 0,9 17 229,-2 6-224,-2 0 0,-1 0 0,-1 0 0,-1 1 0,-2-1 0,-2 35 0,1-18-76,-3 33-56,1-42-503,2 0 0,1 1-1,6 41 1,-4-71-1446,4-14 453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8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72,'5'8'28318,"-1"-2"-25672,4 8-3690,-7-11 2365,13 26-1344,-1 0 0,-2 1 1,0 0-1,-3 1 0,0 0 0,-2 1 0,-1-1 0,-2 1 0,-1 63 0,-2-92-295,0 0 0,-1 0 0,1 0 0,0 0-1,-1-1 1,1 1 0,-1 0 0,0 0 0,0-1 0,0 1 0,-1-1 0,1 1 0,0-1 0,-1 1-1,0-1 1,1 0 0,-1 0 0,0 1 0,0-2 0,-3 4 0,-8 0-1337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38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54 6609,'-25'-17'24014,"25"11"-23390,10 0 392,7-3-528,8 3-472,3 0-16,3 3 0,-1 2 0,0 1 0,-5 4-320,0 1-440,-2 1-681,-2-1-2455,1-5 1783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40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1 555 2721,'3'-2'14115,"0"-4"-7293,-1-5-4473,1-7-3601,-1 7 3357,37-133 1184,-32 124-3143,0 1 1,2 0-1,0 0 1,1 1-1,15-21 1,-24 38-140,0-1 0,0 1-1,0 0 1,0-1 0,0 1 0,1 0 0,-1 0-1,0 0 1,1 0 0,-1 0 0,0 0-1,1 0 1,-1 0 0,1 1 0,0-1 0,-1 1-1,1-1 1,-1 1 0,1-1 0,0 1 0,-1 0-1,1 0 1,0 0 0,0 0 0,-1 0 0,1 0-1,0 0 1,-1 1 0,1-1 0,0 1 0,-1-1-1,1 1 1,-1 0 0,1-1 0,-1 1 0,1 0-1,-1 0 1,1 0 0,-1 0 0,0 0 0,0 0-1,1 1 1,0 0 0,5 6-11,-1 0 1,1 0-1,-1 0 1,-1 1-1,8 15 0,3 12 35,20 74-1,-25-73 34,1-1 0,21 43 1,-32-76-37,0 0 1,1 0-1,0 0 1,-1 0 0,1 0-1,0-1 1,1 1-1,-1-1 1,0 1-1,1-1 1,-1 0 0,1 0-1,0 0 1,0 0-1,4 2 1,-5-4-4,0 0 0,0 1 0,0-1 0,0 0 0,0 0 0,0-1 1,0 1-1,0 0 0,0-1 0,0 1 0,0-1 0,0 0 0,0 1 0,0-1 0,0 0 0,0 0 1,-1 0-1,1 0 0,0-1 0,-1 1 0,1 0 0,-1-1 0,0 1 0,1-1 0,-1 1 1,2-4-1,6-8-17,0 0 1,0-1 0,-2 0-1,0 0 1,0 0 0,-1-1-1,-1 0 1,-1 0 0,3-17-1,2-21-23,2-73 0,0-5-591,1 24-3156,-6 77 2314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41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169 218 1944,'15'-30'11908,"-3"-7"-5543,-11 33-5893,0 0 0,0 0 1,-1 0-1,1 0 0,-1 0 0,0 0 0,0 0 0,0 0 0,0 0 0,-1 0 1,0 0-1,0 0 0,0 0 0,0 0 0,-3-4 0,4 7-413,-1 0 0,0 0 0,1 0-1,-1 0 1,0 0 0,0 0 0,0 0-1,0 1 1,0-1 0,0 0 0,0 1-1,0-1 1,0 0 0,0 1 0,0 0 0,0-1-1,0 1 1,0 0 0,-1-1 0,1 1-1,0 0 1,0 0 0,0 0 0,-1 0-1,1 0 1,0 0 0,0 0 0,0 1 0,0-1-1,-1 0 1,1 1 0,0-1 0,0 0-1,0 1 1,0 0 0,0-1 0,0 1-1,-1 1 1,-4 2-40,0 0-1,0 1 1,1 0-1,0 0 1,-6 7-1,-5 8 36,2 0 0,0 1 1,1 0-1,-14 32 0,22-43 4,1 1 0,0-1 0,1 1 0,0-1 0,1 1 0,0 0 0,0 0 0,1 0 1,1 0-1,0 0 0,0 0 0,3 14 0,-3-22-33,1 1-1,0-1 1,1 1 0,-1-1-1,0 0 1,1 1 0,0-1-1,0 0 1,0 0 0,0 0-1,0-1 1,1 1 0,-1 0-1,1-1 1,0 1 0,0-1-1,-1 0 1,5 2 0,-2-2-1,0 0 1,0 0 0,0 0-1,0-1 1,0 0 0,1 0-1,-1 0 1,0-1 0,1 0-1,10-1 1,0-1 2,0-1 0,0-1 0,-1 0 0,1-1 0,-1-1 0,27-14 1,-24 10-29,-1-1 0,-1 0 1,0-1-1,-1-1 1,0-1-1,-1 0 0,0-1 1,-2 0-1,13-18 1,-19 23-122,0 1 0,-1-1 1,0 0-1,0 0 1,-1 0-1,0-1 0,-1 0 1,0 0-1,-1 0 0,0 0 1,-1 0-1,0 0 1,-1 0-1,0 0 0,-1-1 1,0 1-1,-4-17 0,4 25-177,0-1 0,0 1 0,0 0 0,-1-1 0,1 1-1,-1 0 1,0 0 0,0 0 0,0 0 0,0 0 0,-1 0 0,1 1-1,-1-1 1,0 1 0,1 0 0,-1 0 0,0 0 0,-5-2 0,-12-7-1187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42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2224,'4'-19'13595,"-4"-1"-4799,-1 13-3977,0 27-3496,9 219-411,-2 44-2381,-6-283 1374,0 0 31,0 0 0,0 0-1,0 0 1,0 1 0,0-1-1,0 0 1,0 0 0,0 0-1,0 0 1,1 0 0,-1 0-1,0 1 1,0-1 0,0 0-1,0 0 1,0 0 0,0 0 0,0 0-1,0 1 1,0-1 0,-1 0-1,1 0 1,0 0 0,0 0-1,0 0 1,0 1 0,0-1-1,0 0 1,0 0 0,0 0-1,0 0 1,0 0 0,0 0-1,0 0 1,-1 1 0,1-1-1,0 0 1,0 0 0,0 0-1,0 0 1,0 0 0,0 0 0,-1 0-1,1 0 1,0 0 0,0 0-1,0 0 1,0 0 0,0 0-1,-1 0 1,1 0 0,0 0-1,0 0 1,0 0 0,0 0-1,-1 0 1,-6-10-1394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43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33 4545,'-11'2'23485,"15"-3"-22413,13-4 609,9 0-817,13-1-392,8-1-128,10 2-240,3 0-72,1 5-32,-7 1-80,-8 3-336,-5 1-304,-6-4-1049,1-1-1503,-9-7 1543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44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25 163 864,'-6'-52'17000,"4"44"-14753,0 1 0,-1 0 0,1-1 0,-7-11 1,23 61-28,-4-10-2099,23 82 371,-18-57-157,28 66 1,-40-116-327,1 0-1,-1 0 1,1 0-1,1 0 1,-1-1-1,1 0 1,0 0-1,1 0 1,-1-1-1,1 0 1,0 0-1,0 0 1,1-1-1,7 5 1,-10-8-8,0 1 0,0 0 1,0-1-1,1 0 0,-1 0 1,1 0-1,-1-1 1,1 1-1,-1-1 0,1 0 1,-1 0-1,0-1 0,1 1 1,-1-1-1,1 0 0,-1 0 1,0-1-1,1 1 0,-1-1 1,0 0-1,0 0 1,0 0-1,-1-1 0,1 1 1,6-6-1,4-5-11,-1 0 0,0-1 0,-1 0-1,-1-1 1,0-1 0,15-27 0,40-107-252,-12 24-164,-24 61-2975,-15 30 1656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4:55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14 952,'7'-14'888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1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0 313 2425,'2'-27'17484,"0"-13"-10709,5-33-6689,10-2-2148,1 31 5015,-18 44-2952,0-1 1,0 1-1,0 0 1,0 0 0,0 0-1,0-1 1,1 1 0,-1 0-1,0 0 1,0 0-1,0-1 1,0 1 0,1 0-1,-1 0 1,0 0-1,0 0 1,0 0 0,0-1-1,1 1 1,-1 0 0,0 0-1,0 0 1,1 0-1,-1 0 1,0 0 0,0 0-1,0 0 1,1 0 0,-1 0-1,0 0 1,0 0-1,1 0 1,-1 0 0,0 0-1,0 0 1,1 0-1,-1 0 1,8 9 40,2 17-9,-9-24-32,29 111 420,-22-78-132,22 61 1,-30-94-284,0-1-1,1 0 1,-1 1-1,1-1 1,-1 0-1,1 0 1,0 1-1,-1-1 1,1 0-1,0 0 1,0 0-1,0 0 1,0 0-1,0 0 1,0 0-1,0 0 1,2 1-1,-2-2-2,-1 0-1,1-1 1,-1 1-1,1 0 1,0 0-1,-1-1 1,1 1-1,-1 0 0,0-1 1,1 1-1,-1-1 1,1 1-1,-1-1 1,1 1-1,-1-1 1,0 1-1,1-1 1,-1 1-1,0-1 1,0 1-1,1-1 0,-1 1 1,0-1-1,0 1 1,0-1-1,0 0 1,9-52 46,-6-73 83,2-20-1634,-5 146 1313,0-1 0,0 0 0,0 1 0,0-1 0,0 1 0,0-1-1,0 0 1,1 1 0,-1-1 0,0 1 0,0-1 0,1 0 0,-1 1 0,0-1 0,0 1-1,1-1 1,-1 1 0,1-1 0,-1 1 0,1-1 0,-1 1 0,1-1 0,-1 1-1,1 0 1,-1-1 0,1 1 0,-1 0 0,1 0 0,-1-1 0,1 1 0,0 0 0,-1 0-1,1 0 1,-1 0 0,2-1 0,5 1-962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7:53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32 2353,'6'-12'15435,"-3"4"-14163,-3 1 833,0 3-521,-5 6-624,-2 7-208,-3 15-120,-1 7-32,-3 8 57,1 1 15,1-6-304,0-1-144,5-4-152,-2 0-192,2-8-936,3-4-625,0-10 737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7:5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1184,'1'-23'4087,"-1"18"-2261,0-1 0,0 1 0,0-1-1,1 1 1,0-1 0,0 1 0,1 0 0,-1-1-1,4-6 1,-5 12-1766,1 0 0,-1 0-1,0 0 1,0 0 0,0 0 0,1-1-1,-1 1 1,0 0 0,0 0 0,1 0 0,-1 0-1,0 0 1,0 0 0,0 0 0,1 0-1,-1 0 1,0 0 0,0 0 0,1 1 0,-1-1-1,0 0 1,0 0 0,0 0 0,1 0-1,-1 0 1,0 0 0,0 0 0,0 0-1,0 1 1,1-1 0,-1 0 0,0 0 0,0 0-1,0 0 1,0 1 0,0-1 0,1 0-1,-1 0 1,0 0 0,0 1 0,0-1 0,0 0-1,0 1 1,7 10 556,-7-11-593,8 22 428,0 0 1,-2 0 0,0 1-1,-1 0 1,2 42 0,1-3-247,0-22-156,-5-22-217,1-1 0,-2 1 0,0 20 0,-2-37-8,0 0 0,0 0 0,0 1 0,0-1-1,0 0 1,0 0 0,0 0 0,-1 0 0,1 1 0,0-1 0,-1 0-1,1 0 1,-1 0 0,0 0 0,1 0 0,-1 0 0,0 0 0,1 0-1,-1 0 1,0-1 0,0 1 0,0 0 0,0 0 0,0-1-1,0 1 1,0 0 0,0-1 0,0 1 0,0-1 0,0 1 0,0-1-1,0 0 1,0 1 0,0-1 0,-2 0 0,-15 3-2041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7:54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33 2473,'-14'11'7281,"2"-3"6898,3-4-7834,17-6-5880,5-3-169,11-5-304,4 0-248,7 0-737,0 0-1215,-2 2 760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7:54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4273,'7'-17'8914,"-1"1"3488,-4 4-11361,1 8 695,-1 5-496,-1 18-648,-4 8-135,3 17-185,-2 2-104,-1-3-128,3-4-32,-1-11-312,0-4-281,2-8-1615,2-4 880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7:54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 2048,'-9'4'13182,"-13"-5"-8372,-3 1-3683,21 2-830,0 0-1,0 1 0,0 0 1,0 0-1,0 0 0,1 0 1,0 0-1,-1 1 1,1 0-1,0-1 0,1 1 1,-4 7-1,-26 54 2087,29-57-2085,-4 9 280,1 0 1,0 1 0,-5 28 0,12-42-369,3-8-118,9-15-164,14-29-413,-18 31 271,-7 11 133,0 1-1,1-1 1,0 1 0,0 0-1,0 0 1,1 0-1,0 0 1,0 1-1,4-5 1,-7 9 78,-1-1 1,1 1-1,-1 0 1,1 0-1,-1 0 1,1-1-1,-1 1 1,1 0-1,-1 0 0,1 0 1,-1 0-1,1 0 1,-1 0-1,1 0 1,-1 0-1,1 0 1,-1 0-1,1 0 1,-1 1-1,1-1 1,-1 0-1,1 0 1,-1 0-1,1 1 0,-1-1 1,0 0-1,1 0 1,-1 1-1,1-1 1,-1 0-1,0 1 1,1-1-1,-1 1 1,17 20 69,-16-18-96,1 0-1,-1-1 1,1 1 0,0-1 0,0 1 0,1-1 0,-1 0-1,0 0 1,3 2 0,-3-3-238,0-1 0,0 1 1,0-1-1,0 0 0,1 1 0,-1-1 0,0 0 1,0 0-1,0 0 0,0-1 0,0 1 0,0 0 1,0-1-1,0 0 0,0 1 0,0-1 0,3-1 1,12-8-1421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7:55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25 2849,'5'-12'13536,"-9"4"-5526,3 8-7602,0-1-1,0 1 0,-1-1 0,1 1 0,0-1 0,-1 1 1,1-1-1,-1 1 0,1 0 0,0 0 0,-1 0 0,1 0 1,-3 0-1,-2 1-347,-1 0 0,1 0 0,0 0 0,-1 1 0,-9 4 0,-20 18 255,33-22-310,1 0 0,0 0 0,0 0 0,0 0 0,0 1 0,0-1 0,0 0 1,1 1-1,-1-1 0,1 1 0,0 0 0,-2 4 0,3-5-6,0-1-1,1 1 0,-1-1 1,1 0-1,-1 0 0,1 1 1,0-1-1,-1 0 0,1 0 1,0 0-1,0 0 0,0 0 1,0 0-1,0 0 0,0 0 1,0 0-1,0 0 0,2 1 1,28 18-32,-24-16 16,48 25-105,-41-23 87,0 1 0,-1 1 0,0 0 0,24 19 0,-35-25 37,-1-1 1,0 1 0,1 0 0,-1-1 0,0 1-1,0 0 1,0 0 0,0 0 0,0 0 0,-1 0-1,1 0 1,-1 0 0,1 0 0,-1 0 0,0 0 0,0 0-1,0 0 1,0 0 0,0 0 0,0 0 0,0 0-1,-1 0 1,1 0 0,-1 0 0,1 0 0,-1 0-1,0 0 1,0 0 0,0 0 0,0 0 0,0-1 0,0 1-1,-1 0 1,-1 2 0,-6 6 28,0 0 0,-1-1 1,0 1-1,-11 7 0,16-14-27,-12 11-90,-46 33 319,57-43-406,0 0-1,-1-1 1,1 1 0,-1-2 0,0 1 0,0-1-1,0 0 1,-9 2 0,15-4 128,-1 0 0,1 0 0,0 0 0,0 1 1,-1-1-1,1-1 0,0 1 0,0 0 0,-1 0 0,1 0 0,0-1 0,0 1 1,0-1-1,-1 1 0,1-1 0,0 1 0,0-1 0,0 0 0,-1-1 0,-5-10 28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7:55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2633,'20'-8'20876,"-13"-1"-19116,-2 0 1433,2 6-1729,1 4-511,-2 12-345,-1 8-176,-3 12-192,-2 4-80,-2 0-160,2 1-144,2-6-496,2-4-432,1-4-1737,1-4 913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7:55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162 199 232,'-14'-12'2449,"-6"3"6288,-5 3-5672,1-5 2632,0-1-3208,3-5-441,5-5-463,4 0-617,7-1-456,9 4-488,6 0-384,8 5-1465,3 6 657,5 3 72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7:5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2505,'-17'26'13292,"4"3"-5530,-7 37-3041,15-43-5467,-3 48 0,8-35 3159,0-34-2392,0-1 1,0 0-1,0 1 1,0-1-1,0 0 1,0 1-1,1-1 1,-1 0-1,0 1 0,1-1 1,-1 0-1,1 0 1,-1 1-1,1-1 1,1 1-1,-2-2-18,0 0 0,1 1-1,-1-1 1,1 0 0,-1 0-1,0 0 1,1 0 0,-1 0-1,1-1 1,-1 1 0,0 0-1,1 0 1,-1 0 0,0 0-1,1 0 1,-1 0 0,0-1-1,1 1 1,-1 0 0,0 0-1,1 0 1,-1-1 0,0 1-1,1 0 1,-1-1 0,0 1-1,0 0 1,1 0 0,-1-1-1,0 1 1,0-1 0,23-40-101,-13 14 31,14-29-5,-22 51 72,0 1 0,0 0 1,1 1-1,-1-1 1,1 0-1,0 1 0,0 0 1,0-1-1,1 1 1,3-2-1,-6 4-65,1 0 1,-1 1-1,1-1 1,-1 1-1,1 0 0,0-1 1,-1 1-1,1 0 0,-1 0 1,1 0-1,0 0 1,-1 1-1,1-1 0,-1 0 1,1 1-1,-1-1 1,1 1-1,0-1 0,-1 1 1,0-1-1,2 2 0,12 4-4212,-4-5 1615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8:12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57 106 2513,'-24'3'13718,"-2"-11"-3386,19 5-6786,20 6-3343,-1-1-1,0 0 1,1-1-1,-1 0 1,1-1 0,-1 0-1,17-3 1,44 1 226,29 15-164,-58-7-245,0-1 1,62-2 0,-103-3-17,0 0 0,0-1 1,0 1-1,0-1 1,-1 0-1,1 0 1,0 0-1,0 0 0,-1 0 1,1-1-1,3-2 1,-5 4-4,-1-1 1,1 0-1,0 1 1,-1-1 0,1 0-1,-1 1 1,1-1-1,-1 0 1,0 0-1,1 1 1,-1-1 0,0 0-1,1 0 1,-1 0-1,0 0 1,0 0 0,0 1-1,0-1 1,0 0-1,0 0 1,0 0 0,0 0-1,0 0 1,0 0-1,0 0 1,-1 1 0,1-1-1,0 0 1,-1 0-1,1 0 1,0 1-1,-1-1 1,1 0 0,-1 0-1,1 1 1,-1-1-1,0 0 1,1 1 0,-1-1-1,0 1 1,1-1-1,-2 0 1,1 0-2,0-1 0,0 1 1,0-1-1,0 1 0,0-1 0,1 0 1,-1 1-1,0-1 0,1 0 0,0 1 1,-1-1-1,1-3 0,0 4 0,0-1 1,0 1-1,-1-1 0,1 0 0,0 1 0,-1-1 1,1 1-1,-1 0 0,1-1 0,-1 1 1,0-1-1,0 1 0,0 0 0,0-1 0,0 1 1,0 0-1,0 0 0,0 0 0,0 0 1,0 0-1,-2-1 0,-9-3 13,0 2 1,0-1-1,0 2 0,-1 0 1,1 0-1,-1 1 0,1 0 1,-17 2-1,-23-2 19,21-1-1097,-3-1-1086,28 2 1109,11 1 256,8 0-629,0-2 360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2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70 920,'4'19'11073,"8"-7"-4367,-10-10-6270,1-1 0,0 0-1,0 0 1,0 0 0,0-1 0,0 1-1,0-1 1,0 1 0,0-1 0,5 0-1,0-1-361,0 0-1,0 0 1,0-1-1,0 0 0,-1 0 1,1-1-1,14-7 1,-20 10-57,-1-2 0,1 1 0,0 0 0,0 0 1,-1-1-1,1 1 0,0 0 0,-1-1 0,1 0 0,-1 1 1,0-1-1,0 0 0,0 0 0,0 0 0,0 0 0,0 0 0,0 0 1,0 0-1,-1 0 0,1 0 0,-1 0 0,1 0 0,-1 0 1,0 0-1,0-1 0,0-3 0,-1 4-17,0 0 1,0 0-1,0 0 1,0 1-1,0-1 0,0 0 1,0 0-1,0 1 1,-1-1-1,1 0 1,-1 1-1,1-1 0,-1 1 1,1 0-1,-1 0 1,0-1-1,0 1 0,0 0 1,0 1-1,0-1 1,0 0-1,0 0 1,0 1-1,0-1 0,0 1 1,0 0-1,-3-1 1,1 1-4,0 0 0,0 0 0,1 0 0,-1 0 0,0 0 0,0 1 1,0 0-1,1-1 0,-1 1 0,0 1 0,1-1 0,-1 1 0,1-1 1,-1 1-1,1 0 0,0 0 0,-5 4 0,3-1 122,0 0 0,1 0 0,0 0 0,0 1 0,0-1 0,1 1 0,0 0 0,0 0 0,-3 10 0,1-2 241,1 1-1,1 1 1,0-1 0,1 0-1,1 1 1,0-1-1,3 31 1,-1-43-333,-1 0 1,0 0-1,1 0 0,0-1 1,0 1-1,0 0 0,0 0 1,0-1-1,0 1 0,1-1 1,1 3-1,-2-4-52,0 0 1,0 0-1,0 0 1,0 0-1,0-1 1,0 1-1,0 0 1,0-1-1,0 1 1,0-1-1,1 1 1,-1-1-1,0 1 1,0-1-1,1 0 1,-1 0-1,0 1 1,2-1-1,2-1-382,0 0-1,0 0 1,0 0-1,0-1 0,-1 0 1,1 0-1,0 0 1,-1 0-1,0-1 1,8-5-1,7-5-1024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8:31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167 116 1128,'9'-29'13158,"-6"-6"-6178,-2 33-6801,-1 0-1,0 0 0,0 0 0,0 0 0,-1 0 0,1-1 0,0 1 0,-1 0 0,1 0 0,-1 0 0,0 0 1,0 0-1,0 1 0,0-1 0,0 0 0,0 0 0,0 0 0,0 1 0,-1-1 0,1 1 0,-1-1 0,1 1 0,-1 0 1,0-1-1,1 1 0,-1 0 0,0 0 0,-2-1 0,2 2-120,0 0 0,-1-1-1,1 1 1,0 1 0,0-1 0,0 0 0,0 0 0,0 1-1,0-1 1,0 1 0,0 0 0,1-1 0,-1 1-1,0 0 1,0 0 0,0 0 0,1 1 0,-1-1-1,1 0 1,-1 0 0,1 1 0,-1-1 0,1 1 0,0 0-1,0-1 1,-2 3 0,-5 8 388,1 0 1,-10 22-1,10-20-144,0 0-306,-3 4 232,1 0 0,1 0-1,1 1 1,0 0-1,-4 22 1,10-38-366,1 1 1,-1-1-1,1 1 0,0-1 0,0 1 1,0-1-1,0 1 0,0-1 1,1 1-1,0-1 0,0 1 1,0-1-1,0 0 0,0 1 0,0-1 1,1 0-1,0 0 0,0 0 1,-1 0-1,2 0 0,-1 0 1,0-1-1,1 1 0,-1-1 1,1 0-1,0 1 0,-1-1 0,1 0 1,0-1-1,0 1 0,1 0 1,-1-1-1,0 0 0,0 0 1,1 0-1,5 1 0,22 2-1653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8:31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1 552,'-17'-1'12477,"-2"1"-5333,18 1-7049,-1-1 0,0 1 1,0-1-1,0 1 0,0 0 0,1 0 1,-1 0-1,1 0 0,-1 0 1,0 0-1,1 1 0,0-1 0,-1 0 1,1 1-1,0-1 0,0 1 1,-1-1-1,1 1 0,1 0 0,-1-1 1,0 1-1,0 0 0,0 2 0,-9 17 564,2 1-1,0 1 0,1-1 0,1 1 0,2 0 0,0 1 0,-1 33 1,7-30 36,-2-27-687,0 1 1,0-1-1,0 1 0,0-1 1,0 0-1,0 1 0,0-1 1,0 1-1,0-1 1,1 0-1,-1 1 0,0-1 1,0 0-1,0 1 0,1-1 1,-1 0-1,0 1 1,0-1-1,1 0 0,-1 1 1,0-1-1,0 0 0,1 0 1,-1 1-1,0-1 0,1 0 1,-1 0-1,0 0 1,1 0-1,-1 1 0,1-1 1,-1 0-1,0 0 0,1 0 1,-1 0-1,1 0 0,-1 0 1,0 0-1,1 0 1,-1 0-1,0 0 0,1 0 1,-1 0-1,1 0 0,-1-1 1,0 1-1,1 0 1,-1 0-1,0 0 0,1 0 1,-1-1-1,0 1 0,1 0 1,-1 0-1,0-1 0,1 1 1,-1 0-1,0-1 1,0 1-1,1 0 0,-1-1 1,0 1-1,0 0 0,0-1 1,0 1-1,1 0 1,-1-1-1,12-16-218,-1 0 0,0 0 0,10-23 0,-11 20-584,1 0 1,25-33-1,-35 52 733,0-1 1,1 1-1,-1-1 0,1 1 1,-1 0-1,1 0 0,-1 0 0,1 0 1,0 0-1,0 0 0,0 0 1,-1 0-1,1 1 0,0-1 1,0 1-1,0 0 0,0-1 0,0 1 1,0 0-1,0 0 0,3 0 1,-2 1-198,0-1 0,-1-1 1,1 1-1,0 0 1,-1 0-1,1-1 1,0 0-1,-1 1 1,1-1-1,-1 0 0,5-2 1,8-8-1049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8:31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2176,'-4'6'25206,"8"-5"-23830,0 5-456,3 10-528,-2 8-96,1 12-103,0 4-49,-2 3-80,2-4-56,-1-7-441,1-10-407,-2-9-848,-1-7 392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8:3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2985,'12'-14'20828,"-10"11"-19628,0 10 1345,-2 5-1249,2 13-512,2 5-264,-1 8-223,4 1-153,0-3-152,-1-2-201,0-15-1239,-2-5 1144,1-11-472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8:32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30 6985,'-36'-20'10819,"24"14"599,-3 3-11154,13 6-72,7 4-288,11 6-1744,3 3 1200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8:32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34 155 1840,'-5'0'4910,"-23"0"17481,40 2-21263,232 8-6,-241-10-1120,0 0 0,0 0 0,0 0 0,0 0 1,0 0-1,0-1 0,0 1 0,1-1 0,-1 0 1,-1 0-1,1 0 0,0 0 0,0-1 0,4-2 0,-6 3 3,1-1 0,-1 1 0,0-1 0,0 1 0,0-1 0,0 0-1,0 0 1,0 1 0,-1-1 0,1 0 0,0 0 0,-1 0 0,1 0-1,-1 0 1,0 0 0,0 0 0,0 0 0,0 1 0,0-1 0,0 0-1,0 0 1,-1 0 0,0-4 0,-1 1 11,1-1 1,-1 1-1,0-1 0,-1 1 1,1 0-1,-1 0 0,0 0 1,0 0-1,0 1 0,-1-1 1,0 1-1,0 0 0,0 0 1,0 0-1,-1 1 0,1-1 1,-1 1-1,0 0 0,-8-3 1,7 3-35,-1 0 0,0 1 0,0 0 0,0 0 0,0 0 0,0 1 0,0 0 0,0 1 0,0 0 1,-1 0-1,1 0 0,0 1 0,0 0 0,0 0 0,-9 4 0,16-5-92,0 0 0,0 0 0,0 1 1,0-1-1,0 0 0,0 1 0,0-1 0,0 0 0,0 1 0,0-1 0,0 0 0,0 1 1,0-1-1,1 0 0,-1 1 0,0-1 0,0 0 0,0 1 0,0-1 0,0 0 0,1 0 1,-1 1-1,0-1 0,0 0 0,1 0 0,-1 0 0,0 1 0,0-1 0,1 0 0,-1 0 1,0 0-1,1 0 0,-1 1 0,0-1 0,0 0 0,1 0 0,-1 0 0,0 0 0,1 0 1,-1 0-1,18 10-1252,-5-6 1118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48:33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1 2000,'-6'7'19621,"0"-3"-17669,1 4 1505,-5 6-1841,-3 4-496,-5 6-552,-2-1-159,-4-1-209,-1-1-72,-5-3-168,-1 2-392,-2-7 280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5:33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1008,'-8'4'1096,"3"-4"1161,2 0-2585,0-4 256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6:04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74 488 2208,'-2'6'15223,"-1"-23"-11665,2-25-2914,2 7 750,1-25 479,-2 1-1,-15-115 1,14 170-1813,-12-46 210,13 48-267,-1 0 0,1 0-1,-1 0 1,0 0 0,0 0-1,0 1 1,0-1 0,0 0-1,0 0 1,-1 1 0,1-1-1,0 1 1,-1-1 0,0 1-1,1-1 1,-1 1 0,0 0-1,1 0 1,-5-2 0,6 3-4,-1 0-1,0 0 1,1 0 0,-1 0-1,1 0 1,-1 0 0,1 0-1,-1 0 1,0 0 0,1 0-1,-1 1 1,1-1 0,-1 0-1,1 0 1,-1 0 0,1 1-1,-1-1 1,1 0 0,-1 1-1,1-1 1,0 1 0,-1-1 0,1 0-1,-1 1 1,1-1 0,-1 2-1,1-2 2,0 0 0,0 1-1,0-1 1,0 0-1,0 1 1,0-1 0,0 1-1,1-1 1,-1 0 0,0 1-1,0-1 1,0 0 0,0 1-1,0-1 1,1 0-1,-1 1 1,0-1 0,0 0-1,1 0 1,-1 1 0,0-1-1,0 0 1,1 0 0,-1 1-1,0-1 1,1 0 0,-1 0-1,0 0 1,1 0-1,-1 1 1,0-1 0,1 0-1,-1 0 1,1 0 0,-1 0-1,0 0 1,1 0 0,-1 0-1,0 0 1,1 0-1,-1 0 1,1 0 0,-1 0-1,0 0 1,1 0 0,-1-1-1,0 1 1,1 0 0,132-11-2,-81 5 18,-25 0-2577,-12-4-7766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6:05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49 3017,'-15'20'24429,"27"-29"-23501,6-1-328,5-5-400,3-3-104,0 9-328,-2 3-272,-4 4-792,0 3-657,-5-1-719,-1 1 1079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2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16,'5'-6'11227,"1"-13"-5964,0 2-427,6 44-2461,2 12-977,-3-5 232,28 59-1,-39-93-1623,0 1 0,1 0 1,-1-1-1,0 1 0,0-1 0,0 1 0,1-1 0,-1 1 0,0-1 1,1 1-1,-1-1 0,0 1 0,1-1 0,-1 1 0,0-1 0,1 1 1,-1-1-1,1 0 0,-1 1 0,1-1 0,-1 0 0,1 1 1,0-1-1,-1 0 0,1 0 0,-1 1 0,1-1 0,-1 0 0,1 0 1,0 0-1,-1 0 0,1 0 0,0 0 0,0-1 9,0 0-1,0 0 0,0 0 1,-1 0-1,1 0 0,0 0 1,-1 0-1,1 0 1,-1-1-1,1 1 0,-1 0 1,1 0-1,-1 0 0,0-2 1,7-47 222,-5 11-280,5 47-77,0 7 102,-1 3 13,-4-12 10,0 0-1,0 0 1,0-1-1,1 1 1,0 0-1,0-1 1,0 0-1,1 1 1,6 6 0,-9-11-4,-1-1 0,0 0 0,1 0 1,-1 1-1,0-1 0,1 0 1,-1 0-1,1 1 0,-1-1 1,1 0-1,-1 0 0,0 0 1,1 0-1,-1 0 0,1 0 1,-1 0-1,1 0 0,-1 0 1,1 0-1,-1 0 0,1 0 1,-1 0-1,0 0 0,1 0 1,-1 0-1,1-1 0,-1 1 1,1 0-1,-1 0 0,0-1 1,1 1-1,-1 0 0,12-17 28,1-22-2,-13 38-26,4-10-49,-2-1 1,1 0 0,-2 0 0,0 0 0,0 0 0,-1-1-1,0 1 1,-1 0 0,-1 0 0,-2-12 0,4 23-361,-1 0 0,1 0 0,0 1 0,0-1 0,0 0 1,1 0-1,-1 0 0,0 1 0,0-1 0,0 0 0,1 1 1,-1-1-1,0 0 0,1 0 0,-1 1 0,0-1 0,1 0 0,-1 1 1,1-1-1,0 0 0,1-1-1525,2-3-979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6:05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1 976,'2'0'1517,"1"0"0,0 0 0,-1 0 0,1 0 0,-1 0 0,1 1 0,-1 0 0,1-1 0,-1 1 0,1 0 0,4 2 1,-6-1-1118,1-1 1,0 1 0,0 0-1,-1 0 1,1 0 0,-1 0-1,0 0 1,0 1 0,0-1-1,0 0 1,0 1 0,1 4-1,11 32 437,-3 1 1,-1 1-1,-1 0 0,1 54 0,-9-82-806,0 0 0,-1 0 0,-4 22-1,4-32-27,0 1-1,0 0 1,0-1-1,0 1 1,0-1-1,-1 1 0,1-1 1,-1 0-1,0 0 1,0 1-1,0-1 1,-1-1-1,1 1 0,-1 0 1,0 0-1,1-1 1,-6 4-1,8-6-1,-1 0 0,1 1 0,-1-1 0,1 0 1,-1 0-1,1 1 0,-1-1 0,1 0 0,-1 0 0,0 0 0,1 0 0,-1 0 0,1 0 0,-1 0 0,1 0 0,-1 0 0,1 0 0,-1 0 1,0 0-1,1 0 0,-1 0 0,1-1 0,-1 1 0,1 0 0,-1 0 0,1-1 0,-1 1 0,1 0 0,0-1 0,-1 1 0,0-1 0,-6-19 34,9-26 50,0 32-47,1 1 1,0-1-1,1 1 1,1 0-1,0 0 1,0 1-1,2-1 1,8-13 0,-10 19-284,-1 1 0,1 0 0,0 1 1,0-1-1,1 1 0,0 0 1,0 0-1,0 1 0,0 0 1,1 0-1,-1 0 0,1 1 0,0 0 1,0 0-1,1 0 0,10-1 1,32-9-4509,-3 2-2649,-29 8 4772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6:05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63 968,'5'-3'12617,"-10"-2"-7310,-15-2-2044,15 8-2955,0 1-1,0-1 1,1 1-1,-1-1 0,0 1 1,1 1-1,-1-1 0,1 1 1,0 0-1,-1 0 1,1 0-1,1 0 0,-1 1 1,0-1-1,-4 7 1,3-4-91,0 0 1,1 1 0,-1-1 0,1 1 0,0 0 0,1 0 0,0 0 0,0 1 0,-2 10 0,4-18-206,1 1 1,0-1-1,0 1 0,0-1 1,0 1-1,0-1 0,0 1 1,-1-1-1,1 1 0,0-1 1,0 1-1,1-1 0,-1 1 1,0-1-1,0 1 0,0-1 1,0 1-1,0-1 0,0 1 1,1-1-1,-1 1 0,0-1 1,0 1-1,1-1 0,-1 1 1,0-1-1,1 0 0,-1 1 1,1 0-1,14-5 105,15-19-91,28-40-239,-34 35-2493,32-27 0,-54 53 2365,0 1-1,0-1 1,0 1-1,0 0 1,0-1-1,0 1 0,0 0 1,1 0-1,-1 1 1,3-2-1,7 1-878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6:0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1 107 1064,'1'8'667,"7"11"15698,-3-29-13842,14-113 2369,-20 123-4877,1 0 0,0 0 0,0 1 0,0-1 0,0 0 1,0 0-1,0 0 0,0 0 0,0 1 0,1-1 0,-1 0 0,0 0 1,0 0-1,0 0 0,0 1 0,0-1 0,0 0 0,0 0 0,0 0 1,0 0-1,0 0 0,1 1 0,-1-1 0,0 0 0,0 0 0,0 0 1,0 0-1,0 0 0,0 0 0,1 0 0,-1 0 0,0 0 0,0 1 1,0-1-1,0 0 0,1 0 0,-1 0 0,0 0 0,0 0 0,0 0 1,0 0-1,1 0 0,-1 0 0,0 0 0,0 0 0,0 0 0,0 0 1,1 0-1,-1-1 0,0 1 0,0 0 0,0 0 0,0 0 0,1 0 0,-1 0 1,0 0-1,0 0 0,0 0 0,0-1 0,0 1 0,0 0 0,1 0 1,-1 0-1,0 0 0,0 0 0,0 0 0,0-1 0,0 1 0,6 13 440,-2-3-144,11 27 375,-14-37-679,-1 1 0,1 0 0,-1-1-1,1 1 1,-1-1 0,1 1 0,-1-1 0,1 1 0,-1-1 0,1 1-1,0-1 1,-1 1 0,1-1 0,0 0 0,-1 1 0,1-1-1,0 0 1,-1 0 0,1 0 0,0 0 0,0 1 0,-1-1-1,1 0 1,0 0 0,0 0 0,-1 0 0,1-1 0,0 1 0,0 0-1,-1 0 1,1 0 0,0-1 0,-1 1 0,1 0 0,0-1-1,-1 1 1,1 0 0,0-1 0,-1 1 0,1-1 0,-1 1 0,1-1-1,-1 1 1,1-1 0,-1 1 0,1-2 0,18-20 32,10-12-17,-29 34-16,1-1 0,-1 1 1,1 0-1,-1 0 0,1-1 0,0 1 1,-1 0-1,1 0 0,-1 0 0,1-1 0,0 1 1,-1 0-1,1 0 0,0 0 0,-1 0 0,1 0 1,-1 0-1,1 0 0,0 1 0,-1-1 0,1 0 1,-1 0-1,1 0 0,0 1 0,-1-1 1,1 0-1,-1 0 0,1 1 0,-1-1 0,1 1 1,-1-1-1,1 0 0,-1 1 0,1 0 0,20 26 466,-19-24-450,-1 0 0,1 0-1,0 0 1,0 0-1,0-1 1,0 1 0,0-1-1,1 0 1,-1 1 0,1-1-1,-1 0 1,1-1-1,0 1 1,4 2 0,-3-5-279,1 0 0,-1 0 0,0 0 0,0-1 0,0 0 0,0 1 0,0-1 0,0-1 0,-1 1 1,1-1-1,-1 1 0,1-1 0,-1 0 0,0 0 0,4-6 0,26-18-4641,-22 22 3579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6:07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20 179 1448,'-1'0'491,"0"0"-1,1 0 0,-1 0 1,0 0-1,0 0 1,1 0-1,-1-1 0,0 1 1,0 0-1,0 0 1,1-1-1,-1 1 0,0 0 1,1-1-1,-1 1 1,0-1-1,1 1 0,-1-1 1,0 0-1,-4-15 3328,12-26-4642,-2 17 1720,-5 16-1,-1 3-197,1 1 0,0-1 0,0 1 0,0-1 0,1 1 0,0-1 0,0 1 0,0-1 0,1 1 0,0-1 0,0 1 0,5-10 0,-3 16 1401,-1 8-1302,-2 13-383,-1-22-345,3 71 238,13 85 0,-14-131-3524,-2-24 2639,0 0 0,0 0 0,-1 1 0,1-1 0,0 0 0,0 0 0,-1 0 0,1 0 0,0 1 1,-1-1-1,1 0 0,-1 0 0,0 0 0,1 0 0,-1 0 0,-1 1 0,-3 1-2053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6:07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3177,'3'-16'6425,"4"0"6194,0 2-11331,5 4 832,3 0-375,3-1-865,3-4-312,4-2-416,2 2-96,4 0-328,-6-1-440,8 2-1552,3 2-1497,0 2 1608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6:07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28 1840,'-39'54'12677,"18"-26"-8210,-24 41 0,40-60-4037,0 1 0,1-1 0,0 1 1,1 0-1,0 0 0,0 0 0,1 0 0,-1 21 0,2-29-403,1 0 0,0 0 0,0 0 0,0-1 1,0 1-1,0 0 0,1 0 0,-1 0 0,1 0 0,-1-1 0,1 1 0,-1 0 1,1 0-1,0-1 0,0 1 0,0 0 0,0-1 0,0 1 0,0-1 0,1 1 1,-1-1-1,0 0 0,1 0 0,-1 1 0,1-1 0,-1 0 0,1 0 1,0 0-1,-1-1 0,1 1 0,0 0 0,0-1 0,-1 1 0,1-1 0,0 1 1,0-1-1,0 0 0,0 0 0,0 0 0,-1 0 0,4 0 0,5-1-18,1-1 1,0 0-1,-1 0 0,0-1 0,0 0 0,12-6 0,-9 4-16,0-1 0,0-1 0,-1 0 0,0-1 0,0 0 0,-1-1 1,13-12-1,-20 17-68,0 0 1,0-1-1,0 0 1,-1 0 0,0 0-1,0 0 1,0-1-1,0 1 1,-1-1 0,0 1-1,0-1 1,-1 0 0,1 0-1,-1 0 1,0 0-1,-1 0 1,0 0 0,0 0-1,-1-11 1,0 9-257,0 1 0,-1 0 0,0 0 0,0 0 0,0-1 0,-1 2 0,0-1 0,-1 0 0,1 1 0,-1-1 0,0 1-1,-1 0 1,-6-6 0,-18-12-955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6:13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343 199 2769,'1'-17'10556,"-8"4"-3998,5 12-6147,0-1 1,0 1-1,0 0 0,0 0 1,0 0-1,0 0 0,0 0 1,0 0-1,0 1 0,0-1 1,-1 1-1,-2-1 0,-2 0-171,0 1-1,0 0 1,0 0-1,0 0 1,0 1-1,0 0 0,-11 4 1,0 3-32,0 0-1,1 1 1,0 2 0,1-1-1,0 2 1,1 0 0,0 1 0,1 1-1,0 0 1,1 0 0,1 2 0,-17 25-1,25-34-150,0 1-1,1 0 1,0 0-1,0 1 1,1-1-1,0 1 0,0-1 1,1 1-1,0 0 1,1 13-1,0-17-27,0 0 1,1 0-1,0 0 0,0 0 0,0 0 1,0-1-1,1 1 0,0 0 0,0-1 1,0 1-1,0-1 0,1 0 0,0 0 1,0 0-1,0 0 0,0 0 0,0-1 0,1 1 1,7 5-1,-4-6-7,0 1 1,1-1-1,-1 0 0,1-1 1,-1 0-1,1 0 0,0-1 1,0 0-1,-1 0 0,1 0 1,0-1-1,0-1 0,0 1 1,0-1-1,0-1 0,-1 1 1,13-5-1,-1 0-4,-1-1 0,1-1 0,-1 0 0,0-1-1,31-23 1,-26 15-7,-1-2-1,-1-1 0,38-44 0,-47 49-11,0-1 0,-2-1-1,1 0 1,-2 0 0,0-1 0,10-32-1,-17 44-6,-1 0 0,1 1-1,-1-1 1,0 0 0,-1 0-1,1 0 1,-1 0-1,0 0 1,-1 0 0,0 0-1,0 0 1,0 0 0,0 0-1,-1 1 1,0-1 0,0 0-1,-1 1 1,0-1-1,1 1 1,-2 0 0,1 0-1,-1 0 1,1 1 0,-1-1-1,-9-6 1,4 4-432,-1 0 0,0 1 0,0 0 1,0 0-1,-1 1 0,0 1 0,0 0 1,0 1-1,0 0 0,-1 0 0,1 1 1,-14-1-1,-5 1-2257,1 0 731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30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154 109 2192,'2'-3'1094,"-1"0"0,0 0-1,1 0 1,-1 0-1,0 0 1,0 0-1,-1 0 1,1 0-1,-1 0 1,1 0-1,-1 0 1,0-1-1,0 1 1,-1-4 0,1 6-919,-1 0 1,1 0-1,0-1 1,-1 1-1,0 0 1,1 0-1,-1 0 1,1 0-1,-1 0 1,0 0-1,0 0 1,0 0 0,0 0-1,0 0 1,0 0-1,0 0 1,0 1-1,0-1 1,0 0-1,0 1 1,0-1-1,0 1 1,-1-1-1,1 1 1,0 0-1,0 0 1,0-1 0,-1 1-1,1 0 1,0 0-1,-1 0 1,1 0-1,0 0 1,0 0-1,-1 1 1,1-1-1,0 0 1,-3 2-1,-2 0-53,-1 0-1,1 0 0,0 1 0,0 0 1,0 0-1,0 1 0,0 0 0,1 0 0,-1 0 1,1 1-1,0 0 0,1 0 0,-1 0 0,1 0 1,0 1-1,0-1 0,1 1 0,0 0 1,0 0-1,0 1 0,-3 10 0,3-8-69,0 0 0,1 0 0,0 1 0,1-1 0,0 1-1,0-1 1,1 1 0,0-1 0,1 1 0,0-1 0,0 1 0,1-1 0,0 0-1,1 0 1,4 10 0,-6-16-46,1 0 1,-1 1-1,1-1 0,0 0 0,0-1 1,1 1-1,-1 0 0,0-1 0,1 1 1,0-1-1,-1 1 0,1-1 0,0 0 1,0-1-1,0 1 0,1 0 0,-1-1 1,0 1-1,1-1 0,-1 0 0,0 0 1,1-1-1,-1 1 0,1-1 0,0 0 0,-1 0 1,1 0-1,4 0 0,2-2 2,0 0 0,-1-1 0,1 1 0,0-2 0,-1 0 0,0 0 0,0 0-1,0-1 1,9-7 0,6-6-38,0-1-1,-1 0 1,-1-2-1,-1-1 1,-1 0-1,27-41 1,-45 59-19,1 1 1,-1 0 0,0-1-1,0 1 1,-1-1-1,1 0 1,-1 0 0,0 0-1,0 1 1,0-1-1,0 0 1,-1 0 0,0 0-1,0-7 1,0 8-97,-1 0 0,0 0 1,0 0-1,0 1 0,-1-1 1,1 1-1,-1-1 0,1 1 0,-1-1 1,0 1-1,0 0 0,0 0 1,0 0-1,0 0 0,0 0 1,-1 0-1,1 0 0,-1 1 0,1-1 1,-5 0-1,-11-8-322,1 0-33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31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73 2753,'-36'18'9764,"1"5"-3776,26-15-5026,0-1 0,0 1-1,1 1 1,-15 18 0,19-22-819,1 1-1,-1 0 1,1 0-1,0 0 1,0 0-1,0 0 1,1 1-1,0-1 1,0 1-1,1-1 1,0 1-1,0 0 1,0 0 0,1 0-1,0-1 1,1 1-1,-1 0 1,1 0-1,1-1 1,-1 1-1,5 11 1,-6-16-115,1 0 1,0 0 0,0 0 0,0 0 0,0 1-1,0-1 1,1 0 0,-1-1 0,0 1 0,1 0-1,0 0 1,-1-1 0,1 1 0,0-1 0,0 1-1,0-1 1,0 0 0,0 0 0,0 1 0,0-2-1,0 1 1,0 0 0,1 0 0,-1-1 0,0 1-1,1-1 1,-1 0 0,0 1 0,1-1 0,-1 0-1,0-1 1,1 1 0,-1 0 0,0-1 0,0 1-1,1-1 1,-1 1 0,3-3 0,4-1 9,0 0-1,0-1 1,0 0 0,0-1 0,-1 0 0,0 0-1,13-15 1,-1 0 107,0-1 0,25-40 0,-38 49-76,1 1 1,-2-1-1,1 0 0,-2 0 1,0-1-1,0 0 0,3-19 1,-8 30-157,1 0 1,-1 0-1,1 1 1,-1-1-1,0 0 0,0 0 1,0 0-1,0 1 1,-1-1-1,1 0 1,-1 0-1,0 1 0,0-1 1,0 0-1,0 1 1,0-1-1,0 1 1,-1-1-1,1 1 0,-1 0 1,0 0-1,-3-4 1,-6-2-822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32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73 1272,'-10'9'12749,"-11"2"-7370,-3 0-3390,11-3-1466,1 0 1,0 0 0,1 1-1,0 1 1,0-1-1,1 2 1,0 0 0,-12 16-1,10-9-95,1 0 0,0 0-1,1 1 1,1 1 0,-7 20-1,14-34-334,1 0 1,-1 0-1,1 1 0,0-1 0,0 0 0,1 1 0,0-1 0,0 0 0,0 1 0,3 10 0,-3-15-82,1 0 0,0 0 1,-1 0-1,1 0 0,0 0 0,1 0 1,-1 0-1,0 0 0,0 0 0,1 0 1,-1-1-1,1 1 0,-1-1 0,1 1 1,0-1-1,0 0 0,0 0 0,0 1 0,-1-1 1,2 0-1,-1-1 0,0 1 0,0 0 1,0-1-1,0 1 0,0-1 0,0 1 1,1-1-1,-1 0 0,0 0 0,0 0 1,1 0-1,1-1 0,3 0-10,-1-1 0,1 1 0,-1-1 0,0 0-1,0-1 1,1 1 0,-2-1 0,1-1 0,0 1 0,0-1 0,-1 0-1,0 0 1,0 0 0,0-1 0,-1 0 0,9-10 0,1-6 1,0 1 0,-1-2 0,11-26 0,-22 45-10,43-103 65,-41 95-148,-1 1 0,0-1 0,0 0 0,-1 0 0,-1-1-1,0 1 1,-1 0 0,0-12 0,-1 18-301,0 0 1,-1 0-1,1 0 1,-1 0-1,0 0 0,0 1 1,-4-8-1,-5-3-787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4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31 2769,'1'-16'10567,"-5"7"-3972,3 8-6363,1 1 0,-1-1 0,1 1 0,-1-1 0,0 1-1,1-1 1,-1 1 0,0 0 0,1-1 0,-1 1-1,0 0 1,1 0 0,-1 0 0,0-1 0,1 1 0,-1 0-1,0 0 1,0 0 0,1 0 0,-1 0 0,0 0 0,-1 1-1,0-1-175,-1 1-1,1 0 1,-1 0 0,1 0-1,-1 0 1,1 0-1,0 1 1,0-1-1,-1 1 1,1 0-1,0-1 1,0 1 0,1 0-1,-1 0 1,-3 4-1,-6 17 286,1 0 0,1 0 0,1 1 0,2 0-1,0 1 1,-5 42 0,11-64-368,-1-1 0,1 1-1,0 0 1,0 0 0,0 0 0,0 0-1,1-1 1,-1 1 0,1 0 0,-1 0 0,1-1-1,0 1 1,2 4 0,0-3-466,0 0-1,0-1 1,1 1 0,-1-1-1,1 0 1,0 0 0,5 4 0,8 6-977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3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3 2953,'9'-2'18356,"-7"2"-17132,0 4 1112,1 3-551,1 9-361,-2 5-352,-2 7-480,-4 3-240,-2 1-176,-1-5-80,0-6-144,-1-3-136,-2-7-392,-1-1-632,-4-4-1320,-3-2-393,-1-6 1297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32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2256,'14'-12'5298,"-8"34"8032,0-24-11729,-6 10 1647,1 8-1039,0 14-849,-1 16-400,-1 19-479,0 8-201,-4 3-208,1-9-48,4-19-552,0-10-985,7-24 681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33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33 832,'0'-1'552,"0"0"-1,0 0 0,0-1 0,0 1 1,0 0-1,0 0 0,0-1 1,-1 1-1,1 0 0,-1 0 1,1 0-1,-1 0 0,1-1 1,-1 1-1,1 0 0,-1 0 1,0 0-1,0 0 0,0 0 1,0 1-1,1-1 0,-1 0 1,0 0-1,0 0 0,-3 0 1,2 0-42,-1 0 0,0 0 0,0 0 0,0 1 0,0 0 1,0-1-1,0 1 0,0 0 0,0 1 0,-5 0 0,-6 2 321,1 0-1,0 1 0,-25 11 1,23-7-466,1 0 1,-1 1-1,2 0 1,-1 1-1,2 1 1,-1 0-1,1 1 0,1 0 1,-16 22-1,20-24-214,0 1 0,0 0 0,1 0 0,0 1 0,1 0 0,1 0-1,0 0 1,0 0 0,1 1 0,1-1 0,0 1 0,0 22 0,2-31-135,0-1 1,0 0-1,0 1 1,1-1 0,-1 0-1,1 1 1,0-1-1,0 0 1,0 0-1,0 1 1,1-1 0,-1 0-1,1 0 1,0 0-1,0-1 1,0 1-1,3 3 1,-3-5-10,1 1-1,-1-1 1,0 1-1,1-1 0,-1 0 1,0 0-1,1 0 1,0-1-1,-1 1 1,1 0-1,-1-1 1,1 0-1,0 1 1,0-1-1,-1 0 1,1-1-1,3 1 1,2-2-4,1 0 1,-1-1 0,0 0-1,0 0 1,0 0 0,0-1-1,-1 0 1,1-1 0,-1 0-1,0 0 1,11-11-1,-3-2-32,0-1 0,-1 0-1,-1-2 1,-1 1-1,-1-2 1,12-30 0,1 0-515,-21 45 159,0 1 0,1-1 0,0 1 1,0 0-1,1 0 0,-1 0 0,1 0 0,10-7 1,13-8-1165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34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4 2353,'-11'-4'10909,"-2"4"-4433,-16 7-1784,-23 17-3990,49-22-131,-11 6-158,0 1 0,1 0 1,-1 1-1,2 1 0,0 0 1,0 1-1,1 0 0,-11 16 1,16-21-316,2 0 0,-1 0 0,1 0 0,0 1 0,0 0 0,1-1 0,0 1 0,0 0 0,1 1 0,0-1 1,0 0-1,1 1 0,0-1 0,1 1 0,0-1 0,0 0 0,3 14 0,-2-19-82,0 1-1,0 0 1,0 0-1,1 0 1,0-1-1,0 1 1,0-1-1,0 1 1,0-1-1,1 0 1,-1 0-1,1 0 1,0 0-1,0 0 1,0-1-1,0 1 1,6 2-1,-3-2-5,0 0-1,0-1 0,1 0 1,-1 0-1,1 0 1,-1-1-1,1 0 1,0 0-1,11-1 0,-2 0-7,-1-2-1,1 0 0,-1-1 0,1 0 0,-1-1 0,0-1 0,-1 0 0,18-10 0,-19 8-22,-2 0-1,1-1 1,-1-1 0,0 0 0,-1-1 0,0 0 0,0 0-1,-1-1 1,15-23 0,-20 28-186,-1 0 0,1 0 0,-1 0 0,-1-1-1,1 1 1,-1-1 0,0 1 0,-1-1 0,1 0 0,-1 0 0,-1 0-1,1 0 1,-1 0 0,0 0 0,-1 0 0,0 0 0,0 0 0,0 1 0,-1-1-1,0 0 1,0 0 0,-4-6 0,-13-18-1359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41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129 101 2064,'7'-3'11228,"0"-7"-7102,2-16-3638,-8 20 1079,1 3-1231,-1 0-1,0 0 1,-1 0-1,1 0 1,0 0-1,-1 0 1,0 0-1,0 0 0,0 0 1,0-1-1,0 1 1,-2-6-1,2 8-257,0 1 0,-1-1 0,1 1 1,0-1-1,-1 1 0,1-1 0,0 1 0,-1-1 0,1 1 0,-1-1 0,1 1 0,-1-1 0,1 1 0,-1 0 0,0-1 1,1 1-1,-1 0 0,1-1 0,-1 1 0,0 0 0,1 0 0,-1 0 0,0 0 0,0-1 0,-1 2 4,-1-1-1,1 0 1,0 0-1,0 1 1,-1-1-1,1 1 1,0 0-1,0 0 1,0 0 0,-4 2-1,-2 2 8,-1 1-1,1 1 1,1-1-1,-1 1 1,1 1 0,0 0-1,1-1 1,0 2-1,0-1 1,1 1 0,0 0-1,0 0 1,1 0-1,0 1 1,1 0-1,0-1 1,1 1 0,-2 13-1,1-3-13,0-1 0,1 1-1,2-1 1,0 1 0,1 0-1,1-1 1,0 1 0,10 31-1,-10-45-56,0 1-1,1 0 0,0 0 1,0-1-1,0 1 0,1-1 1,0 0-1,5 5 0,-7-8-17,0-1 0,1 0 0,-1 0 0,0-1 0,1 1 0,-1 0 0,1-1 0,-1 1 0,1-1 0,0 0 0,-1 0 0,1 0-1,0 0 1,0 0 0,0-1 0,0 1 0,0-1 0,0 0 0,0 0 0,-1 0 0,1 0 0,5-2 0,0 0-6,-1 0 0,-1-1 0,1 0 1,0-1-1,-1 0 0,0 0 0,0 0 0,0 0 1,0-1-1,0 0 0,-1-1 0,0 1 0,0-1 0,-1 0 1,0 0-1,0 0 0,4-7 0,3-9 0,0 0 0,-2 0 0,13-45 0,-18 53 8,0 0 1,-2 0 0,0 0 0,0 0-1,-1-1 1,-1 1 0,-3-25-1,2 34-161,0-1 0,0 1-1,0-1 1,-1 1 0,0 0-1,0 0 1,-1-1 0,0 2-1,1-1 1,-2 0-1,1 0 1,0 1 0,-1 0-1,0 0 1,0 0 0,0 0-1,-1 0 1,1 1 0,-1 0-1,0 0 1,0 0-1,-9-4 1,12 6 117,-1 0 1,1 1-1,0-1 0,-1 0 1,1 1-1,0 0 0,-1-1 0,1 1 1,0 0-1,-5 1 0,-5 3 230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41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6 2401,'-12'-5'9875,"-1"5"-4003,-17 11-1682,18-4-3705,1 0-1,-18 16 1,16-10-93,0-1 1,1 2-1,0 0 0,1 0 1,1 1-1,-10 17 1,16-24-250,0 0 1,0 0 0,1 0 0,0 0 0,0 1-1,1 0 1,0-1 0,1 1 0,0 0 0,0 0-1,1 0 1,0-1 0,0 1 0,3 14-1,-2-20-117,0 0 0,-1 1-1,1-1 1,1 0-1,-1 0 1,0 0-1,1 0 1,-1 0-1,1 0 1,0 0-1,0 0 1,0 0-1,0-1 1,1 0-1,-1 1 1,1-1-1,-1 0 1,1 0-1,0 0 1,0 0-1,0-1 1,0 1-1,0-1 1,0 0-1,1 1 1,-1-2-1,0 1 1,0 0-1,1-1 1,-1 1-1,1-1 1,-1 0-1,0 0 1,1 0-1,-1-1 1,0 1 0,5-2-1,3-2-16,-1 0 0,1-1 0,-1 0 0,0-1 0,0 0 0,-1-1 0,1 0 0,-1 0 0,-1-1 0,14-15 0,-12 12 1,-1 0-1,0-1 1,0 0 0,-2-1-1,1 0 1,-1 0-1,-1-1 1,5-15-1,-10 26-18,0 0 0,-1-1 0,1 1 0,-1 0-1,1 0 1,-1-1 0,0 1 0,0 0-1,0-1 1,-1 1 0,1 0 0,-1-1 0,0 1-1,0 0 1,-2-6 0,-13-13-1960,-5 0-4135,21 22 6056,-9-10-3282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42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23 2777,'-17'2'9066,"-1"5"-3766,-30 24-576,39-25-4248,0 2-14,0 0 1,0 0-1,0 0 0,2 1 0,-1 1 0,1-1 0,-8 14 0,13-19-336,0-1 1,1 1-1,-1-1 0,1 1 1,0 0-1,0-1 1,0 1-1,0 0 1,1 0-1,-1 0 0,1 6 1,1-8-80,-1 1 0,1-1 1,-1 0-1,1 0 0,0 0 1,0 0-1,0 0 0,0 0 1,0 0-1,1 0 0,-1 0 1,0 0-1,1 0 0,0-1 1,-1 1-1,1-1 0,0 1 1,0-1-1,0 0 0,0 0 1,2 2-1,0-2-29,0 1 0,0-1 0,0 0 0,0 0 0,1-1 1,-1 1-1,0-1 0,0 0 0,0 0 0,1 0 0,-1-1 0,0 1 0,0-1 0,0 0 0,0 0 0,0-1 0,0 1 0,0-1 0,0 0 1,-1 0-1,1 0 0,5-4 0,-1 0-10,0 0 0,-1 0 0,1-1 1,-1 1-1,-1-2 0,1 1 0,-1-1 0,9-14 1,-13 17-6,0 1 0,0-1 0,0 0 0,-1 0 0,0-1 1,0 1-1,0 0 0,0 0 0,-1-1 0,0 1 0,0 0 1,0-1-1,-1 1 0,-1-6 0,1 7-92,0 0 0,0 0 0,0 0 1,-1 0-1,0 1 0,0-1 0,0 0 0,0 1 1,0 0-1,-1 0 0,1-1 0,-1 1 0,0 1 0,0-1 1,0 0-1,0 1 0,0-1 0,-7-2 0,-9-1-1427,8 10 558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43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31 2457,'1'-1'717,"0"0"1,-1 0 0,1-1 0,0 1 0,-1 0 0,0 0 0,1-1 0,-1 1 0,0 0 0,0-1 0,0 1 0,1 0 0,-1-1 0,-1 1 0,1-2 0,0 2-487,0 1 0,-1-1 0,1 1 0,0-1 1,-1 1-1,1 0 0,0-1 0,-1 1 0,1-1 0,-1 1 1,1 0-1,0-1 0,-1 1 0,1 0 0,-1-1 0,1 1 1,-1 0-1,1 0 0,-1 0 0,1-1 0,-1 1 0,0 0 1,1 0-1,-1 0 0,0 0 0,-3 0 119,0 0 0,0 1 0,0-1 0,0 1 0,0 0-1,0 0 1,0 1 0,0-1 0,-5 3 0,-4 3 72,0 1-1,0 1 1,1 0-1,0 0 1,0 1 0,1 1-1,1 0 1,-1 0 0,2 1-1,-13 20 1,15-22-244,1 1 1,1-1-1,0 1 1,0 0 0,1 1-1,0-1 1,1 1-1,0-1 1,1 1-1,0 0 1,1 0-1,0 0 1,2 21 0,-1-30-161,1 0 0,-1 0 1,1 0-1,0-1 0,-1 1 1,1 0-1,0-1 1,1 1-1,-1 0 0,0-1 1,1 0-1,-1 1 1,1-1-1,0 0 0,2 3 1,-2-4-13,-1 0 0,1 0 0,0 0 0,-1 0 0,1-1 0,-1 1 0,1-1 0,0 1 0,0-1 0,-1 1 0,1-1 0,0 0 0,0 0 0,0 0 0,-1 0 0,1 0 0,0 0 0,2-1 0,4-2-5,-1 0 0,0 0 0,0 0-1,0-1 1,0 0 0,-1 0 0,0 0 0,0-1 0,10-10 0,17-18-265,-1-2 0,43-63 0,-72 94 78,0-1 1,0 1-1,-1-1 0,0 1 1,0-1-1,0 0 0,2-9 1,-3 12-15,-1 0-1,0 0 1,0 0 0,-1-1 0,1 1 0,0 0-1,-1 0 1,1 0 0,-1 0 0,1 0 0,-1 0-1,0 0 1,0 0 0,0 1 0,0-1 0,0 0-1,-1 0 1,1 1 0,0-1 0,-1 1 0,-2-3 0,-21-13-1578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43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171 100 2841,'-32'2'11517,"4"10"-4694,22-8-6220,1 0 1,0 0-1,0 1 0,1 0 0,-1 0 0,1 0 0,-6 9 0,0 3-303,1 1 0,0 0 0,2 0 0,-8 27 0,11-31-44,0 0 0,1 0 0,1 0 0,0 1 0,1 26 0,0-38-228,1 0 0,1 0 0,-1 0 0,0 0 0,1 0 0,-1 0 0,1 0 0,0 0 0,0 0 0,0 0 0,1 0 0,-1 0 1,1-1-1,-1 1 0,1 0 0,0-1 0,0 0 0,0 1 0,0-1 0,1 0 0,-1 0 0,1 0 0,-1 0 0,1 0 0,-1-1 0,1 1 0,0-1 0,0 0 1,0 0-1,0 0 0,0 0 0,4 0 0,0 0-18,-1 0 1,0-1-1,0 0 1,1 0-1,-1 0 1,0-1-1,0 0 1,0 0 0,0-1-1,0 1 1,0-1-1,0-1 1,0 1-1,-1-1 1,8-4-1,-7 2-3,1-1 0,-1 1-1,-1-1 1,1 0 0,-1 0 0,0-1-1,0 1 1,-1-1 0,0 0-1,5-12 1,-2 1-8,-1-1 0,0 1 0,-2-1 0,0 0 0,-1-1 0,-1 1 0,-1-1 0,-2-38 0,-5 22-127,4 32-161,1 0 1,0-1-1,0 1 1,0-1-1,0 1 1,1-1-1,0 1 1,0 0 0,0-1-1,1 1 1,-1-1-1,1 1 1,0-1-1,0 1 1,1 0-1,-1 0 1,1-1-1,4-6 1,18-15-1387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44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43 2593,'-83'39'15710,"68"-30"-14251,1 1-1,0 0 1,-14 13-1,20-16-1165,1 0 1,0 1-1,0 0 0,1 0 1,0 1-1,0 0 0,1 0 0,0 0 1,1 1-1,0-1 0,1 1 1,-1 0-1,2 0 0,-3 18 1,4-22-183,1 0 0,-1 0 0,1 0 0,1 0 0,-1 0 1,1 0-1,0 0 0,1 0 0,-1 0 0,5 9 0,-5-13-98,0 0-1,0 0 1,0 0-1,1 0 1,-1 0-1,0-1 1,1 1 0,-1 0-1,1-1 1,0 1-1,0-1 1,-1 0-1,1 1 1,0-1-1,0 0 1,0 0-1,0 0 1,0-1-1,0 1 1,1 0-1,-1-1 1,0 1 0,0-1-1,0 0 1,1 0-1,-1 0 1,0 0-1,0 0 1,1 0-1,1-1 1,4-1-10,0-1 0,-1 0 0,1 0 0,-1-1 0,0 0 0,0 0 0,0 0 0,-1-1 0,0 0 0,1-1 0,-2 1 1,1-1-1,-1 0 0,0 0 0,6-10 0,5-9 16,-1 0 0,23-52 0,-28 50-88,-1-1-1,8-41 0,-16 63-15,0 4-130,-1-1 1,1 1-1,-1-1 1,1 1-1,0-1 1,0 1-1,0-1 1,0 1-1,1 0 1,-1 0-1,1-1 0,-1 1 1,1 0-1,0 0 1,0 1-1,-1-1 1,1 0-1,1 1 1,-1-1-1,3-1 1,17-2-1196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44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51 2000,'-5'-6'10988,"-3"4"-5630,-11 4-2406,17-2-2765,-9 3 277,0 0 0,0 1 0,0 0 0,1 0 1,0 1-1,0 0 0,0 1 0,0 0 0,1 1 1,0 0-1,1 0 0,-1 1 0,1 0 0,1 0 1,0 1-1,0 0 0,0 1 0,-5 10 0,7-10-387,0-1 0,0 1-1,1 0 1,0 0 0,1 0 0,0 1-1,1-1 1,0 1 0,0-1-1,1 1 1,1 0 0,0-1-1,0 1 1,1 0 0,0-1-1,1 1 1,0 0 0,8 19-1,-8-25-72,0-1 0,0 0 0,0 0 0,1 0 0,0 0 0,0 0 0,0-1-1,0 1 1,1-1 0,-1 0 0,1 0 0,0 0 0,0 0 0,0-1 0,0 0-1,0 1 1,0-2 0,1 1 0,-1 0 0,1-1 0,-1 0 0,1 0 0,7 1-1,-4-2-5,0 0 0,0 0-1,-1-1 1,1 0 0,0 0-1,-1-1 1,1 0 0,0 0-1,-1-1 1,0 0 0,0 0-1,0-1 1,12-8-1,-4-1-75,0 0-1,0-2 0,-1 1 0,-1-2 0,0 0 0,-1-1 0,-1 0 1,-1 0-1,0-1 0,-2-1 0,0 0 0,-1 0 0,0 0 0,4-25 1,-10 38-120,0 1 1,0 0 0,-1-1 0,0 1-1,0 0 1,0-1 0,0 1 0,-1-1 0,0 1-1,0 0 1,0 0 0,-1-1 0,0 1-1,0 0 1,0 0 0,0 1 0,-1-1 0,0 0-1,0 1 1,0 0 0,-1-1 0,1 1-1,-1 1 1,0-1 0,-7-5 0,-21-12-501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3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 4857,'-3'-11'22541,"5"18"-21181,4 4-512,3 5-496,3 1-128,3 1-224,1 1-192,0 0-824,0-1-1160,-4-4 935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50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4 257 304,'-2'-63'12055,"1"29"-9227,1 0 0,1 1 0,11-60 1,-7 156 1242,-9 67-3099,0 31-930,4-157-231,0 0 1,0 0-1,0 0 0,0 0 1,1-1-1,-1 1 1,1 0-1,0-1 0,0 1 1,1 0-1,-1-1 0,1 1 1,2 4-1,11-5-922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51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12 127 704,'3'-21'10308,"-2"-1"-3956,0-42 1760,-1 45-5687,-8 121-523,0 27-2008,8-46-3307,0-65 2062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56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202 189 2080,'-2'-40'11692,"-10"1"-6245,12 37-5361,-1 0 1,0 0-1,0 0 1,0 1-1,0-1 1,0 0-1,0 0 1,-1 1-1,1-1 1,-1 1-1,1 0 1,-1-1-1,1 1 1,-1 0-1,0 0 1,0 0-1,0 0 1,1 0-1,-1 0 1,0 0-1,0 1 1,0-1-1,0 1 1,0-1-1,0 1 1,0 0-1,0 0 1,-1 0-1,1 0 1,0 0-1,0 1 1,0-1-1,0 0 1,0 1-1,-3 1 1,-3 1 12,1 0 0,0 1 0,-1 0 0,1 0 0,0 1 1,1 0-1,-1 0 0,1 1 0,0-1 0,1 1 0,-1 1 0,1-1 1,0 1-1,1 0 0,0 0 0,0 0 0,0 1 0,1-1 0,0 1 1,0 0-1,1 0 0,0 0 0,-1 12 0,2-14-39,1 0-1,-1 0 1,1-1-1,0 1 1,0 0 0,1 0-1,0 0 1,0-1-1,0 1 1,1 0-1,0-1 1,0 1 0,0-1-1,1 0 1,0 0-1,0 0 1,0 0 0,0 0-1,1-1 1,0 1-1,0-1 1,0 0-1,0 0 1,1 0 0,-1-1-1,1 0 1,0 0-1,0 0 1,1 0-1,-1-1 1,0 0 0,1 0-1,10 2 1,-5-2-35,0-1 0,1 0 0,-1-1 0,0-1 1,1 1-1,-1-2 0,0 0 0,0 0 0,0-1 0,0 0 0,0-1 1,-1 0-1,1-1 0,-1 0 0,0-1 0,-1 0 0,11-8 1,-14 9-30,1 0 1,-1-1-1,0 0 1,0 0 0,-1 0-1,0-1 1,0 0-1,-1 0 1,1 0-1,4-13 1,-7 14-21,0 0-1,-1 0 1,0 0 0,0 0-1,0 0 1,0 0-1,-1 0 1,0 0 0,-1 0-1,1 0 1,-1 0 0,0 0-1,-1 0 1,1 0-1,-5-10 1,-1 2-68,0-1 1,-1 1-1,-1 1 0,-14-18 0,18 24-206,-1 0 0,0 1 0,0 0 0,0 0 0,-1 1 0,0 0 0,0 0 0,0 0 0,-16-6 0,20 10-180,-1 0 0,1 1 1,0-1-1,-1 1 1,1 0-1,-1 0 1,1 0-1,-5 0 0,-8 4-1239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7:57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82 1944,'-1'-14'3785,"1"1"8218,0 0-10371,1-2 1377,0 3-1065,1 3-752,1 3-295,-2 11-281,0 9-120,1 14-184,1 8-16,0 3-104,-1 1-64,-1-10-88,2-4-24,-3-6-464,0-4-848,2-7 712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00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199 217 2665,'-3'-31'12752,"2"29"-12248,0 0 0,0 0-1,1 1 1,-1-1-1,0 0 1,0 0 0,-1 1-1,1-1 1,0 0-1,-3-2 1,2 3-389,0 0 1,0 0-1,0 0 0,0 0 1,0 0-1,0 0 0,0 0 1,-1 1-1,1-1 0,0 1 1,0 0-1,-1-1 0,1 1 1,0 0-1,-1 0 0,1 1 1,0-1-1,0 0 0,-1 1 1,1-1-1,0 1 0,0 0 1,-3 1-1,-4 2 43,-1 0-1,1 1 1,0 0-1,1 1 1,-1 0-1,1 0 1,-8 9 0,11-11-55,0 1 0,1 0-1,0 0 1,0 0 0,0 0 0,0 1 0,1 0 0,0-1 0,0 1 0,1 0 0,-1 1 0,-1 7 0,4-12-78,0 0-1,-1 0 1,1 0-1,0 0 1,0 0 0,0 0-1,0 0 1,1 0-1,-1 0 1,1 0-1,-1 0 1,1 0-1,0 0 1,-1 0-1,1 0 1,0 0 0,0-1-1,0 1 1,1 0-1,-1 0 1,0-1-1,1 1 1,-1-1-1,1 0 1,-1 1-1,1-1 1,-1 0 0,1 0-1,0 0 1,0 0-1,0 0 1,0 0-1,0 0 1,0-1-1,0 1 1,0-1-1,0 1 1,0-1 0,0 0-1,3 0 1,6 1 7,-1-1-1,1 0 1,-1-1 0,0 0 0,1-1 0,17-5 0,-8 0-117,0 0 0,0-2 0,-1 0 0,0-1-1,-1-1 1,33-26 0,-44 32-92,0-1 0,-1 0 0,0 0 1,0 0-1,-1-1 0,1 1 0,-1-1 0,-1-1 0,1 1 0,-1-1 0,-1 1 0,0-1 0,0 0 0,0-1 0,-1 1 0,0 0 0,0-1 1,-1 1-1,0-17 0,-1 21 35,0 0 1,-1 0 0,1 0 0,-1 1-1,0-1 1,0 0 0,-1 0-1,1 1 1,-1-1 0,0 1-1,0-1 1,0 1 0,0 0 0,0 0-1,-1 0 1,1 0 0,-5-4-1,-21-12-634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03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1 107 744,'7'-38'16400,"-2"-6"-9463,-1 20-1129,-4 24-5645,4 41-77,-1 0 1,-2 0-1,-3 0 1,-1 1-1,-11 58 1,10-81-495,5-11-1181,3-9-3323,6-16 2030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0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205 292 88,'1'-2'1254,"1"0"-1,-1-1 1,0 1 0,0 0-1,0-1 1,0 1 0,-1-1 0,1 1-1,-1-1 1,1 0 0,-1 1-1,0-1 1,0 1 0,0-1-1,-1-3 1,1 5-994,0 0-1,0 0 0,-1 1 1,1-1-1,-1 0 0,1 0 1,0 1-1,-1-1 1,1 0-1,-1 1 0,0-1 1,1 0-1,-1 1 0,0-1 1,1 1-1,-1-1 1,0 1-1,1-1 0,-3 0 1,2 1-255,-1-1 0,0 1 0,0 0 0,0 0 0,0-1 1,0 1-1,0 0 0,0 1 0,0-1 0,0 0 0,1 0 0,-4 2 0,-2 0 49,-1 2-1,1-1 0,-1 1 1,1 0-1,0 0 0,1 1 1,-1 0-1,1 0 0,0 1 1,0-1-1,1 1 0,-9 12 1,2-1 198,1 0 1,1 0-1,-16 37 0,21-43-141,1 1-1,1 0 0,0 1 0,0-1 0,-1 19 0,4-28-86,0 1-1,0 0 1,0-1-1,1 1 1,-1-1-1,1 1 1,0-1-1,0 1 1,0-1 0,3 6-1,-3-8-9,0 1 0,0-1 1,1 1-1,-1-1 0,0 0 0,1 1 0,-1-1 0,1 0 0,-1 0 1,1 0-1,-1 0 0,1 0 0,0 0 0,-1 0 0,1-1 1,0 1-1,0-1 0,0 1 0,0-1 0,-1 0 0,4 0 0,0 0-3,1 0-1,-1-1 1,0 0-1,1-1 1,-1 1-1,0-1 1,1 0-1,-1 0 1,0 0-1,-1-1 1,1 0-1,0 0 1,-1 0-1,0-1 1,1 1-1,5-7 1,7-8-111,-1 0-1,18-27 1,-21 27-34,-2-1 1,0 0 0,-1 0 0,-1-1-1,-1-1 1,0 0 0,-2 0-1,0 0 1,3-28 0,-8 39 4,0 0 0,-1-1 0,0 1 0,-1-1 0,0 1 0,-1-1 0,0 1 1,0 0-1,-6-14 0,4 17-79,1 0 0,-1 0 0,0 1 0,0-1 0,0 1 1,-1 1-1,0-1 0,-1 0 0,1 1 0,-1 0 0,0 0 0,0 1 1,0 0-1,-9-5 0,-10-1-692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17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187 108 2080,'-2'-37'10821,"-9"0"-4925,11 35-5775,-1 0 1,0 1-1,0-1 1,1 1-1,-1-1 1,0 1 0,0-1-1,-1 1 1,1 0-1,0 0 1,0-1-1,-1 1 1,1 0-1,-1 0 1,1 0-1,-1 1 1,1-1-1,-1 0 1,1 0 0,-1 1-1,0-1 1,1 1-1,-1-1 1,0 1-1,0 0 1,1 0-1,-1 0 1,0 0-1,0 0 1,1 0 0,-1 0-1,0 1 1,0-1-1,1 1 1,-1-1-1,0 1 1,1-1-1,-1 1 1,-2 2-1,-3 1 15,0 1 0,1-1 0,-1 1 0,1 1 0,0-1 0,1 1 0,-1 1 0,1-1-1,0 0 1,1 1 0,0 0 0,0 0 0,0 1 0,-5 14 0,3-3 79,0 0 1,1 0-1,1 0 0,-2 39 1,5-40 0,0-1 0,5 35 0,-3-47-186,-1-1 1,1 0 0,0 0-1,0 0 1,0 0 0,1-1-1,-1 1 1,1 0 0,0 0 0,0-1-1,0 1 1,1-1 0,-1 0-1,1 0 1,0 0 0,0 0-1,0 0 1,4 3 0,-6-5-21,1-1 0,-1 1 0,1 0 0,-1-1 0,0 0 0,1 1 0,-1-1 0,1 0 0,-1 1 0,1-1 0,-1 0 1,1 0-1,-1 0 0,1-1 0,-1 1 0,1 0 0,-1 0 0,1-1 0,-1 1 0,3-2 0,-1 0 2,0 0-1,0 0 0,0 0 1,0 0-1,0-1 1,0 1-1,0-1 1,2-3-1,4-6 14,-1-1 0,0 0-1,7-16 1,-4 6 21,0-1-1,-2 0 0,10-39 1,-17 54-92,0-1 1,0 0-1,-1 0 1,-1 0-1,0 0 0,0 0 1,-1 0-1,0 0 1,0 0-1,-1 0 1,-1 0-1,-4-13 0,4 17-85,2 6-18,0-1 1,1 0-1,-1 0 1,0 0 0,1 0-1,-1 0 1,1 0-1,0 0 1,-1 0-1,1 0 1,0-1-1,-1 1 1,1 0-1,0 0 1,0 0-1,0 0 1,0 0-1,0 0 1,0-1-1,0 1 1,1 0-1,-1 0 1,0 0-1,0 0 1,1 0-1,-1 0 1,1 0-1,-1 0 1,1 0-1,1-2 1,6-2-248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18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136 151 3113,'-11'-23'11854,"-4"13"-4815,13 9-6738,0 1-1,0 0 0,0 0 1,0 0-1,0 0 0,0 0 0,-1 1 1,1-1-1,0 1 0,0-1 1,0 1-1,1 0 0,-1-1 0,0 1 1,0 0-1,-2 2 0,-3 1-138,1 1 0,0 0 0,0 1 0,0-1 0,1 1 0,-1 0 0,1 1 0,-6 11 0,8-14-87,1 0 1,0 0-1,1 1 1,-1-1-1,1 1 1,0 0-1,0-1 1,0 1-1,0 0 1,1 0-1,0-1 1,0 1-1,0 0 1,1 0-1,0-1 1,-1 1-1,2 0 1,-1-1-1,0 1 1,1-1-1,3 6 1,-3-7-62,0 0 1,0-1-1,0 1 1,1 0 0,0-1-1,-1 0 1,1 1-1,0-1 1,0 0 0,0-1-1,0 1 1,0 0 0,0-1-1,1 0 1,-1 0-1,1 0 1,-1 0 0,0 0-1,1-1 1,-1 1-1,1-1 1,0 0 0,-1 0-1,1 0 1,-1-1-1,1 1 1,-1-1 0,1 0-1,4-2 1,-1 1-3,0 0 0,-1-1 0,1 0 0,-1-1 0,0 1 0,0-1-1,-1 0 1,1 0 0,-1-1 0,1 0 0,-1 0 0,-1 0 0,1 0 0,-1-1 0,0 0 0,0 0 0,-1 0 0,0 0 0,0-1 0,0 1 0,3-14 0,-1 0-324,-1 1 1,-1-1-1,-1 1 1,-1-1-1,0 0 1,-4-34-1,-1 18-608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19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232 114 2705,'0'-2'733,"0"1"1,-1 0-1,1-1 0,-1 1 1,0 0-1,1 0 1,-1-1-1,0 1 1,1 0-1,-1 0 1,0 0-1,0 0 1,0 0-1,0 0 1,0 0-1,0 0 1,-1 0-1,-1-1 0,1 2-426,1-1 0,-1 0 0,0 1-1,0 0 1,0-1 0,0 1-1,0 0 1,1 0 0,-1 0 0,0 0-1,0 0 1,-3 1 0,-1 1-167,-1 0 1,1 1-1,0-1 1,0 1-1,0 0 0,0 1 1,-6 4-1,-2 2 249,1 2 1,0 0-1,0 0 0,1 1 0,-11 17 0,18-23-200,0 0 1,0 0-1,0 1 0,1 0 1,1 0-1,-1 0 0,1 0 1,1 1-1,0-1 0,0 1 0,0 0 1,0 11-1,2-19-164,0 1 0,0 0 0,0-1 0,0 1 0,0 0 0,0-1 1,1 1-1,-1-1 0,1 1 0,-1 0 0,1-1 0,-1 1 0,1-1 0,0 1 0,0-1 0,0 1 0,0-1 0,0 0 0,0 1 0,0-1 1,0 0-1,0 0 0,1 0 0,-1 0 0,0 0 0,1 0 0,-1 0 0,1 0 0,-1-1 0,1 1 0,-1-1 0,1 1 0,-1-1 1,1 1-1,0-1 0,2 0 0,2 0-18,-1 0 1,1-1-1,-1 1 0,1-2 1,-1 1-1,1 0 1,-1-1-1,0 0 1,0 0-1,6-4 1,0-1-25,0 1 0,0-2 1,-1 0-1,0 0 1,0-1-1,-1 0 1,0 0-1,-1-1 1,0-1-1,-1 1 1,0-1-1,0 0 1,8-22-1,-12 26-208,-1-1-1,0 0 1,0 0 0,0 0-1,-1 0 1,0 0 0,-1 0-1,0 0 1,-2-16 0,0 17-257,1-1 1,-1 1-1,-1 0 1,1 0 0,-1 0-1,-1 1 1,1-1-1,-1 1 1,0 0 0,-1 0-1,1 0 1,-6-5-1,-2 1-831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3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5 2953,'-7'18'5457,"-2"10"6921,0 2-11009,3 7 991,2-3-511,7-11-593,2-7-576,5-20-496,3-10-112,-1-13-104,-1-5-192,-5 3-408,-2 0-424,-2 8-681,1 3-551,4 2 1200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19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96 2104,'0'-3'1147,"0"1"-1,0-1 1,0 1-1,0-1 0,0 1 1,-1-1-1,1 1 1,-1-1-1,0 1 0,0-1 1,-1-3-1,-11-3 4124,12 8-5193,-1 1 1,1 0-1,-1 0 0,1 0 0,-1 0 0,1 0 0,-1 1 0,1-1 1,-1 0-1,1 1 0,-1-1 0,-1 1 0,-5 4 257,0-1-1,0 1 1,0 1-1,1 0 1,-1 0-1,1 0 1,1 1 0,-1 0-1,1 0 1,1 0-1,-8 13 1,5-7 41,0 0 0,1 1 0,0 0 1,2 0-1,-1 1 0,-3 20 0,8-31-330,0 0 0,0 1-1,1-1 1,-1 0 0,1 0-1,1 0 1,-1 0 0,0 0-1,1 0 1,0 1-1,0-1 1,0 0 0,0-1-1,1 1 1,0 0 0,-1 0-1,1-1 1,1 1-1,-1-1 1,0 1 0,1-1-1,0 0 1,0 0 0,0 0-1,0 0 1,0-1-1,0 1 1,1-1 0,-1 0-1,1 0 1,0 0 0,0-1-1,-1 1 1,1-1-1,0 0 1,0 0 0,0 0-1,1 0 1,-1-1 0,4 1-1,0-1-34,0 0 0,-1-1 0,1 0 0,0 0 0,-1 0-1,1-1 1,-1 0 0,1-1 0,-1 0 0,0 0 0,0 0 0,0-1 0,-1 0 0,1 0-1,-1-1 1,0 0 0,0 0 0,-1 0 0,1-1 0,-1 0 0,0 0 0,-1 0-1,1 0 1,-1-1 0,-1 0 0,1 0 0,2-8 0,-1 3-321,0-1 0,-1 0 0,-1 0 0,0 0 0,-1-1 0,0 1 0,-1 0 0,-1-1 0,0 1-1,-1-1 1,0 1 0,-1-1 0,0 1 0,-8-24 0,-9-2-1264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0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37 2417,'-6'1'2071,"1"1"1,-1-1 0,0 1 0,1 0-1,-11 5 1,-26 21 2599,24-13-2710,-32 35 1,46-45-1568,1-1 0,-1 1 0,1-1-1,0 1 1,0 0 0,0 0 0,1 1 0,-3 8 0,4-13-318,1 0 0,0 0 0,0 0 0,-1 0 0,1 1 0,0-1 0,0 0 0,1 0 0,-1 0 0,0 0 0,0 1 1,0-1-1,1 0 0,-1 0 0,1 0 0,-1 0 0,1 0 0,0 2 0,1-2-52,-1 0 1,0 0-1,1 0 1,-1 0-1,0 0 0,1 0 1,0 0-1,-1 0 1,1-1-1,-1 1 1,1-1-1,0 1 0,-1-1 1,1 1-1,0-1 1,2 0-1,0 0-13,0 1 0,0-1-1,0-1 1,0 1 0,-1-1-1,1 1 1,0-1 0,0 0-1,-1 0 1,1-1 0,0 1 0,-1-1-1,0 1 1,1-1 0,-1-1-1,0 1 1,0 0 0,0-1-1,0 1 1,0-1 0,-1 0 0,1 0-1,-1 0 1,0 0 0,3-6-1,4-7-407,-2 0 0,0-1-1,0 0 1,4-23-1,-3 12-1219,8-22 198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1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203 114 2473,'-2'-4'1331,"0"0"0,-1 1 1,0 0-1,1-1 1,-1 1-1,0 0 1,-1 0-1,1 1 1,-1-1-1,-3-2 1,4 4-835,0-1 0,0 1 0,-1 0 0,1 0 0,0 0 0,-1 0 0,1 1 0,-1-1 0,1 1 0,-1 0 0,-2 0 1,0 1-247,1 0 1,0 0-1,0 0 1,0 1-1,0-1 1,1 1-1,-1 1 1,0-1-1,1 1 1,-1-1-1,1 1 1,0 1 0,0-1-1,0 1 1,0-1-1,1 1 1,-4 4-1,2 0 7,0-1-1,0 1 0,1 0 1,0 0-1,-6 15 0,9-19-213,0 0-1,0 0 0,0 0 0,0 1 1,0-1-1,1 0 0,0 0 1,0 0-1,0 0 0,0 1 1,1-1-1,0 0 0,-1 0 1,4 6-1,-4-8-42,1-1-1,0 0 1,0 0-1,0 0 1,0 1-1,-1-1 1,2 0 0,-1 0-1,0-1 1,0 1-1,0 0 1,0 0-1,1 0 1,-1-1-1,0 1 1,0 0 0,1-1-1,-1 0 1,1 1-1,-1-1 1,0 0-1,1 1 1,-1-1-1,1 0 1,-1 0 0,1 0-1,-1-1 1,1 1-1,-1 0 1,0 0-1,1-1 1,-1 1 0,1-1-1,-1 1 1,0-1-1,1 1 1,-1-1-1,0 0 1,2-1-1,4-2-25,0-1 0,0 1 0,0-2 0,0 1 0,8-10 0,-1-2-450,-1-1-1,0 0 1,-2-1-1,18-38 1,-1 1-2073,-8 24 1281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1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20 2753,'-3'-2'1694,"0"-1"0,0 1 0,0 0 0,-1 0 1,1 1-1,-8-3 0,8 3-890,1 0-1,-1 1 1,0-1 0,1 1-1,-1 0 1,0 0-1,0 0 1,-3 1 0,2 0-362,0 0 0,0 0 0,0 1 0,0-1 0,0 1 0,1 0 0,-1 0 0,1 0 0,-1 1 0,1-1 0,0 1 0,-4 4 0,0 2-194,-1 0 1,1 0-1,1 1 1,0 0-1,0 0 0,1 1 1,1-1-1,-7 21 0,10-27-185,-1 1 0,1 0 0,1 0-1,-1 0 1,1 0 0,-1 0-1,1 0 1,1 0 0,-1 0 0,1 0-1,0 0 1,0 0 0,0 0-1,3 6 1,-2-8-56,0 0 0,0 0 1,0 0-1,0 0 0,1 0 0,-1-1 0,1 1 0,0-1 0,-1 0 1,1 0-1,0 0 0,0 0 0,1 0 0,-1 0 0,0-1 1,1 0-1,-1 0 0,1 0 0,-1 0 0,7 1 0,4-1-59,-1 0 0,1-1 0,-1 0 0,1-1 0,-1 0 0,1-1 0,-1-1 0,0 0 0,0-1 0,0 0 0,-1-1 0,1-1 0,-1 0 0,0 0 0,-1-1 0,1-1 0,11-10 0,-21 16-31,0 0-1,0-1 1,0 1 0,-1-1-1,1 1 1,-1-1 0,1 1-1,-1-1 1,0 0 0,0 0-1,0 0 1,-1 0 0,1 0-1,-1 0 1,1 0 0,-1 0-1,0 0 1,0 0 0,0 0-1,-1 0 1,1 0 0,-1 0-1,1 1 1,-2-4 0,-2-3-490,1 1 0,-1-1 0,0 1 0,-1 1 0,0-1 1,-12-13-1,-14-12-886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4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115 150 2176,'0'-2'757,"0"1"0,0-1 0,0 1-1,0 0 1,0-1 0,0 1-1,0 0 1,0-1 0,0 1 0,-1-1-1,1 1 1,0 0 0,-1 0-1,1-1 1,-1 1 0,0 0-1,0-2 1,0 3-528,0-1 1,1 1-1,-1-1 0,0 1 0,1-1 1,-1 1-1,0 0 0,1-1 0,-1 1 0,0 0 1,0 0-1,0-1 0,1 1 0,-1 0 1,0 0-1,0 0 0,0 0 0,0 0 0,1 0 1,-1 0-1,-1 1 0,-1 0-18,-1 0 0,1 0 1,-1 0-1,1 1 0,0-1 0,0 1 0,0 0 1,0 0-1,0 0 0,0 1 0,-4 4 0,1 0 74,0 0-1,1 1 1,0 0-1,1 0 1,0 0-1,0 1 1,0-1 0,1 1-1,-3 13 1,6-19-236,-1-1 0,1 0 0,-1 0 0,1 0 0,0 1 0,0-1 0,0 0 0,0 0 0,0 1 0,0-1 0,1 0 0,-1 0 0,1 1 0,0-1 0,-1 0 0,1 0 0,0 0 0,0 0 0,0 0 0,1 0 0,-1 0 0,0-1 0,1 1 0,-1 0 0,1-1 0,0 1 0,-1-1 0,1 1 0,0-1 0,0 0 0,0 0 0,0 0 0,0 0 0,0 0 0,0 0 0,0 0 1,0-1-1,1 1 0,-1-1 0,0 0 0,0 0 0,1 0 0,3 0 0,1 0-31,-1 0 0,0-1 0,0 0 0,0 0-1,0 0 1,0-1 0,0 0 0,0 0 0,-1 0 0,1-1 0,-1 0 0,1 0 0,-1 0 0,6-5 0,-4 1 58,0 1 0,0-1 0,0 0 1,-1 0-1,0-1 0,0 0 0,-1 0 0,9-18 0,-11 20-123,0-1 1,-1 0-1,0 0 0,0 0 0,0 0 0,-1-1 0,0 1 0,-1 0 1,1-1-1,-1 1 0,-2-14 0,1 16-136,0 0 0,-1 1 0,1-1 1,-1 0-1,0 1 0,-1 0 0,1-1 0,-1 1 0,1 0 0,-1 0 1,-1 0-1,1 0 0,0 1 0,-1-1 0,0 1 0,0 0 0,0 0 1,-7-4-1,-12-4-1211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5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140 161 2769,'0'-9'2923,"-3"-41"9941,3 48-12603,-1-1 1,0 1-1,0-1 0,0 1 0,0-1 1,0 1-1,0-1 0,-1 1 0,-2-4 1,3 6-194,1-1 1,-1 1 0,1-1-1,-1 1 1,1-1 0,-1 1 0,1 0-1,-1-1 1,0 1 0,1 0 0,-1-1-1,0 1 1,1 0 0,-1 0 0,0 0-1,1-1 1,-1 1 0,0 0 0,1 0-1,-1 0 1,0 0 0,0 0 0,1 0-1,-1 0 1,0 1 0,1-1 0,-1 0-1,-1 1 1,-18 15 1031,-10 29-38,21-27-662,0 0 0,2 0 0,0 1-1,-8 38 1,13-48-253,0 1-1,1 0 1,0 0-1,1 0 1,0-1-1,0 1 0,1 0 1,0 0-1,1 0 1,0-1-1,7 18 1,-8-24-132,0 0 1,1 0-1,0 0 1,-1 0-1,1 0 0,0 0 1,0-1-1,1 1 1,-1-1-1,0 1 0,1-1 1,0 0-1,-1 0 1,1 0-1,0 0 0,0 0 1,0-1-1,0 1 1,0-1-1,1 0 0,-1 0 1,0 0-1,1 0 1,-1-1-1,0 1 0,1-1 1,-1 0-1,1 0 1,-1 0-1,1-1 0,-1 1 1,0-1-1,1 0 1,-1 0-1,0 0 0,0 0 1,0 0-1,6-4 1,0 1 11,0-1-1,-1 0 1,0-1 0,0 0 0,0 0 0,-1-1-1,0 0 1,0 0 0,-1 0 0,1-1 0,-2 0 0,8-13-1,-8 8-183,0 1 0,-1-1 0,-1 0 1,0 0-1,-1 0 0,-1 0 0,1 0 0,-2 0 0,0-1 0,-3-19 0,1 16-177,-1 0-1,-1 0 1,0 0 0,-1 0 0,-1 1 0,-1-1 0,-12-21 0,4 19-2291,16 21 2008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85 2633,'0'-1'511,"-1"0"1,0 0-1,0 1 1,1-1-1,-1 0 1,0 1-1,0-1 1,0 1 0,0-1-1,0 1 1,1 0-1,-1-1 1,0 1-1,0 0 1,0-1-1,0 1 1,0 0-1,0 0 1,0 0 0,0 0-1,0 0 1,0 0-1,0 0 1,0 0-1,0 1 1,-2-1-1,-27 15 2673,16-5-2665,1 1 1,1 0-1,0 1 0,1 1 1,0 0-1,0 0 0,2 1 1,-16 28-1,19-32-203,1 1 0,1 0-1,-1 0 1,2 0 0,-1 1 0,2-1 0,-1 1 0,2-1-1,-1 1 1,2 0 0,0 0 0,0 0 0,3 19-1,-2-28-285,-1 0 0,1 0 0,0 0 0,0 0 0,0 0-1,0 0 1,1 0 0,-1 0 0,1 0 0,0 0 0,0-1-1,0 1 1,0-1 0,0 0 0,0 1 0,1-1-1,-1 0 1,1 0 0,0 0 0,-1-1 0,1 1 0,0-1-1,0 1 1,0-1 0,0 0 0,0 0 0,0-1 0,0 1-1,1 0 1,-1-1 0,0 0 0,0 0 0,1 0 0,-1 0-1,6-1 1,0-1-30,0 0 0,0-1 0,0 1 0,0-2 0,0 1 0,0-1 0,-1-1 0,0 0 0,0 0 0,14-12 0,-13 8-24,0 0-1,-1-1 1,0 0-1,-1-1 1,0 1-1,-1-1 1,0-1-1,-1 1 1,0-1-1,0 0 1,-2 0-1,1 0 1,2-23-1,-3 13-518,-2 0 0,0 0 0,-1 0 0,-1 0 0,-1 0 1,-1 1-1,-7-27 0,-2 4-955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6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62 2617,'-45'28'11334,"5"8"-5212,30-26-5672,1 0 0,1 1 1,-1 0-1,2 1 0,-1-1 1,2 2-1,-1-1 0,2 1 1,0 0-1,0 0 0,1 0 0,1 1 1,0-1-1,1 1 0,-1 22 1,3-34-395,0 0 1,0 0-1,0 0 0,0 0 1,1 0-1,-1 0 0,1 0 1,-1 0-1,1 0 0,0 0 1,0 0-1,0 0 0,0 0 1,0 0-1,0 0 0,0 0 1,0-1-1,1 1 0,-1-1 1,1 1-1,-1-1 0,1 1 1,0-1-1,-1 0 0,1 0 1,0 0-1,0 0 1,0 0-1,0 0 0,0-1 1,0 1-1,0 0 0,3-1 1,0 1-28,0-1 1,-1 0-1,1 0 0,0-1 1,0 1-1,-1-1 1,1 0-1,0-1 1,-1 1-1,1-1 1,-1 0-1,0 0 1,8-5-1,-3 1-15,-1-1 0,0 0 0,-1-1 0,1 0 0,-1 0 0,-1 0 0,0-1 0,0 0-1,-1 0 1,0-1 0,0 0 0,-1 1 0,0-1 0,-1-1 0,4-18 0,-3 3-820,0 0 0,-2 0 0,-1 0 0,-1 0 0,-6-39 0,3 39-798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7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136 150 2385,'-19'2'6177,"-2"19"6394,-9 17-11083,0 9 1376,8 20-727,8-1-385,14-20-712,12-12-351,18-39-465,8-19-112,10-35-88,-6-11-48,-7-4-120,-9 6-120,-13 16-473,-1 5-615,-10 9-2465,-5 5 1817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8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87 2753,'-8'-1'2195,"0"1"1,1 0 0,-1 1 0,-9 1 0,-26 11 4524,36-9-6123,0 0 0,0 0-1,0 1 1,1 0 0,-1 0-1,1 0 1,0 1-1,-9 11 1,10-10-467,0 0 1,1 0-1,0 0 0,0 1 1,1-1-1,-1 1 0,2 0 1,-1 0-1,1 0 0,0 0 1,1 1-1,0-1 0,0 0 1,1 1-1,0-1 0,0 0 1,1 1-1,0-1 0,3 10 1,-4-17-117,0 0 1,0 0-1,1 0 1,-1 0 0,0 0-1,0 1 1,1-1-1,-1 0 1,0 0-1,1 0 1,-1 0-1,1 0 1,0-1-1,-1 1 1,1 0 0,0 0-1,0 0 1,-1 0-1,1-1 1,0 1-1,0 0 1,0-1-1,0 1 1,0 0-1,0-1 1,0 0 0,0 1-1,0-1 1,0 1-1,0-1 1,0 0-1,0 0 1,0 0-1,0 0 1,0 0-1,1 0 1,-1 0 0,0 0-1,0 0 1,0 0-1,0 0 1,0-1-1,0 1 1,0 0-1,0-1 1,0 1-1,0-1 1,0 1 0,0-1-1,2-1 1,5-5 42,1 1 0,-1-2 0,0 1 0,10-13 0,15-17-31,-2-1 0,-1-2 0,26-48 0,-54 84-196,0 0 0,-1 0 0,1-1 0,-1 1 0,0-1 0,-1 0 1,1 1-1,-1-8 0,5-20-3530,1 18 2326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3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24 896,'15'24'18105,"-2"4"-10151,-3-1-6255,7 36-3648,-12-44 3701,-3-10-1714,3 9-11,-3-18-38,0-10-13,1-46-329,-2 36-1377,0 0-1,7-35 0,-7 51 1057,0 0-1,0 1 1,1-1-1,-1 0 1,1 1-1,0-1 1,3-3-1,10-10-1236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28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79 2000,'-4'-1'1873,"0"1"0,0-1-1,0 1 1,0 0-1,0 0 1,-1 1 0,-4 0-1,-31 12 2742,28-7-4040,1 0-1,0 1 0,0 0 0,-13 11 0,15-10-103,1 0-1,0 1 1,0 0-1,1 0 1,0 1 0,1 0-1,-6 11 1,10-18-376,0 1 0,0 0 1,1-1-1,-1 1 0,1 0 1,0 0-1,0 0 0,1 0 1,-1 0-1,1 0 0,0 0 1,0 0-1,0 0 0,0 0 1,1 0-1,-1 0 0,1 0 1,0 0-1,1 0 0,-1 0 1,1-1-1,-1 1 0,1 0 1,3 3-1,-3-4-80,1 0 0,0-1 0,0 1 0,0 0 0,1-1 0,-1 0 0,0 0 0,1 0 0,0 0 0,-1-1 0,1 1 0,0-1 0,0 0 0,0 0 0,0 0 0,0-1 0,0 1 0,0-1 0,0 0 0,0 0 0,0 0 0,0-1 0,0 0 0,0 1 0,0-1 0,7-3 0,1 0-19,-1-1 1,1 0 0,-1 0 0,0-1 0,0-1-1,0 0 1,13-12 0,-12 9-61,-1-1 1,-1 0-1,0 0 1,0-1 0,-1 0-1,-1-1 1,0 0-1,6-14 1,-12 22-200,0 0 1,0 0 0,0 0-1,-1-1 1,1 1 0,-2 0 0,1 0-1,0-1 1,-1 1 0,0 0 0,0-1-1,-1 1 1,1 0 0,-1-1-1,0 1 1,-1 0 0,1 0 0,-1 0-1,0 0 1,0 0 0,-1 0-1,0 0 1,1 1 0,-2-1 0,-5-6-1,-18-17-1585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35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119 231 2689,'3'-12'3320,"-1"0"0,0-1 1,-1 1-1,0-13 1,-1 21-2997,-1 0 0,1 0 1,0 0-1,-1 0 0,0 1 1,0-1-1,0 0 1,0 1-1,-1-1 0,1 1 1,-1-1-1,0 1 0,0 0 1,0-1-1,0 1 1,-1 0-1,-4-4 0,7 7-300,-1-1 0,0 0 0,0 1-1,0-1 1,0 1 0,0-1 0,0 1-1,0-1 1,0 1 0,0 0 0,0-1-1,0 1 1,0 0 0,0 0 0,0 0-1,0 0 1,0 0 0,0 0 0,-1 0-1,1 0 1,0 0 0,0 0 0,0 1-1,0-1 1,0 0 0,0 1 0,-1 0-1,-1 1 6,0 0 0,1 0-1,-1 0 1,1 1-1,0-1 1,0 1-1,0-1 1,0 1 0,-2 4-1,-3 5 52,1 1 0,1-1-1,-6 23 1,6-17 53,2 0 1,0 0-1,0 0 0,1 20 1,2-36-120,0 0 0,0 0 1,0 0-1,0 0 1,1 0-1,-1 0 0,0 0 1,1 0-1,-1-1 0,1 1 1,0 0-1,-1 0 0,1 0 1,0-1-1,0 1 0,0 0 1,0-1-1,1 1 0,-1-1 1,2 2-1,-1-2-7,-1-1-1,0 1 1,1-1-1,-1 0 1,0 0-1,1 0 1,-1 0-1,1 0 1,-1 0-1,0 0 1,1 0-1,-1-1 1,0 1-1,1 0 1,-1-1-1,0 1 1,0-1 0,1 0-1,-1 1 1,0-1-1,2-1 1,6-5 3,0 0 0,0-1 1,-1 0-1,0 0 0,9-13 1,19-30-141,32-61 0,-65 108 38,-1 0 1,0 0-1,0 0 1,0 0 0,-1 0-1,1 0 1,-1 0 0,0-1-1,0 1 1,-1-1 0,1-5-1,-1 8-135,-1 0 0,0-1 0,1 1 0,-1-1 0,0 1 0,0 0 0,0-1 0,-1 1 0,1 0 0,0 0 0,-1 0 0,1 0 0,-1 0 0,0 0 0,0 1 0,0-1 0,0 1 0,0-1 0,0 1 0,-3-2 0,-10-6-1130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36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131 141 2032,'0'-3'1505,"0"0"-1,0-1 0,0 1 0,-1 0 0,1 0 0,-1 0 1,0 0-1,0 0 0,0 1 0,-2-5 0,3 6-1199,-1 1-1,1-1 1,-1 0 0,1 1-1,-1-1 1,1 1-1,-1-1 1,1 1-1,-1 0 1,0-1-1,1 1 1,-1-1-1,0 1 1,1 0 0,-1 0-1,0-1 1,1 1-1,-2 0 1,0 0-238,1 0 1,0 0-1,-1 0 1,1 0 0,0 1-1,0-1 1,-1 0-1,1 1 1,0-1-1,0 1 1,-1 0 0,1-1-1,-2 2 1,-4 4 178,0-1 1,1 1-1,0 1 1,-1-1-1,2 1 0,-1 0 1,1 0-1,0 1 1,1-1-1,0 1 1,-4 10-1,4-8-65,0 0 0,1 0 0,0 0 0,1 1-1,0-1 1,0 1 0,1 0 0,1 20 0,1-26-135,-1-1 0,1 1 0,0 0 1,0 0-1,0-1 0,1 1 1,-1-1-1,1 1 0,0-1 0,1 1 1,-1-1-1,1 0 0,0 0 0,0-1 1,0 1-1,0 0 0,1-1 0,-1 0 1,1 0-1,0 0 0,0 0 0,0-1 1,0 1-1,6 1 0,-5-2-35,-1-1-1,1 0 0,-1 0 1,1-1-1,0 1 1,0-1-1,-1 0 1,1 0-1,0-1 1,0 1-1,-1-1 1,1 0-1,0-1 0,-1 1 1,1-1-1,-1 0 1,0 0-1,0 0 1,1 0-1,-1-1 1,-1 0-1,1 1 0,0-2 1,4-4-1,1-1-30,0 0 0,-1-1 0,0 0 0,-1-1 0,0 0-1,0 0 1,7-20 0,-12 26-7,0-1-1,0 1 1,-1 0 0,1-1-1,-1 1 1,-1-1-1,1 0 1,-1 1 0,0-1-1,0 1 1,-1-1 0,1 0-1,-1 1 1,-1-1-1,1 1 1,-1 0 0,0-1-1,0 1 1,0 0 0,-4-5-1,-8-8-649,0 0 0,-1 2 0,-22-20 0,-1-1-2147,10 8 1280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37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76 304,'1'-1'796,"-1"0"0,1 0 0,-1-1 0,1 1 0,-1 0 0,1 0 0,-1-1 0,0 1 0,0 0-1,0-1 1,0 1 0,0 0 0,0-1 0,0 0 0,-6-19 5457,5 18-5740,0 1 0,0 0 0,0 0 0,0 0 0,1 0 0,-1 0 0,1-1 0,0 1 0,-1 0 1,1-1-1,0 1 0,1 0 0,-1-4 0,13 39 2293,-7 5-2447,-2 1 0,-2 44 1,-1-47-853,1-1 0,8 52 1,2-56-67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38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60 2088,'0'0'667,"0"-1"-1,0 0 1,0 1-1,0-1 1,0 0-1,0 1 1,0-1-1,0 0 1,0 0-1,0 1 1,0-1-1,-1 1 1,1-1 0,0 0-1,0 1 1,-1-1-1,1 1 1,0-1-1,-1 0 1,0 0-1,-13-7 3845,11 7-4270,1 0 1,-1 1 0,1-1 0,-1 1 0,0 0 0,1 0-1,-1 0 1,0 0 0,1 0 0,-6 1 0,3 1-60,0 1-1,0-1 1,0 1 0,0 0 0,0 0 0,1 1 0,-1-1 0,1 1 0,0 0 0,0 0 0,0 0 0,1 1-1,0 0 1,-1-1 0,2 1 0,-1 0 0,0 0 0,-1 6 0,0-1-23,1 0 0,0 0 0,0 1 0,1-1 0,1 1 0,0 0 0,0-1 0,2 20 0,-1-26-117,0-1-1,1 1 1,0 0 0,-1-1-1,2 1 1,-1 0-1,0-1 1,1 1-1,-1-1 1,1 0 0,0 1-1,4 4 1,-4-6-28,-1-1 0,1 0 0,0 1 1,0-1-1,-1 0 0,1 0 0,0 0 0,0 0 1,0-1-1,0 1 0,0 0 0,0-1 0,0 0 1,0 1-1,1-1 0,-1 0 0,0 0 0,0 0 1,0 0-1,0 0 0,0-1 0,0 1 0,0-1 0,0 1 1,4-2-1,3-2 2,1-1-1,0 0 1,-1 0 0,0-1 0,0 0-1,-1 0 1,0-1 0,11-10 0,-6 2-106,1 0 1,-2-1-1,17-27 1,-26 38-185,0 0 0,-1-1-1,1 0 1,-1 1 0,0-1 0,-1 0 0,0 0 0,0 0 0,0 0 0,0 0-1,-1 0 1,0 0 0,0 0 0,-1 0 0,0 0 0,0 0 0,-3-9-1,-1-10-926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39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96 203 1520,'0'0'409,"1"-1"0,-1 1 0,1 0 1,-1-1-1,1 1 0,-1 0 0,1-1 0,-1 1 0,0-1 0,1 1 0,-1-1 0,0 1 0,1-1 0,-1 1 0,0-1 0,0 1 0,0-1 0,1 1 0,-1-1 0,0 1 0,0-1 0,0 0 0,0 1 0,0-1 0,0 1 1,0-1-1,0 0 0,0 1 0,0-1 0,0 1 0,-1-1 0,1 1 0,0-1 0,0 1 0,0-1 0,-1 0 0,1 1 0,0-1 0,-1 0 0,-13 3 7009,1 5-7703,6 0 566,0 0 1,1 0-1,0 1 0,0-1 1,1 1-1,0 1 1,0-1-1,1 1 0,0-1 1,0 1-1,1 1 1,0-1-1,1 0 0,-1 12 1,2-15-208,0 0 1,1-1-1,0 1 1,0 0-1,0 0 0,1-1 1,0 1-1,0 0 1,0-1-1,1 1 1,3 6-1,-4-9-42,1 0 0,0 0 0,0 0 0,0 0 0,0-1 0,1 1 0,-1-1 0,1 1 0,0-1 0,-1 0 0,1 0 0,0 0 0,0 0 0,1 0 0,-1-1 0,0 1 0,0-1 0,1 0 0,4 1 0,-5-1-16,1-1 0,-1 1-1,0-1 1,1 0 0,-1 0-1,1 0 1,-1 0 0,0 0 0,1-1-1,-1 1 1,0-1 0,1 0-1,-1 0 1,0-1 0,0 1-1,0 0 1,0-1 0,0 0 0,0 0-1,0 0 1,0 0 0,-1 0-1,1-1 1,-1 1 0,0-1-1,0 1 1,0-1 0,0 0 0,0 0-1,0 0 1,-1 0 0,3-6-1,1-6-13,0 0 0,-1 0 0,0 0 0,-2-1 0,3-29 0,3-173-4598,-7 164 2898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41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22 1056,'-33'-2'10193,"4"12"-3699,24-7-5904,1 0 0,0 0 0,0 0 0,0 1 0,0 0 0,1 0 0,-1 0 0,1 0 0,-5 9 0,3-3-232,0-1 0,1 1-1,0 0 1,1 0 0,0 1 0,1-1 0,0 1 0,0 0 0,1-1-1,1 12 1,0-20-306,0 1-1,0-1 1,0 0 0,0 0-1,1 0 1,-1 0 0,1 0-1,-1 0 1,1 0-1,0 0 1,0 0 0,0 0-1,0 0 1,0 0-1,0-1 1,1 1 0,-1 0-1,1-1 1,2 3 0,-2-3-42,-1 0 1,1-1 0,-1 1 0,1-1 0,-1 1 0,1-1 0,0 0 0,-1 0 0,1 0 0,0 0 0,-1 0 0,1 0 0,-1 0-1,1 0 1,0-1 0,-1 1 0,1 0 0,-1-1 0,1 0 0,-1 1 0,1-1 0,-1 0 0,1 0 0,-1 0 0,3-2 0,19-15-141,-1-1 1,-1-1-1,27-35 1,-22 26-391,-22 24 406,2-1-289,0-1 0,0 0 0,-1 0 0,8-14-1,-13 21 291,1-1-1,-1 0 0,1 0 0,-1 0 0,1 0 0,-1 0 0,0 0 0,0 0 0,0 0 0,1 0 0,-1 0 1,0 0-1,0 0 0,0 0 0,0 0 0,-1 0 0,1-1 0,0 1 0,0 0 0,-1 0 0,1 0 0,0 1 1,-1-1-1,1 0 0,-1 0 0,1 0 0,-1 0 0,0 0 0,1 0 0,-1 1 0,0-1 0,1 0 0,-1 1 1,0-1-1,0 0 0,0 1 0,0-1 0,0 1 0,0-1 0,0 1 0,1 0 0,-1-1 0,0 1 0,-1 0 1,1 0-1,0-1 0,0 1 0,-1 0 0,-13-2-754,1 2 377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42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 2224,'-1'-19'6641,"1"-14"5528,2 14-8232,-1 22-777,4 46-696,-4 53-1480,5 77-1516,2-138-3045,-3-29 1792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46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0 255 2681,'10'-43'10566,"0"1"-4448,19-84 2202,-24 103-6264,2 3-807,-7 20-1235,0 0 0,0 0 0,1 0 1,-1 0-1,0 0 0,0 0 0,0 0 1,1 0-1,-1 0 0,0 0 0,0 0 1,0 0-1,0 0 0,1 0 1,-1 0-1,0 0 0,0 0 0,0 1 1,0-1-1,1 0 0,-1 0 0,0 0 1,0 0-1,0 0 0,0 0 0,0 1 1,0-1-1,1 0 0,-1 0 0,0 0 1,0 0-1,0 0 0,0 1 0,0-1 1,0 0-1,0 0 0,0 0 0,0 1 1,0-1-1,0 0 0,0 0 0,0 0 1,0 0-1,0 1 0,0-1 0,0 0 1,0 0-1,0 1 0,5 45 288,-4 105-96,-3-95-345,3 0-1,2 1 0,19 102 0,-21-154-54,-1-1 0,2 0-1,-1 1 1,0-1 0,1 0 0,-1 0-1,1 0 1,0 0 0,1 0-1,-1-1 1,1 1 0,-1-1-1,1 1 1,0-1 0,0 0-1,6 4 1,-6-6 0,0 0 0,0-1 0,1 1 0,-1-1 0,0 0-1,0 0 1,1 0 0,4 0 0,-8-1 181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47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22 122 2369,'-8'-12'10363,"2"-3"-4592,4 7-4899,0 1 0,1-1 0,0 0 0,0 1-1,0-1 1,1 0 0,1 1 0,1-12 0,2 7 1298,1 10-837,4 20-419,1 34-746,-1 115 207,-9-114-861,3-1 1,16 85-1,-4-88-1442,4-19 289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2545,'11'1'18980,"-9"1"-17220,0 1 1305,-1 5-817,3 6-1056,0 5-423,1 6-313,0 3-128,-1 0-168,-1 0-56,-1-7-136,0-2-136,-2-3-480,0-2-321,-2-1-1351,0-1-937,0-1 1657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48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172 173 1552,'1'-1'605,"0"1"0,1-1-1,-1 1 1,0-1-1,1 1 1,-1-1 0,0 0-1,0 0 1,0 0-1,0 0 1,0 0 0,0 0-1,0 0 1,0 0-1,0 0 1,0 0 0,-1-1-1,1 1 1,1-2-1,-2 1-182,1-1 0,-1 1 0,1 0 0,-1 0 0,0 0 0,0 0 0,0 0 0,0-1 0,0 1 0,0 0 0,-1 0 0,0-3 0,1 3-285,-1 0 1,1 0-1,-1 0 0,0 1 1,0-1-1,1 0 0,-1 0 0,-1 1 1,1-1-1,0 1 0,0-1 1,0 1-1,-1-1 0,1 1 1,-1 0-1,1 0 0,-1-1 0,0 1 1,1 0-1,-1 1 0,0-1 1,0 0-1,1 0 0,-1 1 1,0-1-1,0 1 0,0 0 0,0-1 1,0 1-1,0 0 0,-3 0 1,0 1 7,-1 0 0,0 1 0,1 0 0,-1 0 1,1 0-1,-1 0 0,1 1 0,0 0 0,0 0 1,0 0-1,1 1 0,-1 0 0,-5 5 0,4-2 47,0 1-1,0 0 0,0 0 1,1 0-1,0 1 0,1-1 1,-6 16-1,6-11-40,0 0-1,1 0 1,0 1 0,1-1 0,0 1 0,1-1 0,1 1-1,0-1 1,1 1 0,0 0 0,6 20 0,-7-32-137,1 1 1,-1-1-1,1 0 1,0 0-1,0-1 1,0 1-1,0 0 1,0 0-1,0 0 1,0-1-1,0 1 1,1 0-1,-1-1 1,1 1-1,-1-1 1,1 0-1,0 1 1,-1-1-1,1 0 0,0 0 1,2 1-1,-2-2-8,1 0 0,-1 0 0,0 0 0,1 0 0,-1 0 0,0 0 0,0-1 1,1 1-1,-1-1 0,0 0 0,0 1 0,0-1 0,0 0 0,1 0 0,-1-1 0,-1 1 0,1 0 0,0-1 0,0 1 0,0-1 0,2-2 0,8-9-46,0-1 1,-1-1 0,0 1-1,-1-2 1,-1 1 0,0-2-1,9-22 1,-5 5-1294,-1-1 0,13-64 1,-18 56-2068,-4 14-1607,-3 6 870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48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189 311 2208,'-18'-18'10706,"-2"7"-4035,17 9-6072,-1 1-1,1 0 0,-1 0 1,1 0-1,-1 1 1,0-1-1,0 1 0,1 0 1,-7 0-1,5 1-421,0 0-1,0 0 0,1 0 0,-1 1 1,1 0-1,0-1 0,-1 2 0,1-1 1,0 0-1,0 1 0,0 0 1,0 0-1,1 0 0,-1 0 0,1 1 1,0-1-1,-5 8 0,4-4-26,0 1 0,0 0 0,0 0 0,1 0-1,0 1 1,1-1 0,0 1 0,0-1 0,1 1 0,0 0-1,1 0 1,0-1 0,0 1 0,2 15 0,-1-20-127,0 0 0,-1 0 0,1 0 1,1 0-1,-1 0 0,0 0 0,1 0 0,0 0 0,0 0 1,0-1-1,0 1 0,1-1 0,-1 0 0,1 1 1,0-1-1,0 0 0,0-1 0,1 1 0,-1 0 0,0-1 1,1 0-1,0 0 0,-1 0 0,1 0 0,0-1 1,0 1-1,0-1 0,0 0 0,0 0 0,1-1 0,-1 1 1,7-1-1,-2-1-23,0 0 0,0 0 0,-1-1 1,1-1-1,0 1 0,-1-2 0,0 1 1,0-1-1,0 0 0,0 0 0,0-1 1,-1 0-1,0-1 0,0 0 0,-1 0 0,1 0 1,8-12-1,-3 3-49,-1 1 1,-1-2-1,0 1 1,-2-1-1,1-1 1,-2 1-1,10-32 1,-14 38-90,-1-1 0,0 1 0,-1-1 0,0 0 0,0 0 0,-1 0 0,0 1 0,-1-1 0,-1 0 0,1 0 0,-6-14 0,1 8-693,-1 0 1,-1 1 0,-1 0-1,0 0 1,-1 1 0,-12-15-1,-13-14-850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49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229 128 2777,'-16'-23'11372,"-5"6"-4329,18 15-6470,-1 0 0,0 1 0,0-1 1,0 1-1,0 0 0,-1 0 0,1 0 0,0 0 1,-9 0-1,8 2-495,0-1 1,0 0 0,0 1 0,0 0-1,-1 0 1,1 1 0,0 0 0,1 0-1,-1 0 1,0 0 0,1 0-1,-1 1 1,1 0 0,-1 0 0,1 0-1,0 1 1,1-1 0,-6 7-1,3-2 19,0 1-1,0 0 0,1 0 1,1 0-1,-1 0 0,1 1 1,1 0-1,-4 14 0,6-20-72,0-1 0,1 1-1,-1-1 1,1 1-1,0-1 1,0 1-1,0-1 1,0 1 0,0 0-1,1-1 1,0 1-1,0-1 1,0 0-1,0 1 1,0-1 0,1 0-1,-1 1 1,1-1-1,0 0 1,0 0-1,0 0 1,0-1 0,1 1-1,-1 0 1,1-1-1,0 0 1,4 4-1,-4-4-17,0-1-1,-1 0 0,1 0 1,0 0-1,0 0 0,0 0 0,0 0 1,0-1-1,-1 1 0,1-1 0,0 0 1,0 0-1,0 0 0,0 0 1,0 0-1,0-1 0,5-1 0,-2 0-2,0 0-1,-1-1 1,1 0-1,-1 0 1,1 0-1,-1-1 0,9-8 1,2-3-70,-2-1 1,0 0-1,22-35 0,-25 32-749,-2 1 0,0-1-1,-1 0 1,-1-1-1,8-31 1,-8 29-1418,3 4 464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50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154 205 2104,'-38'6'11575,"3"12"-4485,29-13-6385,-1 0 1,1 0 0,0 1-1,1-1 1,-1 2 0,1-1-1,-8 14 1,9-14-589,1 0-1,-1 0 1,1 1-1,1 0 1,-1-1 0,1 1-1,0 0 1,1 0-1,0 0 1,0 0 0,0 0-1,1 0 1,0 1-1,0-1 1,1 0 0,0 0-1,0 0 1,1 0 0,5 13-1,-6-18-101,-1 1 0,2-1 0,-1 0 0,0 0 0,0 0 0,1 0 0,-1-1 0,1 1 0,-1 0 0,1-1 0,0 1 0,0-1 0,-1 1 0,1-1 0,0 0 0,0 0 0,1 0 0,-1 0 0,0 0 0,0 0 0,0-1 0,1 1 0,-1-1 0,0 1 0,1-1 0,-1 0 0,0 0 0,1 0 0,2-1 0,0 0-14,-1 0 0,0 0-1,0-1 1,0 1 0,1-1-1,-2 0 1,1-1 0,0 1-1,0-1 1,-1 1 0,0-1-1,1 0 1,-1 0 0,5-7-1,-2 1-33,0 0 0,0-1 0,-1 0-1,0 0 1,0 0 0,-1-1 0,-1 0-1,0 1 1,2-14 0,0-10-540,0-58-1,-5 69 183,1 10-172,0 0 0,1 0-1,0 0 1,1 0 0,0 0-1,1 0 1,0 1-1,10-18 1,10-6-779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2:58:50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114 112 1344,'3'0'708,"20"-3"8331,-23 3-8866,0 0 1,1 0-1,-1 0 1,0 1 0,0-1-1,1 0 1,-1 0-1,0 0 1,0 0-1,1 0 1,-1 0-1,0 0 1,0 0 0,1-1-1,-1 1 1,0 0-1,0 0 1,0 0-1,1 0 1,-1 0-1,0 0 1,0 0-1,1 0 1,-1-1 0,0 1-1,0 0 1,0 0-1,1 0 1,-1 0-1,0-1 1,0 1-1,0 0 1,0 0-1,0-1 1,0 1 0,1 0-1,-1 0 1,0 0-1,0-1 1,0 1-1,0 0 1,0 0-1,0-1 1,0 1-1,0 0 1,0 0 0,0-1-1,0 1 1,0 0-1,0 0 1,0-1-1,0 1 1,0 0-1,-1 0 1,1-1 0,0 1-1,0 0 1,0 0-1,0-1 1,0 1-1,0 0 1,-1 0-1,1 0 1,0-1-1,-1 1-33,0-1 0,0 1 0,0 0-1,0-1 1,1 1 0,-1 0-1,0 0 1,0-1 0,0 1-1,0 0 1,0 0 0,0 0-1,0 0 1,0 0 0,0 0 0,0 1-1,0-1 1,1 0 0,-1 0-1,0 1 1,0-1 0,0 0-1,-1 1 1,-21 14 1132,13-6-981,1 0-1,0 0 0,1 1 0,0 0 0,0 1 0,1 0 0,0 0 0,-6 15 0,10-18-221,-1 0 1,1 0-1,1 0 0,0 1 1,0-1-1,0 1 0,1-1 0,0 1 1,1 0-1,0 0 0,0-1 1,1 1-1,2 11 0,-2-17-63,0 1-1,0-1 1,0 1 0,1-1-1,-1 0 1,1 0-1,0 1 1,0-1-1,0 0 1,0-1 0,0 1-1,1 0 1,-1-1-1,1 1 1,0-1-1,0 0 1,0 0 0,4 3-1,-2-3-7,-1-1 0,1 1 0,-1-1 0,1 0-1,0-1 1,0 1 0,-1-1 0,1 1 0,0-1 0,0-1-1,-1 1 1,8-2 0,-2-1-30,0 1-1,0-2 1,0 1-1,0-1 1,-1-1-1,0 0 1,0 0-1,0-1 1,-1 0 0,0 0-1,0-1 1,8-9-1,-7 4-94,0 0-1,-1 0 0,-1-1 1,0 0-1,-1 0 1,0-1-1,-1 0 1,-1 0-1,0 0 0,3-22 1,-5 18-1219,-1 0 1,0 0-1,-1 0 1,-4-31-1,-5-3-1616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0:47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151 114 1568,'1'-1'652,"1"1"-1,-1 0 1,0 0-1,0-1 0,0 1 1,0-1-1,0 1 1,0-1-1,0 1 0,0-1 1,0 0-1,0 1 1,0-1-1,0 0 0,0 0 1,-1 0-1,2-1 1,-2 1-438,1 1 1,-1-1-1,0 1 1,0-1-1,0 1 1,0-1-1,0 0 1,0 1 0,0-1-1,0 1 1,0-1-1,0 0 1,0 1-1,0-1 1,0 1-1,-1-1 1,1 1 0,0-1-1,0 1 1,0-1-1,-1 1 1,1-1-1,0 1 1,-1-2-1,-1 1-82,1 0 0,-1 0 0,1-1 0,-1 1 0,1 0 0,-1 0 0,1 0 0,-1 1 0,0-1-1,1 0 1,-1 1 0,0-1 0,0 1 0,0-1 0,0 1 0,1 0 0,-1 0 0,0 0 0,0 0-1,0 0 1,-3 1 0,-2 1 30,1 0 0,0 1 0,-1 0 0,1 0 0,0 1 0,1 0 0,-1 0 0,1 0 0,-1 1 0,1-1 0,1 1 0,-1 0 0,1 1 0,0-1 0,0 1 0,0 0 0,1 0 0,-4 9 0,2-5 4,1 0-1,0 0 0,1 0 1,0 0-1,1 1 0,0-1 1,0 1-1,1-1 1,1 1-1,0 0 0,1 14 1,0-23-140,-1 1 1,0 0 0,1 0-1,0 0 1,0-1-1,0 1 1,0 0 0,0-1-1,0 1 1,1-1-1,-1 1 1,1-1 0,-1 0-1,1 1 1,0-1 0,0 0-1,0 0 1,1-1-1,-1 1 1,0 0 0,1-1-1,3 3 1,-3-4-22,0 1 1,0 0 0,0-1-1,0 0 1,0 0-1,0 0 1,0 0 0,1 0-1,-1-1 1,0 1-1,0-1 1,0 0-1,0 0 1,0 0 0,0 0-1,-1-1 1,1 1-1,0-1 1,-1 1 0,4-4-1,6-4 12,0 0-1,-1-1 1,0-1-1,0 0 0,-1 0 1,-1-1-1,12-19 1,-18 26-8,0 0-1,0 0 1,0-1 0,-1 1 0,0-1 0,0 0-1,0 0 1,-1 0 0,0 0 0,0 0-1,0 0 1,-1 0 0,0 0 0,0-1 0,0 1-1,-1 0 1,0 0 0,0 0 0,-1 0-1,-3-11 1,-2 3-271,0 0-1,-1 1 0,0 0 0,-19-23 1,24 26-896,6 2 903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0:48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1768,'7'-30'11883,"-1"5"-4445,1 34-3972,-1 8-2960,-6-15-476,38 165 2123,-34-139-2070,-1-1-1,-1 1 1,-1-1-1,-4 36 1,4-154 10,0 84-92,5-37 14,2 0 0,25-81-1,-32 121-60,1 0-1,-1 1 1,1-1-1,0 1 1,0-1 0,1 1-1,-1 0 1,0 0-1,1 0 1,0 0-1,0 0 1,6-4 0,-6 5-304,0 0 1,1 1 0,-1 0 0,0-1 0,1 1 0,-1 1-1,1-1 1,-1 0 0,1 1 0,0 0 0,-1 0 0,1 0-1,-1 0 1,7 1 0,6 2-504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0:49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11 160 2152,'4'-3'15064,"5"3"-9777,14 3-6482,-16-2 2625,4 1-1247,1-2 1,-1 1-1,1-2 0,-1 1 1,1-2-1,-1 1 0,0-2 0,12-3 1,-20 5-172,0 0 0,0 0 1,0 0-1,0 0 1,0-1-1,0 0 0,-1 1 1,1-1-1,-1 0 1,1 0-1,-1-1 0,1 1 1,-1 0-1,0-1 1,0 1-1,-1-1 0,1 0 1,0 0-1,-1 0 1,1 0-1,-1 0 0,0 0 1,0 0-1,0 0 1,-1 0-1,1 0 1,-1 0-1,0-1 0,0 1 1,0 0-1,0 0 1,0-1-1,-2-4 0,2 4-11,-1 1 0,1 0 1,-1 0-1,0 0 0,0 0 0,0 0 0,0 0 0,-1 0 0,1 1 0,-1-1 0,0 0 0,0 1 0,0-1 0,0 1 0,0 0 0,0 0 0,-1-1 0,1 1 1,-1 1-1,1-1 0,-1 0 0,-3-1 0,3 3-3,1-1 0,-1 1 1,0-1-1,0 1 0,1 0 0,-1 0 0,0 0 1,0 1-1,0-1 0,1 1 0,-1-1 1,0 1-1,0 0 0,1 0 0,-1 0 1,1 0-1,-1 1 0,1-1 0,0 1 1,-1-1-1,1 1 0,0 0 0,0 0 1,0 0-1,-2 3 0,-9 9 260,1 1 1,1 0-1,1 0 1,0 1-1,1 0 0,1 1 1,0 0-1,1 1 0,1-1 1,1 1-1,-7 36 1,12-53-256,0 1 0,1-1 0,-1 0 0,0 1 0,0-1 0,1 1 1,-1-1-1,0 0 0,1 1 0,0-1 0,-1 0 0,1 0 0,0 1 1,-1-1-1,1 0 0,0 0 0,0 0 0,0 0 0,0 0 0,0 0 0,0 0 1,0 0-1,1-1 0,-1 1 0,0 0 0,0-1 0,1 1 0,-1-1 1,0 1-1,1-1 0,-1 1 0,0-1 0,3 0 0,6 2-133,1-1 1,0 0-1,17-1 0,-7-1-392,31 6-1279,9 1-5408,-42-6 5188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0:49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36 496,'1'-1'1173,"0"-1"-1,-1 0 1,1 1-1,-1-1 1,0 0 0,1 0-1,-1 0 1,0 1-1,0-1 1,0 0 0,0-3-1,0 5-888,-1-1 0,1 1-1,0-1 1,0 0 0,0 1-1,-1-1 1,1 1 0,0-1-1,-1 1 1,1-1 0,-1 1 0,1-1-1,0 1 1,-1-1 0,1 1-1,-1-1 1,1 1 0,-1 0-1,0-1 1,1 1 0,-1 0-1,0-1 1,-1 1-152,0 0 0,1 0 0,-1 0 0,0 0 0,0 0 0,0 0 0,1 0 0,-1 1-1,0-1 1,0 1 0,1-1 0,-1 1 0,0 0 0,1 0 0,-1-1 0,1 1 0,-1 0 0,1 1 0,-1-1 0,1 0 0,-2 2-1,-8 10 181,0-1 0,1 1 0,0 1-1,2 0 1,-1 0 0,2 1-1,0 0 1,0 0 0,2 0-1,-6 23 1,11-39-314,1 1 0,-1 0 1,0 0-1,1-1 0,-1 1 0,0 0 0,1 0 0,-1-1 0,0 1 1,1 0-1,-1 0 0,1 0 0,-1 0 0,0 0 0,1 0 0,-1-1 0,1 1 1,-1 0-1,0 0 0,1 0 0,-1 0 0,1 0 0,-1 1 0,0-1 0,1 0 1,-1 0-1,1 0 0,-1 0 0,0 0 0,1 0 0,-1 1 0,0-1 1,1 0-1,-1 0 0,0 1 0,1-1 0,-1 0 0,0 0 0,1 1 0,-1-1 1,0 0-1,0 1 0,1-1 0,-1 0 0,0 1 0,0-1 0,0 1 0,0-1 1,0 0-1,1 1 0,-1-1 0,0 1 0,0-1 0,0 0 0,0 1 1,0-1-1,0 1 0,0-1 0,0 0 0,0 1 0,-1-1 0,1 1 0,0-1 1,0 0-1,0 1 0,-1 0 0,35-28-203,-26 21 194,-3 3 6,0 1-1,0 0 1,0 1 0,0-1 0,0 1 0,0 0 0,0 0 0,1 1-1,-1 0 1,0 0 0,1 0 0,-1 0 0,0 1 0,0 0 0,0 0-1,1 0 1,8 4 0,-10-3 18,0-1 0,-1 1 0,1-1 0,-1 1-1,0 0 1,1 1 0,-1-1 0,0 1 0,0-1 0,0 1 0,2 4 0,-3-6 21,-1 1 0,0 0 0,0 0 0,0 0 0,0 0 1,-1 0-1,1 0 0,0 0 0,-1 0 0,0 1 0,1-1 1,-1 0-1,0 0 0,0 0 0,0 0 0,0 1 0,-1-1 1,1 0-1,0 0 0,-1 0 0,0 2 0,-2 2 105,0-1-1,0 1 0,0-1 1,-1 0-1,0 0 0,0 0 1,0 0-1,-1-1 0,1 0 1,-7 5-1,-58 37 412,54-37-509,9-4-77,-50 26 196,51-28-264,0-1 0,0 0 0,-1 0 0,1 0 1,0-1-1,-1 0 0,1 0 0,-1 0 0,-5-1 0,10 0 6,1 0 0,-1 0 0,1 0-1,-1 1 1,1-1 0,0 0 0,-1 0 0,1 0 0,-1-1 0,1 1 0,-1 0 0,1 0 0,-1 0 0,1 0-1,0 0 1,-1 0 0,1-1 0,-1 1 0,1 0 0,0 0 0,-1-1 0,1 1 0,0 0 0,-1 0-1,1-1 1,0 1 0,-1 0 0,1-1 0,0 1 0,0-1 0,-1 1 0,1 0 0,0-1 0,0 1-1,0-1 1,0 1 0,-1 0 0,1-1 0,0 1 0,0-1 0,0 1 0,0-1 0,0 1 0,0-1-1,0 1 1,0 0 0,0-1 0,1 1 0,-1-1 0,0 1 0,0-1 0,5-11-1377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0:49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17 1784,'-11'22'4345,"-5"6"7402,-5 5-9851,1 1 1433,10-5-1553,5-6-471,14-15-593,6-7-400,10-14-312,-1-6-64,-1-16-640,-1-4-369,-4-6-1087,-1 2 832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4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124 160 3129,'6'-8'6049,"-6"-3"5569,-2 2-10905,-9 2 607,-4 1-368,-8 5-32,-4-1-168,4-2-335,4-3-81,11-7-232,6-1-112,10-4-320,4 1-297,5-2-1199,1 2 904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0:49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1328,'15'-33'2185,"2"-5"6297,0 0-5642,0 2 833,2 14-920,-4 12-281,-3 18-584,0 11-287,-4 13-785,0 4-296,-3 4-592,-2 1-384,-2-3-1720,-1 0 1383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0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67 1520,'-5'-10'11514,"2"0"-4655,4-4-2394,0 11-4012,0 1-1,0-1 0,0 0 0,0 0 1,0 1-1,1-1 0,-1 1 0,1 0 1,3-5-1,-5 7-423,1 0 0,-1-1 1,0 1-1,0 0 0,0 0 0,1 0 0,-1-1 1,0 1-1,0 0 0,1 0 0,-1 0 1,0 0-1,0 0 0,1 0 0,-1-1 0,0 1 1,0 0-1,1 0 0,-1 0 0,0 0 1,0 0-1,1 0 0,-1 0 0,0 0 0,1 0 1,-1 0-1,0 0 0,0 0 0,1 1 0,-1-1 1,0 0-1,0 0 0,1 0 0,-1 0 1,0 0-1,0 0 0,1 1 0,-1-1 0,0 0 1,0 0-1,0 0 0,1 1 0,-1-1 1,0 0-1,0 0 0,0 1 0,0-1 0,0 0 1,1 0-1,-1 1 0,0-1 0,0 0 1,0 0-1,0 1 0,0-1 0,0 0 0,0 0 1,0 1-1,0-1 0,0 0 0,0 1 1,0-1-1,0 0 0,0 0 0,0 1 0,-1-1 1,3 22 310,-3 1-304,-2 117 447,2-48-2985,1-85 161,1-16 683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0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2681,'7'-3'22185,"7"21"-16673,4 17-6972,-13-24 3233,15 33-1700,-2 2 0,-2 0 0,16 77 0,-31-113-392,1-1 0,-2 0 0,1 1 0,-2 13 0,1-20 68,0-1 1,-1 0 0,1 0-1,0 0 1,-1 0-1,0 0 1,1 0-1,-1 0 1,0 0 0,0 0-1,0 0 1,0-1-1,0 1 1,0 0-1,-1 0 1,1-1 0,-1 1-1,1-1 1,-1 1-1,1-1 1,-1 0-1,0 0 1,0 0-1,0 0 1,0 0 0,-3 1-1,-15 0-1387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1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6 217 2529,'-5'-15'8593,"6"-2"5202,3-10-11930,-3-3 1279,7-1-2287,-1 1-369,12 9-400,10 3-192,10 7-464,7 4-305,4 2-1671,2 3-1193,-3 0 1777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1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1 544,'-13'3'12342,"-1"-2"-6546,11-1-5407,0 0 1,0 0-1,0 0 0,0 0 0,1 1 0,-1-1 0,0 1 1,-4 1-1,2 1-193,0 0 1,0 1-1,1-1 0,-1 1 1,1 0-1,0 0 1,0 0-1,0 0 1,1 1-1,0 0 0,0-1 1,0 1-1,0 0 1,1 1-1,0-1 1,0 0-1,0 1 0,0-1 1,-1 12-1,2-10-24,1 0-1,-1-1 0,1 1 1,0 0-1,0 0 0,1-1 1,0 1-1,0 0 0,1-1 1,-1 1-1,1-1 0,1 1 1,-1-1-1,1 0 0,0 0 1,7 9-1,-9-14-163,-1-1 0,0 1 0,0-1 0,1 0 0,-1 1 0,0-1 1,1 0-1,-1 1 0,1-1 0,-1 0 0,0 1 0,1-1 0,-1 0 0,1 0 0,-1 1 0,1-1 0,-1 0 0,1 0 0,-1 0 0,1 0 0,-1 0 0,1 0 0,-1 0 0,1 0 0,-1 0 0,1 0 0,-1 0 0,1 0 1,-1 0-1,1 0 0,-1 0 0,1-1 0,12-13 68,2-27-55,5-64-41,-20 104 22,0 1-1,0 0 1,0-1-1,0 1 1,0 0 0,0-1-1,0 1 1,0 0-1,1-1 1,-1 1 0,0 0-1,0-1 1,0 1-1,0 0 1,1 0 0,-1-1-1,0 1 1,0 0-1,0 0 1,1-1 0,-1 1-1,0 0 1,1 0-1,-1 0 1,0 0 0,0-1-1,1 1 1,-1 0-1,0 0 1,1 0 0,-1 0-1,0 0 1,1 0 0,-1 0-1,0 0 1,1 0-1,-1 0 1,0 0 0,1 0-1,-1 0 1,1 0-1,14 12 295,8 20 440,-22-30-765,-1 0 1,1-1-1,-1 1 1,1-1-1,0 1 1,0-1-1,0 1 1,0-1-1,0 1 0,0-1 1,1 0-1,-1 1 1,0-1-1,1 0 1,-1 0-1,0 0 1,1 0-1,-1-1 1,1 1-1,0 0 0,-1 0 1,1-1-1,0 1 1,-1-1-1,1 0 1,0 1-1,0-1 1,-1 0-1,1 0 1,0 0-1,0 0 1,-1 0-1,1-1 0,0 1 1,0-1-1,-1 1 1,1-1-1,-1 1 1,1-1-1,0 0 1,-1 0-1,1 0 1,-1 1-1,1-2 1,-1 1-1,0 0 0,1 0 1,-1 0-1,2-3 1,29-35-6598,-24 29 4911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2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1488,'-4'4'12223,"2"3"-4558,5 12-1742,11 23-8455,-10-32 4739,6 16-1691,0 0 0,1-1 0,2 0 0,1-1 0,29 40 0,-43-63-512,1 0 0,0 0-1,-1 0 1,1 0-1,0 0 1,0 0-1,0 0 1,0 0 0,0-1-1,0 1 1,0 0-1,0-1 1,0 1-1,0 0 1,0-1 0,0 1-1,1-1 1,-1 0-1,0 1 1,0-1-1,3 0 1,-3 0-5,-1-1 0,1 1 1,0-1-1,0 1 0,-1-1 0,1 0 0,0 1 1,-1-1-1,1 0 0,-1 1 0,1-1 0,-1 0 1,1 0-1,-1 0 0,1 0 0,-1 1 0,0-1 1,1 0-1,-1 0 0,0 0 0,0-2 1,2-8-54,-1-1 1,0 0-1,-2-15 1,1 24 29,-3-17-132,10 31-36,-7-11 145,1 0-1,-1 0 0,1 0 0,-1 0 0,0-1 1,1 1-1,-1 0 0,1 0 0,-1-1 1,0 1-1,1 0 0,-1-1 0,0 1 0,1 0 1,-1-1-1,0 1 0,0-1 0,1 1 1,-1 0-1,0-1 0,0 1 0,0-1 0,0 1 1,1-1-1,-1 1 0,0 0 0,0-1 1,0 0-1,6-17-890,-3-9-295,-2 7 696,-1 21 556,1-1 0,-1 0 1,0 0-1,0 0 0,0 0 0,0 0 0,0 0 0,0 0 1,0 0-1,0 0 0,0 0 0,1 0 0,-1 0 1,0 0-1,0 0 0,0 0 0,0 0 0,0 0 0,0 0 1,0 0-1,0 0 0,0 0 0,1 0 0,-1 0 1,0 0-1,0 0 0,0 0 0,0 0 0,0 0 0,0 0 1,0-1-1,0 1 0,0 0 0,0 0 0,1 0 1,-1 0-1,0 0 0,0 0 0,0 0 0,0 0 0,0 0 1,0 0-1,0 0 0,0-1 0,0 1 0,0 0 0,0 0 1,0 1 28,0 0 1,1 1 0,-1-1-1,1 0 1,-1 0 0,1 0-1,-1 0 1,1 0 0,-1 0-1,1 0 1,0 0 0,0 0-1,-1 0 1,1 0 0,0 0-1,0 0 1,0-1 0,0 1-1,0 0 1,0-1 0,0 1-1,0 0 1,1-1 0,-1 0-1,0 1 1,0-1 0,2 1 0,-2-2-48,0 0 1,0 0 0,1 1 0,-1-1 0,0 0 0,0 0 0,0 0 0,0 0 0,0 0-1,0-1 1,-1 1 0,1 0 0,0 0 0,-1 0 0,1-1 0,-1 1 0,1 0 0,-1-1-1,1 1 1,-1-1 0,0 1 0,0 0 0,0-4 0,1 3-26,4-51 130,-5 51-178,0-1 1,0 1-1,0 0 0,-1-1 1,1 1-1,0 0 1,-1-1-1,0 1 1,1 0-1,-1 0 0,0 0 1,0-1-1,-1 1 1,1 0-1,0 0 1,-1 0-1,1 1 0,-1-1 1,-2-2-1,2 3 766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2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1832,'-21'20'11386,"3"1"-5229,12-14-5715,1 1 0,1 0 0,-1 0 0,1 0 0,0 1 0,1 0 0,0 0 0,0 0 0,1 0 0,0 0 0,0 14 0,3 26 915,7-25-831,-7-24-515,-1 1 0,0-1 1,0 1-1,1-1 0,-1 0 0,1 1 1,-1-1-1,0 0 0,1 1 1,-1-1-1,1 0 0,-1 1 0,1-1 1,-1 0-1,1 0 0,-1 0 0,1 1 1,-1-1-1,1 0 0,-1 0 0,1 0 1,-1 0-1,1 0 0,-1 0 1,1 0-1,-1 0 0,1 0 0,0 0 1,-1 0-1,1-1 0,-1 1 0,1 0 1,1-2-4,0 1 1,0 0-1,0-1 1,0 1-1,0-1 1,-1 0-1,1 1 1,-1-1-1,1 0 1,-1 0-1,0 0 1,0 0-1,0 0 1,0-1-1,1-2 1,11-40-6,-10 34-25,-1 4 48,13-37-362,-15 43 342,0 0 0,0 1 0,0-1 0,1 0 0,-1 1 0,0-1-1,1 0 1,-1 1 0,1-1 0,-1 1 0,1-1 0,-1 1 0,1-1 0,-1 1-1,1-1 1,0 1 0,-1-1 0,1 1 0,-1 0 0,1-1 0,0 1 0,-1 0-1,1 0 1,0-1 0,0 1 0,-1 0 0,1 0 0,0 0 0,0 0-1,-1 0 1,1 0 0,0 0 0,-1 0 0,1 0 0,0 0 0,0 1 0,-1-1-1,1 0 1,0 0 0,-1 1 0,1-1 0,0 0 0,-1 1 0,1-1 0,-1 1-1,1-1 1,0 1 0,-1-1 0,1 1 0,-1-1 0,0 1 0,1 0-1,1 1 16,16 13 1066,-12-16-888,-3-14-993,-3-14-5941,0 23 5301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3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27 264,'-9'-26'28566,"15"35"-27683,1 4-755,-1 0 1,-1 1-1,0 0 0,0 0 1,-2 0-1,0 1 1,0-1-1,0 20 0,7 31-4814,-11-71 3373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4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90 4657,'-4'-12'9578,"-4"-6"2449,-4 1-11043,3 3 304,0 1-568,5 5-552,4 3-376,7 2-1016,3 3-1113,9 3 1169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4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1816,'-7'11'5882,"6"3"7336,1 5-11073,4 2 1632,5 4-1897,0-1-624,3-5-631,-2-2-233,-1-3-240,-2-4-56,0 3-80,-2-1-88,-2-6-368,0 0-297,-7-22-7752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6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1 382 832,'2'-8'1133,"0"1"0,0 0 0,1 0 0,0 0 0,1 0 0,-1 0 0,7-8-1,-2 5 153,1-1 0,0 2-1,16-15 1,4 2-437,0 1 0,35-17 0,-32 21-787,1 1-1,0 2 0,1 1 1,63-14-1,148-15 392,-135 26 287,222-19 1032,-278 34-1740,1 2 0,-1 2 0,0 3 1,58 14-1,-67-8-25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4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51 5217,'-17'-22'11146,"-10"10"1497,-1 6-11819,6 3 313,6 2-697,12-1-576,4-1-448,11 2-1601,2 0 905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5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36 159 1656,'-11'3'4350,"-14"3"13622,91-3-11961,2 4-4020,-31-2-2128,1-1-1,0-3 1,60-4 0,-90 2 136,-1 0 0,0 0 0,0 0-1,1-1 1,-1 0 0,7-3 0,-12 5 0,-1-1 0,1 0 0,-1 1 0,0-1 1,0 0-1,1 0 0,-1 0 0,0 0 0,0 0 0,0 0 1,0 0-1,0-1 0,0 1 0,0 0 0,-1-1 1,1 1-1,0 0 0,-1-1 0,1 1 0,-1-1 1,1 1-1,-1-1 0,0 1 0,1-1 0,-1 1 0,0-1 1,0 1-1,0-1 0,0 1 0,-1-3 0,0-2-4,0 1 0,0-1 1,-1 1-1,0-1 0,0 1 0,0 0 0,0 0 0,-1 0 0,0 0 0,0 0 0,0 1 0,-1-1 0,1 1 0,-1 0 0,0 0 0,-6-4 0,2 2-3,0 2-1,0-1 1,0 1-1,-1 0 1,1 0-1,-1 1 1,0 1-1,0-1 1,-12 0-1,-15-1-54,1 1-1,-37 3 1,32 1-326,83 5-7440,-32-4 6318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5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4 2032,'-3'-3'17084,"0"6"-14907,-2 3 1231,-5 8-1103,-3 1-377,-4 11-824,2 6-343,-4 3-345,0 4-152,2-8-480,-1-6-384,2-10-1585,4-6 833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9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5 470 896,'-3'36'12167,"1"-10"-2770,9-51-5763,13-39-2828,2 0 0,43-86 0,-49 115-400,-13 29-356,9-18 117,-12 23-162,1 1-1,-1 0 1,0-1-1,0 1 1,1 0-1,-1 0 1,0-1 0,1 1-1,-1 0 1,0 0-1,1 0 1,-1-1-1,0 1 1,1 0-1,-1 0 1,1 0 0,-1 0-1,0 0 1,1 0-1,-1 0 1,1 0-1,-1 0 1,0 0 0,1 0-1,-1 0 1,1 0-1,-1 0 1,0 0-1,1 0 1,-1 1-1,0-1 1,1 0 0,-1 0-1,0 0 1,1 0-1,-1 1 1,0-1-1,1 0 1,-1 0-1,0 1 1,0-1 0,1 0-1,-1 1 1,0-1-1,0 0 1,1 1-1,-1-1 1,0 0 0,0 1-1,0-1 1,0 1-1,0-1 1,0 0-1,0 1 1,1-1-1,-1 1 1,0 0 0,12 26 113,12 25 138,1-2-1,2-1 1,35 47 0,-53-84-207,-5-6-32,0 0 0,0 0 0,1-1 0,0 0-1,7 7 1,-11-12-13,0 1 0,-1-1 0,1 1 0,0-1-1,0 1 1,0-1 0,0 1 0,0-1 0,0 0-1,0 0 1,0 1 0,0-1 0,0 0 0,0 0-1,0 0 1,-1 0 0,1 0 0,0 0 0,0-1-1,0 1 1,0 0 0,0 0 0,0-1 0,0 1-1,0 0 1,0-1 0,0 1 0,0-1 0,-1 1 0,1-1-1,0 0 1,0 1 0,-1-1 0,1 0 0,0 1-1,-1-1 1,1 0 0,-1 0 0,1 0 0,-1 0-1,1 1 1,-1-1 0,1 0 0,-1-2 0,12-21 35,-1-1 0,-1 0 0,-2 0 0,0-1 0,7-46 0,2-133-147,-15 146-1,-2 58 36,0 0 0,0 0 0,0 0 0,0 1 0,-1-1 0,1 0 0,0 0 0,1 0 0,-1 0 0,0 1 0,0-1 0,0 0 0,0 0 0,1 1 0,-1-1 0,0 0 1,1 0-1,-1 1 0,0-1 0,1 0 0,-1 1 0,1-1 0,-1 0 0,1 1 0,0-1 0,-1 1 0,2-2 0,17 15-4732,-16-11 4485,11 11-1219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9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31 2617,'16'-8'11502,"5"-12"-2314,-18 17-6059,-19 95 30,-41 119-2117,46-175-1052,-2 0 0,-33 64-1,37-84-983,-1-1 0,-15 18 1,11-19-1659,1-13 756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09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2793,'2'2'21220,"5"5"-19636,-3 1 1345,9 3-1769,4 4-440,6 4-423,9 1-153,3 6-200,1 0-192,0 4-633,1 4-927,-3 3-1313,0 3 1201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0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24 251 1200,'-23'12'19614,"36"-11"-12721,41-12-5700,22-9-465,-9 2-316,-1 2 1,98-9-1,-149 24-403,0-1 0,0 0 0,0-1 0,0-1-1,19-7 1,-31 11-4,0-1 0,-1 0 1,1-1-1,0 1 0,-1 0 0,1-1 0,-1 1 0,1-1 0,-1 0 0,0 0 0,0 0 1,0 0-1,0 0 0,0-1 0,0 1 0,-1 0 0,1-1 0,-1 1 0,1-1 1,-1 0-1,0 1 0,0-1 0,0 0 0,-1 0 0,1 0 0,-1 0 0,1 0 1,-1 1-1,0-1 0,0 0 0,0 0 0,-1 0 0,1 0 0,-2-5 0,1 5 9,-1 0 0,1 0-1,-1 0 1,1 0-1,-1 1 1,0-1-1,0 1 1,0-1 0,0 1-1,0 0 1,-1 0-1,1-1 1,-1 2 0,0-1-1,1 0 1,-1 1-1,0-1 1,0 1 0,0 0-1,0 0 1,0 0-1,0 0 1,0 0 0,-5 0-1,-9-1-14,-1 0 0,0 2 1,-22 1-1,13 0 2,21-1-34,-12 0-257,0 0 0,0-1 0,-30-7 0,77 4-11869,-11 2 8655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0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10 2016,'8'-10'21149,"-8"18"-18829,-2 16-447,-2 9-401,-8 16-448,-2 5-343,-9 0-321,-4-5-112,1-12-416,-1-9-360,3-15-1577,3-7 905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2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14 320,'-18'-12'13366,"0"11"-5415,15 2-7514,0 0 1,0 0-1,1 0 1,-1 0-1,0 1 1,1-1-1,-1 1 1,1 0-1,0 0 1,-1 0-1,-2 3 1,-2 3-727,0 1 0,1-1 0,0 1 1,-4 10-1,0 0 2096,-5 16-1473,1 0 1,2 1-1,2 1 1,-12 68-1,22-102-364,-1 0 0,1 0 0,0 0-1,-1 0 1,1 0 0,1 0 0,-1 0 0,0 0-1,1 0 1,-1 0 0,1 0 0,0 0-1,0 0 1,0-1 0,0 1 0,1 0 0,-1-1-1,1 1 1,0-1 0,-1 1 0,1-1 0,0 0-1,3 2 1,-1-1-122,0-1-1,0 0 1,0-1-1,0 1 1,0-1 0,0 0-1,1 0 1,-1 0-1,0-1 1,1 1 0,-1-1-1,1 0 1,-1 0-1,6-1 1,29-4-714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3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1 392,'-3'0'1466,"0"1"-1,0-1 0,0 1 1,0-1-1,0 0 1,1 0-1,-7-1 1,-14 3 5150,22-2-6537,-1 1 1,1 0-1,0 0 0,-1 0 1,1 0-1,0 0 1,-1 0-1,1 1 1,0-1-1,0 0 1,0 0-1,0 1 1,0-1-1,0 1 0,0 2 1,-6 14 416,1 0 1,1 1-1,1 0 1,1 0-1,1 0 1,0 0-1,1 0 1,1 0-1,3 22 1,-2-38-438,-1 0 0,0 0 0,1 0 0,-1-1 0,1 1 0,0 0 0,0 0 1,0-1-1,0 1 0,1-1 0,-1 1 0,1-1 0,-1 1 0,1-1 0,0 0 0,0 0 0,0 0 0,4 4 0,-4-6-49,-1 1-1,1 0 0,0-1 1,0 1-1,0-1 1,-1 0-1,1 0 0,0 1 1,0-1-1,0 0 1,0-1-1,0 1 0,-1 0 1,1 0-1,0-1 1,0 1-1,0-1 0,-1 0 1,1 1-1,0-1 1,-1 0-1,1 0 0,0 0 1,-1 0-1,0-1 1,1 1-1,-1 0 0,0 0 1,1-1-1,-1 1 1,1-3-1,5-5-22,0-1-1,-1 0 1,0 0 0,-1-1-1,0 0 1,-1 0 0,0 0-1,-1 0 1,3-15 0,-1 8 27,0 0 0,11-25 0,-16 42-5,1 1 0,-1-1-1,0 1 1,0 0 0,0-1 0,1 1-1,-1-1 1,0 1 0,0-1-1,1 1 1,-1 0 0,0-1 0,1 1-1,-1 0 1,0-1 0,1 1-1,-1 0 1,0 0 0,1-1 0,-1 1-1,1 0 1,-1 0 0,1-1-1,-1 1 1,1 0 0,-1 0 0,1 0-1,-1 0 1,1 0 0,-1 0-1,1 0 1,-1 0 0,1 0 0,13 14 311,13 40 217,-17-31-402,-10-23-170,0 1 0,1-1 0,-1 1 0,0-1 0,0 1 0,1-1 0,-1 0 0,0 1 0,1-1 0,-1 0 0,0 1 0,1-1 0,-1 0 0,1 0 0,-1 1 0,0-1 0,1 0 0,-1 0 0,1 1 0,-1-1 0,1 0 0,-1 0 0,1 0 0,-1 0 0,1 0 0,-1 0 0,1 0 0,-1 0 0,1 0 0,-1 0 0,1 0 0,-1 0 0,1 0 0,-1-1 0,1 1 0,-1 0 0,1 0 0,0-1 0,16-13-2444,-14 11 2132,12-14-1086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18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1670 41 1344,'-7'-9'11238,"6"-2"-6004,1 10-5126,0 0-1,1 0 1,-1 0 0,0 0 0,1 0 0,-1 0 0,1 0-1,-1 0 1,1 0 0,-1 0 0,1 1 0,0-1 0,-1 0-1,1 0 1,0 1 0,-1-1 0,1 0 0,0 1 0,0-1-1,0 0 1,0 1 0,0 0 0,0-1 0,0 1 0,0-1-1,0 1 1,0 0 0,0 0 0,0 0 0,0-1 0,0 1-1,0 0 1,0 0 0,1 1 0,32 10 1762,-28-8-1553,1-1-1,1 1 1,-1-1 0,0-1 0,12 2 0,-7-3-161,-1 1 0,0-1-1,0 2 1,1 0-1,-1 0 1,0 1 0,-1 0-1,1 1 1,0 0-1,-1 0 1,0 1-1,0 1 1,-1 0 0,14 11-1,2 1-59,37 23-1,-47-33-88,-1 0 0,0 1 1,0 1-1,-1 1 0,0 0 0,0 0 0,-2 1 1,1 1-1,11 16 0,-1 8-6,41 74 38,-56-97-36,-1 1-1,-1 0 1,0 0 0,-1 0 0,4 32 0,0 9 45,-5-45-11,-1 1 0,0 0 0,-1 0 0,0-1 1,-1 1-1,0 0 0,-1 0 0,0 0 0,-1 0 0,-1-1 1,-5 19-1,6-25 42,-7 16 348,-22 39 1,25-52-396,1-1 0,-1 0 0,-1 1 0,1-2 0,-1 1 1,-1-1-1,-13 9 0,-94 54 498,103-62-527,-1 0-1,1-1 0,-2 0 0,1-1 1,-27 6-1,-75 8 16,16-3-10,-59 15-28,-34 8-8,136-27 38,0-3 0,-1-2-1,-114-1 1,84-7-17,-8 1 7,-177-23 0,205 12-2,18 4 4,-73-20-1,106 22-6,1-1 0,0 0 0,0-1-1,1-1 1,-1 0 0,2-1-1,-1 0 1,-20-19 0,5-2-6,1-2 1,2-1-1,1 0 1,1-2-1,2-1 1,-19-44-1,36 70 6,0 0-1,1 0 0,0-1 0,1 0 0,0 0 1,0 0-1,1 0 0,1 0 0,0 0 0,1-1 0,0 1 1,0 0-1,1 0 0,1-1 0,0 1 0,0 0 0,1 0 1,1 1-1,0-1 0,0 1 0,9-16 0,5-4-31,19-32-117,80-104-1,-107 155-336,1 1 0,0-1 0,0 2 1,1 0-1,0 0 0,1 1 0,0 1 1,19-9-1,15-5-1003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3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2104,'12'16'18532,"-9"-10"-16883,0 3 1263,-1 11-1855,-2 1-193,-1 22-592,-2 9-176,2 11-296,-1 0-512,2-21-1209,1-18 1033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3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3689,'-16'13'20548,"9"-7"-19484,7 4 865,4 6-561,5 10-520,2 5-392,0 10-288,-2 2-80,-1 3-136,-1-4-208,-4-13-920,0-7-1088,-7-25 1063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3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78 1752,'-3'-24'6042,"-4"2"7152,-4 4-11793,0 6 1567,6 11-2479,5 4-618,12 10 2866,4 2-2217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4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9 272 392,'-8'-2'18227,"14"-3"-11704,16-3-4794,61-7-204,-28 3-1292,1 3 1,87-4 0,-80 9-751,-60 4 507,0 0-1,1-1 1,-1 1 0,0-1-1,0 0 1,0 0 0,0 0-1,1-1 1,-2 1 0,1-1 0,0 1-1,0-1 1,0 0 0,-1 0-1,1 0 1,3-5 0,-5 6 12,-1-1 1,1 0-1,-1 0 1,1 1-1,-1-1 1,0 0-1,1 0 0,-1 0 1,0 1-1,0-1 1,-1 0-1,1 0 1,0 1-1,0-1 1,-1 0-1,1 0 1,-1 1-1,0-1 0,1 0 1,-1 1-1,0-1 1,0 1-1,0-1 1,0 1-1,0-1 1,0 1-1,-1 0 1,1-1-1,0 1 1,-1 0-1,1 0 0,-1 0 1,-2-1-1,-3-3 31,-1 0-1,0 0 0,0 1 1,0 0-1,-11-3 0,-47-9 332,42 12-163,-46-16 0,64 18-259,1-1 1,-1 1-1,0-1 0,1 0 0,-1-1 0,1 0 1,0 0-1,0 0 0,0 0 0,1-1 0,-1 1 1,-3-7-1,21 18-6053,-3 0 4626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4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0 976,'2'6'12459,"-3"-1"-10243,-2 0 1537,-1 5-2024,-2 1-169,-3 5-312,-4 5-184,-9 7-223,-4 0-89,-7 4-224,0-1-88,3-3-1128,0-2-857,4-12 889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6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53 2601,'5'-7'9705,"-1"0"-3879,5-14-975,-1 3-2521,-8 18-2298,0 1-1,0-1 0,0 0 0,0 0 1,0 0-1,0 0 0,0 0 0,0 0 0,0 0 1,0 0-1,1 0 0,-1 0 0,0 0 1,0 0-1,0 0 0,0 0 0,0 0 0,0 0 1,0 0-1,0 0 0,0 0 0,0 0 1,0 0-1,0 1 0,0-1 0,0 0 0,0 0 1,1 0-1,-1 0 0,0 0 0,0 0 1,0 0-1,0 0 0,0-1 0,0 1 0,0 0 1,0 0-1,0 0 0,0 0 0,0 0 1,0 0-1,0 0 0,0 0 0,0 0 0,1 0 1,-1 0-1,0 0 0,0 0 0,0 0 1,0 0-1,0 0 0,0 0 0,0 0 1,0 0-1,0 0 0,1 11 631,-3 17-187,-3-3-202,-1 0 0,-1 0 0,-2-1-1,0 0 1,-1-1 0,-24 39-1,-5-2-1974,-54 62 0,91-121-699,4-11 743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7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2865,'14'-15'6593,"0"8"5650,-5 14-10787,0 11 688,-1 17-879,0 7-153,-1 4-704,-2 0-128,-4-4-192,-2-2-40,-6 2-104,-2-7-248,-6-4-1072,-3-6-681,-4-18 889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17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3945,'2'3'21020,"5"-6"-20388,6-2 481,7-1-641,13-1-840,7 0-713,12-2 673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2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1 220 1112,'2'-7'10018,"1"-9"-6536,3-10-1410,5-18 3451,29-71 0,-32 103-4007,-3 19-543,-4 27-336,-1-31-658,-12 252 678,6-168-1089,6-85 335,0-2 4,0 1 0,-1-1-1,1 1 1,0 0 0,0-1 0,0 1-1,0 0 1,0-1 0,0 1-1,0-1 1,0 1 0,0 0 0,0-1-1,0 1 1,1 0 0,-1-1 0,0 1-1,0-1 1,1 1 0,-1-1-1,0 1 1,1 0 0,-1-1 0,0 1-1,1-1 1,-1 0 0,1 1-1,9-3-1283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2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173 131 424,'-2'-19'11569,"-4"-10"-5541,0-1-4205,6 28-1660,0-1 0,0 0 0,-1 0 0,1 1-1,-1-1 1,1 0 0,-1 1 0,0-1 0,0 1-1,-1-1 1,1 1 0,0 0 0,-1-1 0,1 1 0,-1 0-1,0 0 1,0 0 0,0 0 0,-3-2 0,3 4-84,0-1 1,0 1 0,0-1 0,-1 1-1,1 0 1,0 0 0,0 0 0,0 0 0,-1 0-1,1 0 1,0 1 0,0-1 0,0 1-1,0 0 1,-1-1 0,1 1 0,0 0-1,0 0 1,1 0 0,-1 1 0,0-1-1,0 0 1,0 1 0,-1 1 0,-4 4 73,-1 0 0,2 0 0,-1 0 0,1 1 0,0 0 0,0 1 0,1-1 0,0 1 1,1 0-1,0 0 0,0 1 0,1-1 0,1 1 0,-1 0 0,1 0 0,1-1 0,0 1 0,0 0 1,2 17-1,-1-26-145,0-1 1,-1 1-1,1-1 1,0 1-1,0 0 1,0-1-1,0 1 1,0-1-1,0 1 1,1 0-1,-1-1 1,0 1-1,0-1 1,0 1-1,0-1 1,1 1-1,-1-1 1,0 1-1,1-1 1,-1 1-1,0-1 1,1 1-1,-1-1 1,0 1-1,1-1 1,-1 0-1,1 1 1,-1-1-1,1 0 1,-1 1-1,1-1 1,-1 0-1,1 1 1,0-1-1,-1 0 1,1 0-1,-1 0 1,2 0-1,0 0-4,0-1-1,-1 1 1,1-1-1,0 0 0,0 0 1,0 0-1,0 0 1,-1 0-1,1-1 0,0 1 1,1-2-1,37-41-162,-39 44 159,4-8-42,16-16-110,-21 23 149,0 1 0,0 0 0,1-1 1,-1 1-1,0 0 0,1 0 0,-1-1 1,0 1-1,1 0 0,-1 0 0,0-1 1,1 1-1,-1 0 0,1 0 1,-1 0-1,0 0 0,1 0 0,-1 0 1,0 0-1,1-1 0,-1 1 0,1 0 1,-1 0-1,1 1 0,-1-1 0,0 0 1,1 0-1,-1 0 0,1 0 0,-1 0 1,0 0-1,1 0 0,-1 1 0,0-1 1,1 0-1,-1 0 0,0 1 0,1-1 1,-1 0-1,0 0 0,1 1 1,-1-1-1,0 0 0,0 1 0,0-1 1,1 0-1,-1 1 0,0-1 0,0 0 1,0 1-1,0-1 0,1 1 0,-1-1 1,0 0-1,0 1 0,0-1 0,0 1 1,0 0-1,0 0-43,0 0-1,0 0 1,0 0 0,0 0-1,1 1 1,-1-1-1,0 0 1,1 0 0,-1 0-1,1 0 1,-1 0 0,1 0-1,0 0 1,-1 0 0,1 0-1,0 0 1,0 0-1,0-1 1,-1 1 0,1 0-1,0 0 1,0-1 0,0 1-1,0-1 1,0 1 0,3 0-1,-2-1-126,0-1 1,0 0-1,0 1 0,0-1 1,0 0-1,0 0 0,0 0 1,0 0-1,0-1 0,-1 1 1,1-1-1,0 1 0,-1-1 1,3-2-1,21-23 194,1-8-201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21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94 976,'6'-7'2279,"1"0"1,-2 0-1,1-1 0,7-12 1,-8 11 197,0 1 0,1 0 0,10-11 577,-17 23-3016,-1 0 0,0 0-1,0 0 1,0 0 0,0 0 0,0-1-1,-1 1 1,0 0 0,0-1 0,0 0-1,-5 4 1,0 2 7,-31 42-36,2 0 1,2 3 0,-33 68-1,20-34 97,33-58-61,2 1 0,1 0 0,2 1 1,1 0-1,-9 56 0,12-56 9,-40 135 894,27-75-623,-51 152 0,38-136-680,32-108 292,0 0-1,0 0 1,0 0-1,0 0 1,-1 0-1,1 0 1,0 0-1,0 0 1,0 0-1,0 0 1,0 0-1,0 0 1,0 0-1,0 0 1,0 0-1,0 0 1,0 0-1,-1 0 1,1 0-1,0 0 1,0 0-1,0 0 1,0 0-1,0 0 1,0 0-1,0 0 1,0 0-1,0 0 1,0 0-1,0 0 1,-1 0-1,1 0 1,0 0-1,0 0 1,0 0-1,0 0 1,0 0-1,0 1 1,0-1-1,0 0 1,0 0-1,0 0 1,0 0-1,0 0 1,0 0-1,0 0 1,0 0-1,0 0 1,0 0 0,0 0-1,0 1 1,0-1-1,0 0 1,0 0-1,0 0 1,0-6-1070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3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0 3617,'-21'11'10253,"-26"12"240,1 4-7696,38-22-2642,-1 1 0,1 0 0,1 1 0,-1-1 0,1 1 0,0 1 0,0-1 0,-5 10 0,12-16-157,-1 0 0,0 0-1,1 0 1,-1 0 0,1 0-1,-1 0 1,1 0 0,0 1-1,-1-1 1,1 0 0,0 0-1,0 0 1,0 0 0,0 1-1,0-1 1,0 0 0,0 0-1,0 1 1,0-1 0,1 0-1,-1 0 1,0 0 0,1 0-1,-1 0 1,1 0 0,-1 1-1,1-1 1,0 0-1,-1 0 1,1 0 0,1 0-1,2 3-34,1 0-1,0 0 0,0 0 1,0-1-1,8 3 0,12 10-49,-17-9 96,0 1 0,-1-1-1,0 1 1,0 1-1,-1-1 1,0 1 0,-1 0-1,0 1 1,0-1-1,3 13 1,-8-21 39,1 1-1,-1 0 1,0-1 0,0 1 0,0 0-1,-1-1 1,1 1 0,0-1 0,-1 1-1,1 0 1,-1-1 0,1 1-1,-1-1 1,0 1 0,0-1 0,1 1-1,-1-1 1,0 1 0,-1-1 0,1 0-1,0 0 1,0 0 0,0 0-1,-1 1 1,-1 0 0,-42 26 345,35-23-395,-12 8-38,6-3-133,-1 0-1,0-2 0,-1 1 0,0-2 0,-37 10 0,54-17 92,1 1 0,0-1 0,-1 0 0,1 0 0,-1 0 0,1 0 0,0 0 0,-1 0 0,1 0 0,-1 0 0,1 0 0,-1 0 0,1 0 0,0 0 0,-1 0 0,1 0 0,-1 0 0,1-1 0,-1 1 0,1 0 0,0 0 0,-1 0 0,1-1 0,0 1 0,-1 0 0,1-1 0,0 1 0,-1 0 0,1 0 0,0-1 0,0 1 0,-1 0 0,1-1 0,0 1 0,0-1 0,-1 1 0,1 0 0,0-1 0,0 0 0,4-17-3715,4 3 2107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3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3217,'12'3'21748,"-8"0"-20435,3 2 1271,3 7-1480,-1 7-351,-2 16-265,-3 6-176,-4 10-168,-5 0-56,-3-8-96,-2-8-144,3-12-448,2-6-329,3-9-1463,1-4-953,4-1 1625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3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125 218 2953,'-4'0'11236,"-5"2"-4160,-11-1-1924,-6-2-4532,22 1-893,0 0 1,1-1-1,-1 0 1,0 0 0,0 0-1,1 0 1,-1-1-1,1 1 1,-1-1-1,1 0 1,-5-3-1,6 4 384,1-1 0,-1 1 0,1-1 0,0 1 0,0-1 0,-1 0 0,1 1 0,0-1 0,0 0 0,1 0 0,-1 0 0,0 0 0,1 0 0,-1 0 0,0-2 0,1-3-171,-1 0 0,1 0 0,1 0 0,-1 0 0,1 1 0,0-1 1,0 0-1,1 0 0,0 1 0,1-1 0,-1 1 0,1-1 0,0 1 0,0 0 0,1 0 0,6-7 1,-6 8-446,0 1 1,0-1-1,0 1 1,1 1 0,0-1-1,-1 0 1,1 1 0,0 0-1,1 0 1,-1 1 0,0-1-1,9-1 1,14-2-1117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4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9 600,'-9'-8'18116,"-1"13"-13457,-4 18-4541,13-22 189,-13 27 730,1 1 1,1 1-1,1 0 1,1 0 0,-6 39-1,16-69-1030,0 1-1,0 0 1,-1-1-1,1 1 1,0-1 0,0 1-1,0 0 1,0-1-1,0 1 1,0-1 0,0 1-1,0 0 1,0-1-1,0 1 1,0-1-1,0 1 1,1-1 0,-1 1-1,0 0 1,0-1-1,1 1 1,-1-1 0,0 1-1,1-1 1,-1 1-1,0-1 1,1 0 0,-1 1-1,1-1 1,0 1-1,0-1-16,0 0 0,0 0 0,0 0 0,0 0 0,0-1-1,0 1 1,0 0 0,0-1 0,0 1 0,0-1 0,0 1 0,0-1-1,-1 1 1,1-1 0,1-1 0,29-29-647,-18 14 262,-6 7 99,0 0 0,1 0 0,11-10 0,-18 18 299,0 1 0,1 0-1,-1 0 1,1-1 0,-1 1-1,1 0 1,-1 0 0,1 0-1,-1 1 1,1-1 0,0 0-1,-1 1 1,1-1 0,0 1-1,0-1 1,0 1 0,-1 0-1,1-1 1,0 1 0,0 0-1,0 0 1,0 1 0,-1-1-1,1 0 1,0 1 0,0-1-1,0 1 1,2 0 0,22 11 367,-25-12-484,0 0-1,1 0 1,-1 0-1,0 0 0,0 0 1,0 0-1,1 0 0,-1 0 1,0-1-1,0 1 0,0 0 1,1-1-1,-1 1 1,0-1-1,0 0 0,0 1 1,0-1-1,0 0 0,0 1 1,1-3-1,10-9-1096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6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8 179 2769,'-8'-2'26616,"28"-8"-25640,45-16-549,-47 17-413,0 1 0,1 1 0,0 1 0,0 0 0,1 2 1,27-4-1,-29 7-11,-4 1 3,-1 0-1,1-1 1,0-1-1,-1 0 0,1-1 1,-1 0-1,0-2 0,0 1 1,15-8-1,-27 12 2,0-1-1,0 1 1,0-1-1,0 1 1,0-1-1,-1 1 1,1-1 0,0 0-1,0 0 1,0 1-1,0-1 1,-1 0 0,1 0-1,0 0 1,-1 0-1,1 0 1,-1 0-1,1 0 1,-1 0 0,1-1-1,-1 1 3,-1 1-1,1-1 1,0 0-1,-1 1 0,1-1 1,0 1-1,-1-1 1,1 1-1,-1-1 1,1 1-1,-1-1 1,1 1-1,-1-1 0,1 1 1,-1 0-1,1-1 1,-1 1-1,0 0 1,1-1-1,-1 1 1,1 0-1,-1 0 1,-1-1-1,-54-7 287,43 7-319,-33-8 33,27 4-704,0 2 1,-36-3-1,54 13-4822,7 7 1983,-1-8 2460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0 1520,'2'21'17725,"-5"0"-9603,-3-3-6166,-13 24-4398,9-23 4410,6-10-1891,-1-1 0,0 0 0,0 0 1,0 0-1,-1-1 0,0 0 0,-1 0 0,0 0 1,0-1-1,-12 8 0,14-10-419,-1-1 0,0 0 1,0 0-1,0-1 0,0 1 1,-1-1-1,1-1 0,0 1 0,-1-1 1,1 0-1,-1-1 0,0 1 1,1-1-1,-1-1 0,-11-1 1,13-1-1037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34 1144,'2'-3'2323,"0"1"0,-1-1 0,1 0 0,-1 1-1,1-1 1,-1 0 0,1-12 8161,-11 28-8766,0 6-1341,0 1-1,1 0 1,1 0-1,1 1 1,-5 25-1,-8 112-76,-3 8-493,22-164 85,0-1-1,0 1 1,0-1 0,0 0-1,-1 1 1,1-1 0,-1 1-1,1-1 1,-1 1-1,1-1 1,-1 0 0,0 0-1,0 1 1,1-1 0,-1 0-1,0 0 1,0 0 0,0 0-1,0 0 1,-1 0-1,-1 1 1,2-2-159,0 0 0,-1-1-1,1 0 1,0 1 0,0-1 0,-1 0-1,1 1 1,0-1 0,0 0 0,0 0-1,0 0 1,0 0 0,0 0 0,0 0-1,1 0 1,-1-1 0,0 1 0,0 0-1,1 0 1,-1-1 0,1 1 0,-1 0 0,1-2-1,-11-23-1381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7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5457,'3'-12'10250,"4"-2"1809,-3 2-11291,0 2 360,5 5-632,9 2-272,5 3-240,9 3-512,5 1-520,2 2-1616,1 1 2031,-7 1-143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8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38 2457,'17'24'11863,"7"-7"-4576,-18-14-6570,0-1 0,0 1-1,0-1 1,1-1 0,-1 1 0,1-1 0,9 0 0,-7 0-651,0-1 1,0-1-1,0 1 1,0-1-1,0-1 1,0 0-1,0 0 0,0-1 1,0 0-1,-1-1 1,11-5-1,-15 6-54,0 0-1,0 0 1,-1-1 0,1 1-1,0-1 1,-1 0-1,5-8 1,-7 11-9,-1 0 0,1 1 1,-1-1-1,1 0 0,-1 0 0,0 1 0,1-1 0,-1 0 1,0 0-1,1 1 0,-1-1 0,0 0 0,0 0 0,0 0 1,0 1-1,0-1 0,0 0 0,0 0 0,0 0 0,0 0 1,0 1-1,-1-1 0,1 0 0,0 0 0,0 1 0,-1-1 1,1 0-1,0 0 0,-1 1 0,1-1 0,-1 0 0,1 1 1,-1-1-1,0 1 0,1-1 0,-1 0 0,1 1 0,-1-1 1,0 1-1,1 0 0,-1-1 0,0 1 0,0-1 0,1 1 1,-1 0-1,0 0 0,0 0 0,0-1 0,1 1 1,-1 0-1,0 0 0,0 0 0,0 0 0,0 0 0,1 0 1,-2 1-1,-5-1 29,0 0 0,0 1 1,0-1-1,0 2 0,0-1 0,0 1 1,1 0-1,-1 0 0,1 1 0,-1 0 1,1 0-1,0 1 0,0-1 0,-10 10 1,4-4 90,1 1-1,0 0 1,1 1 0,1 0 0,-1 1 0,-7 13 0,9-11-27,1 0 1,1 0-1,0 0 1,1 1-1,-6 26 1,9-32-326,1-1 0,0 1 1,0-1-1,1 1 1,0-1-1,0 1 1,1 0-1,0-1 0,0 1 1,1-1-1,5 15 1,5-9-2169,4-8 502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8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 2985,'4'5'21692,"-8"8"-20483,0 5 1399,2 8-1520,-2 6-424,-4 11-247,-4 5-161,-8 15-208,-2 2-48,-1-7-304,1-5-289,1-22-1071,-1-10-1241,-1-15 1457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51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4141 128 456,'5'-9'2255,"-1"1"-1,1-1 0,-2 0 1,4-10-1,-6 14-1586,1-1 0,0 0 0,0 1 0,0-1 0,1 1 0,0 0 0,0 0 0,0 0 0,0 0 0,1 0 0,0 1 0,6-7 0,-10 11-619,1 0-1,-1 0 0,0 0 0,1 0 0,-1 0 0,0 0 0,1 0 1,-1 0-1,0 0 0,1 0 0,-1 0 0,1 0 0,-1 0 1,0 0-1,1 0 0,-1 0 0,0 0 0,1 0 0,-1 0 1,0 0-1,1 0 0,-1 1 0,0-1 0,1 0 0,-1 0 0,0 0 1,0 1-1,1-1 0,-1 0 0,0 0 0,0 1 0,1-1 1,-1 0-1,0 1 0,0-1 0,0 0 0,0 1 0,1-1 1,-1 0-1,0 1 0,0-1 0,0 0 0,0 1 0,0-1 1,0 0-1,0 1 0,0-1 0,0 0 0,0 1 0,0-1 0,0 0 1,0 1-1,1 23 808,-2-22-720,0 49 619,-2 0 0,-2-1 0,-3 1-1,-26 89 1,31-132-678,2-1-54,-1-1 0,0 1 1,-1-1-1,0 0 0,0 0 1,0 0-1,0 0 1,-1-1-1,0 0 0,-9 10 1,-103 89 209,-197 135 0,86-92-843,187-125 589,-1-2 1,-1-2-1,-84 25 0,64-23 22,1 2 0,-74 38 0,-69 27 28,91-56-7,-32 12-27,-261 132-47,158-64 87,11-12 37,75-25-52,-36 15-8,-88 5 26,45-17 196,167-54-135,-88 15 0,133-32-73,6 0-13,0 2-1,0 0 1,-38 21 0,36-16 264,-1-1 0,-35 10 0,-127 40 451,187-61-775,0-1 1,0 0 0,0 0 0,0 1-1,0-1 1,0 0 0,0 0-1,0 0 1,0 0 0,-1 0-1,1 0 1,0 0 0,0 0-1,0-1 1,0 1 0,0 0 0,0-1-1,0 1 1,-1-1 0,2 0 2,-1 1-1,1-1 1,0 1 0,-1 0 0,1-1 0,0 1 0,0-1 0,0 1 0,-1-1-1,1 1 1,0-1 0,0 1 0,0-1 0,0 1 0,0-1 0,0 1 0,0-1-1,0 0 1,0 1 0,0-1 0,0 1 0,0-1 0,1 1 0,-1-1 0,0 1-1,0 0 1,0-1 0,1 1 0,-1-1 0,0 1 0,1-1 0,-1 1 0,0 0-1,1-1 1,-1 1 0,1-1 0,-1 1 0,0 0 0,1 0 0,0-1 0,9-9 225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8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2681,'15'-22'9906,"-3"10"3945,-4 7-11915,-1 3 769,2 11-1841,2 7-320,6 19-304,0 9-200,5 14-40,0 1-216,0-10-536,-2-8-416,-7-19-1457,-1-9 2649,4-16-608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5 3281,'-20'-5'11845,"3"8"-4672,14-2-6634,0 0 1,0 0-1,0 1 0,1 0 1,-1-1-1,0 1 1,1 0-1,0 0 1,-4 4-1,-2 3-768,1 2 1,-1-1-1,2 1 1,-8 15-1,6-11 2333,7-12-1990,-5 6 78,1 0 0,1 0 0,0 0 1,0 0-1,1 1 0,0 0 0,-2 14 0,14-31-1065,1-5 39,-9 10 669,47-63-6410,-42 58 4410,1 0 0,1 1 1,11-10-1,6 0-936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2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24 336,'32'-12'6690,"1"0"8885,-45 20-8717,-21 26-6168,33-33-741,-1 0-1,1-1 1,0 1 0,0 0-1,0 0 1,0 0 0,0-1-1,0 1 1,0 0 0,1 0-1,-1-1 1,0 1 0,0 0-1,0-1 1,1 1 0,-1 0-1,0 0 1,1-1 0,-1 1-1,1-1 1,-1 1 0,1 0-1,-1-1 1,1 1 0,-1-1-1,1 1 1,-1-1 0,1 1-1,0-1 1,-1 0 0,1 1-1,0-1 1,-1 0 0,1 1-1,1-1 1,32 15-1601,-29-13 1426,-2-1 260,0 1-1,0-1 1,0 1-1,0 0 1,0 0-1,-1 0 1,1 0 0,-1 1-1,1-1 1,-1 1-1,0-1 1,0 1-1,0 0 1,-1-1 0,1 1-1,0 0 1,-1 0-1,0 1 1,0-1 0,0 0-1,0 0 1,0 1-1,-1-1 1,0 0-1,1 1 1,-1-1 0,-1 4-1,2 3 68,-1 0 0,0 0-1,-1-1 1,0 1 0,-1 0 0,0-1-1,-1 1 1,1-1 0,-2 0 0,1 0-1,-1 0 1,-1 0 0,0-1 0,0 0 0,0 0-1,-9 9 1,8-10-218,0-2 1,0 1-1,-1-1 1,0 0-1,0 0 0,0 0 1,0-1-1,-1-1 1,0 1-1,0-1 0,0 0 1,0-1-1,0 0 0,0 0 1,-1-1-1,1 0 1,0 0-1,-17-2 0,9-1 199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42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7 415 1928,'-6'10'15634,"5"-26"-10422,7-37-4048,-6 49 46,18-118 2613,16-58-2354,-25 154-1438,-1 20-25,1 17-11,0 15 36,-1 1 0,-2-1-1,7 45 1,4 22 61,-10-66-41,14 34 1,-17-52-41,0 0 0,1-1 1,-1 1-1,2-1 0,-1 0 0,1 0 1,10 9-1,-15-16-8,0 0-1,0 0 1,0 0 0,0 0-1,0 0 1,0 0-1,0-1 1,1 1 0,-1 0-1,0-1 1,0 1 0,1-1-1,-1 0 1,0 1 0,1-1-1,-1 0 1,0 0 0,1 0-1,-1 0 1,1 0 0,-1 0-1,0 0 1,1 0 0,1-1-1,0 0 10,-1-1 0,1 1 0,-1-1 0,0 1-1,0-1 1,0 0 0,0 0 0,0 0 0,0 0 0,0 0 0,2-4-1,3-5 30,-1 0-1,0 0 1,-1-1-1,5-14 1,-1-11 34,-2 1 1,-1-1 0,-1 0 0,-2-72 0,-2 51-85,-1 57-18,0-1 0,0 1-1,1-1 1,-1 1-1,0 0 1,0-1 0,1 1-1,-1-1 1,1 1-1,-1 0 1,1 0 0,0-1-1,-1 1 1,1 0-1,0 0 1,0 0 0,0 0-1,0 0 1,0 0-1,0 0 1,0 0 0,0 0-1,2-1 1,-1 1-210,1 0 1,0 0 0,0 0-1,-1 1 1,1-1-1,0 1 1,0-1-1,0 1 1,0 0-1,5 0 1,5 2-848,-1 0 0,1 1-1,-1 0 1,14 6 0,-7-2 539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42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63 2296,'8'-17'9207,"-6"13"-7999,-1-1 0,1 1-1,0 0 1,1 0 0,-1 0-1,1 0 1,0 0-1,0 0 1,5-5 0,-8 10-1104,1-1 0,-1 0 1,0 0-1,1 1 0,-1-1 1,0 0-1,1 1 0,-1-1 0,0 0 1,0 1-1,1-1 0,-1 1 1,0-1-1,0 0 0,0 1 1,0-1-1,1 1 0,-1-1 1,0 1-1,0-1 0,0 1 1,0-1-1,0 0 0,0 1 0,0-1 1,0 1-1,0-1 0,-1 1 1,2 19 555,-1-18-512,-2 42 438,-2-1-1,-9 45 1,8-63-543,-1 0-1,-2 0 1,0-1-1,-22 42 0,26-58-189,-1 0 0,0-1 0,0 0 0,-1 0 0,0 0 0,0 0 0,-13 9 0,15-13-158,0 0 0,-1 0-1,1-1 1,-1 0 0,1 0-1,-1 0 1,0 0 0,0 0-1,0-1 1,0 0 0,0 0-1,0-1 1,0 1 0,0-1-1,-6-1 1,-17-5-979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42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 1416,'3'-36'3753,"7"11"9490,-1 5-11019,-1 8 1953,1 10-2072,5 13-865,5 12-424,2 17-456,5 4-64,3-2-296,1-6-384,4-16 1360,0-9-872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43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39 202 424,'-29'-3'15005,"19"-1"-6747,17 2-4435,0 1-3630,0 0 0,-1-1 0,1 0 0,-1 0 0,1 0-1,-1-1 1,0 0 0,0 0 0,0-1 0,8-5 0,25-13 149,-28 18-311,1 1 0,0 0-1,0 0 1,0 2 0,0-1-1,0 2 1,0-1 0,0 2-1,0 0 1,21 4 0,-11-3-26,-1 0 0,25-1 1,-44-1 2,1 0 0,-1 0 0,1-1 1,0 1-1,-1 0 0,1-1 0,-1 0 1,0 0-1,1 0 0,-1 0 0,0 0 0,1 0 1,-1-1-1,0 1 0,2-3 0,-3 4 5,-1-1 0,1 1 1,-1-1-1,0 1 0,1-1 0,-1 0 0,0 1 0,0-1 0,1 0 0,-1 1 0,0-1 0,0 0 0,0 1 1,0-1-1,0 0 0,0 1 0,0-1 0,0 0 0,0 1 0,0-1 0,0 0 0,-1 0 0,0-1 21,0 0-1,1 1 0,-2-1 1,1 0-1,0 1 0,0-1 0,-1 0 1,1 1-1,0 0 0,-4-3 1,-8-4-32,-1 0 0,0 0 0,0 2 0,-1 0 0,1 0 0,-2 2 0,1 0 0,-22-3 0,-12-5-696,49 13 563,0-1 1,-1 0 0,1 0 0,0 0 0,-1 0 0,1 0 0,0 0 0,-1-1 0,1 1 0,0 0 0,-1 0-1,1 0 1,0 0 0,-1 0 0,1 0 0,0-1 0,0 1 0,-1 0 0,1 0 0,0 0 0,0-1 0,-1 1-1,1 0 1,0 0 0,0-1 0,-1 1 0,1 0 0,0 0 0,0-1 0,0 1 0,0 0 0,-1-1 0,14-5-2390,-2 3 2215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44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0 2032,'-2'10'4337,"-4"1"7418,-7 8-9771,-2 4 1105,-1 8-1121,-4 2-399,-2 1-697,-1-3-400,2-7-552,3-5-584,8-9-3657,5-6 2545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50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99 107 120,'1'-5'11991,"-1"-7"-6594,-1-30-2071,1 41-3261,0 0 0,0 0 0,0 0 0,-1 0 0,1 0 1,0 0-1,0 0 0,-1 0 0,1 0 0,0 0 0,-1 0 0,1 0 1,-1 0-1,1 0 0,-1 1 0,0-1 0,1 0 0,-1 0 0,0 0 1,0 1-1,1-1 0,-1 0 0,0 1 0,0-1 0,0 1 0,0-1 1,0 1-1,0 0 0,0-1 0,0 1 0,0 0 0,0-1 0,0 1 0,0 0 1,0 0-1,0 0 0,0 0 0,0 0 0,0 0 0,0 0 0,0 1 1,0-1-1,0 0 0,0 0 0,0 1 0,0-1 0,0 1 0,-1 0 1,-1 1 41,0 0 1,-1 0-1,1 0 0,0 0 1,0 1-1,0 0 1,0-1-1,1 1 1,-1 0-1,1 0 1,0 1-1,-3 3 1,1 4 61,0 0 0,0 1 0,1 0 0,0-1 0,1 1 0,1 0 0,0 0 1,0 0-1,1 0 0,1 0 0,0 0 0,1 0 0,0 0 0,6 18 0,-7-27-137,-1 0-1,1 0 1,1-1-1,-1 1 1,0-1-1,1 1 1,-1-1-1,1 1 1,0-1-1,0 0 1,0 0-1,0 0 1,0 0-1,4 3 1,-4-4-17,0-1 0,0 1 1,0 0-1,0-1 0,0 0 0,0 1 1,0-1-1,0 0 0,0 0 0,1 0 0,-1 0 1,0-1-1,0 1 0,0 0 0,0-1 1,0 0-1,0 1 0,-1-1 0,1 0 0,0 0 1,0 0-1,3-2 0,9-7 28,-1 0 0,0-1 0,-1 0 0,0-1-1,-1 0 1,11-15 0,-7 6-14,0 0 1,-2-1-1,15-33 1,-26 53-27,-1 0 0,0 1 0,0-2 0,0 1 0,-1 0 0,1 0 0,0 0 0,-1 0 0,0 0 0,1 0 0,-1-1 0,0 1 0,0 0 0,0 0 0,0-1 0,-1 1 0,1 0 0,-1 0 0,1 0 0,-1 0 0,0 0 0,1-1 0,-1 1 0,0 0 0,0 1 0,-1-1 0,1 0 0,0 0 0,-1 0 0,1 1 0,-1-1 0,1 1 0,-1-1 0,0 1 0,0 0 0,0-1 0,0 1 0,0 0 0,0 0 0,0 1 0,0-1 0,0 0 0,0 1 0,0-1 0,0 1 0,-1-1 0,1 1 0,0 0 0,-4 0 0,-50 1 25,38-1-1514,1 1 1,-21-4-1,38 3 1364,-1 0-1,1 0 1,0 0 0,0 0-1,0 0 1,-1 0-1,1 0 1,0 0-1,0 0 1,0 0-1,-1 0 1,1 0 0,0 1-1,0-1 1,0 0-1,-1 0 1,1 0-1,0 0 1,0 0-1,0 1 1,0-1 0,-1 0-1,1 0 1,0 0-1,0 0 1,0 1-1,0-1 1,0 0-1,0 0 1,0 0 0,-1 1-1,1-1 1,0 0-1,0 0 1,0 0-1,0 1 1,0-1-1,0 0 1,0 0 0,0 1-1,0-1 1,0 0-1,0 0 1,0 0-1,0 1 1,1-1-1,-1 0 1,0 1-1,4 10-4532,-1-2 2232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50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2224,'5'-7'14934,"1"2"-8508,-6 5-6345,1 0 0,0 0 1,0 0-1,0 0 0,-1 0 0,1 0 0,0 0 0,0 0 1,0 0-1,-1 0 0,1 0 0,0 0 0,0 1 0,0-1 0,-1 0 1,1 1-1,0-1 0,-1 0 0,1 1 0,0-1 0,-1 1 1,1-1-1,0 1 0,-1-1 0,1 1 0,-1 0 0,1-1 1,-1 1-1,1 1 0,3 3 93,-1-1 1,0 1-1,0 0 1,-1 0 0,0 1-1,0-1 1,0 0-1,0 1 1,1 9-1,6 60 411,-5-37-387,0-7-146,-2-1 0,0 0 0,-5 48 0,-2-61-38,-2-25-20,-3-27-20,9 13 93,0 1-1,1-1 1,1 1 0,1-1-1,0 1 1,10-32 0,-10 44-215,1 1 0,1 0 0,0 0 0,0 0 1,0 1-1,1-1 0,0 1 0,7-8 0,-7 10-407,0 0 0,1 1-1,-1-1 1,1 1 0,0 0-1,0 1 1,0 0 0,1-1 0,-1 2-1,1-1 1,10-2 0,3 1-803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4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1 304,'-11'14'5743,"10"-13"-5187,0 1 0,1-1 0,-1 0 1,0 0-1,0 0 0,0 0 0,0 0 1,0 0-1,0 0 0,0 0 0,0 0 1,0-1-1,0 1 0,0 0 0,-1-1 0,1 1 1,0-1-1,0 1 0,-1-1 0,1 1 1,-3-1-1,0 1-387,0-1 1,1 1-1,-1 0 1,0 0-1,0 0 1,0 0-1,1 1 1,-1 0-1,1-1 1,-1 1-1,1 1 1,0-1-1,-1 0 1,1 1-1,0 0 1,1-1-1,-1 1 1,0 0-1,1 1 0,0-1 1,-3 5-1,2-3 28,1 0 0,0 0 0,0 0 0,0 0 0,1 1 0,0-1-1,0 1 1,0-1 0,0 1 0,1-1 0,0 1 0,0-1 0,1 1-1,1 8 1,-2-13-185,0-1-1,0 0 1,0 1-1,0-1 1,0 0-1,0 0 1,0 1-1,0-1 1,0 0-1,0 1 1,0-1-1,0 0 1,0 0-1,0 1 1,1-1-1,-1 0 1,0 0-1,0 1 1,0-1-1,0 0 1,1 0 0,-1 1-1,0-1 1,0 0-1,1 0 1,-1 0-1,0 1 1,0-1-1,1 0 1,-1 0-1,0 0 1,0 0-1,1 0 1,-1 0-1,0 0 1,1 0-1,-1 1 1,0-1-1,0 0 1,1 0-1,-1 0 1,10-11 131,4-18-104,-11 21-24,-2 5-11,0-1 0,1 0 0,-1 1-1,1-1 1,0 1 0,0-1-1,0 1 1,0 0 0,0 0 0,1 0-1,-1 0 1,6-5 0,-8 8 8,1 0 0,-1 0 0,0 0 1,1 0-1,-1 0 0,0 0 0,1 0 0,-1 0 1,0-1-1,1 1 0,-1 0 0,0 0 0,1 0 1,-1 1-1,0-1 0,1 0 0,-1 0 1,1 0-1,-1 0 0,0 0 0,1 0 0,-1 0 1,0 1-1,0-1 0,1 0 0,-1 0 0,0 0 1,1 1-1,-1-1 0,0 0 0,0 1 0,1-1 1,-1 0-1,0 0 0,0 1 0,0-1 0,1 1 1,5 17 925,0-1-263,-5-17-697,-1 0 0,1 0 0,-1 0 0,1 1 0,-1-1 1,1 0-1,-1 0 0,0 0 0,1 0 0,-1 0 0,1 0 0,-1-1 0,1 1 0,-1 0 1,1 0-1,-1 0 0,0 0 0,1 0 0,-1-1 0,1 1 0,-1 0 0,0 0 0,1-1 1,-1 1-1,0 0 0,1 0 0,-1-1 0,0 1 0,1-1 0,-1 1 0,0 0 0,0-1 1,1 1-1,-1 0 0,0-1 0,0 1 0,0-1 0,0 1 0,1-1 0,16-30-4740,-13 20 3472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1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37 2264,'5'-16'13642,"1"0"-8145,-1 12-3834,-5 21 264,-2 12-1421,0 7-332,-1-1 0,-2 0 1,-1 0-1,-2 0 0,-2-1 1,-13 34-1,-34 51-1370,52-112-322,2-14 374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1:51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114 180 2513,'30'11'12031,"-28"-11"-11381,0 0 1,0 0-1,0 0 0,0 0 0,0 0 0,0 0 0,0-1 0,0 1 0,0-1 0,2 0 0,0-1-386,-1 0 0,0 1 0,0-1 0,0-1 0,-1 1 0,1 0 0,0-1 0,-1 1 0,0-1 0,0 0 0,1 0 0,-2 0 0,1 0 0,2-4 0,-1-1-222,0 1-1,0 0 1,-1-1 0,0 0 0,0 0-1,-1 1 1,0-1 0,0-15 0,0 21-48,-1-1 0,0 1 0,0 0 0,-1-1 0,1 1 0,0-1 0,-1 1 0,1-1 0,-1 1 0,0-1 0,0 1 0,0 0 0,0 0 0,0 0-1,-1-1 1,1 1 0,-1 0 0,1 0 0,-1 1 0,0-1 0,0 0 0,1 1 0,-1-1 0,0 1 0,-1-1 0,1 1 0,0 0 0,0 0 0,0 0 0,-1 0 0,1 0 0,-4 0 0,3 1 4,-1 0-1,1 0 1,-1 0-1,1 1 0,0-1 1,-1 1-1,1 0 1,0 0-1,-1 1 1,1-1-1,0 0 1,0 1-1,0 0 0,0 0 1,0 0-1,1 0 1,-1 0-1,-4 5 1,-4 5 109,0 0 1,-14 22 0,15-19 89,1 0 0,1 0 0,0 0 0,2 1 0,-1 1-1,-7 32 1,12-39-171,0 0 0,1-1 0,0 1 0,1 0 0,0 0 0,0 0-1,1 0 1,0 0 0,1 0 0,0 0 0,0-1 0,1 1-1,6 12 1,-8-20-109,0 0 0,0 0-1,0 1 1,1-1 0,-1 0-1,1 0 1,-1-1 0,1 1 0,0 0-1,-1 0 1,1-1 0,0 1-1,0-1 1,0 0 0,0 0-1,0 1 1,1-1 0,-1 0 0,0-1-1,0 1 1,1 0 0,-1-1-1,1 1 1,2-1 0,-1 0-323,1-1 1,0 1-1,-1-1 0,1 0 1,-1-1-1,0 1 1,1-1-1,-1 0 1,0 0-1,0 0 0,6-4 1,10-7-913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00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144 204 512,'-2'-19'10105,"2"-1"-3670,3-21-1104,-1-28-5358,-7 41 2411,5 27-2335,0 0-1,0 0 1,0 0-1,0 0 1,-1 0 0,1-1-1,0 1 1,-1 0 0,1 0-1,-1 0 1,1 0-1,-1 0 1,0 0 0,1 0-1,-1 0 1,0 0-1,0 1 1,1-1 0,-1 0-1,0 0 1,0 1 0,0-1-1,0 0 1,0 1-1,0-1 1,0 1 0,0-1-1,-1 1 1,1 0-1,0-1 1,0 1 0,0 0-1,0 0 1,0 0 0,-1 0-1,1 0 1,0 0-1,0 0 1,0 0 0,0 0-1,-1 1 1,1-1-1,0 0 1,0 1 0,0-1-1,0 1 1,0-1 0,0 1-1,0 0 1,-2 1-1,-1 1-38,1 0 0,-1 0 0,0 0 0,1 1 0,-1 0 0,1-1 0,0 1 0,0 1 0,1-1 0,-1 0 0,-1 5 0,-3 15 27,2 0-1,0 0 1,1 0 0,2 0-1,1 1 1,0-1-1,2 0 1,5 36 0,-6-58-36,0-1 0,1 1 0,-1-1 0,0 1 0,1 0 0,-1-1 0,1 1 0,-1-1 0,1 1 0,0-1 0,0 0 0,-1 1 0,1-1 0,0 0 0,0 1 0,1-1 0,-1 0 0,2 2 0,-2-3 1,0 0-1,0 1 0,0-1 1,0 0-1,0 0 0,0 0 1,0 1-1,0-1 0,0 0 1,0 0-1,0-1 1,0 1-1,0 0 0,0 0 1,0 0-1,1-1 0,-1 1 1,-1 0-1,1-1 0,2 0 1,1-2 4,0 1 0,-1-1 0,1 0 0,-1 0 0,1-1 0,-1 1 0,0 0 0,0-1 0,-1 0 0,5-7 0,0-8 11,0 0 0,-1 0 0,-1-1-1,-1 1 1,-1-1 0,1-24 0,-4 43-18,0 1 1,0 0-1,0 0 1,0 0-1,0 0 1,0 0-1,0 0 1,0 0-1,0 0 0,0 0 1,0 0-1,0-1 1,0 1-1,0 0 1,0 0-1,0 0 1,0 0-1,0 0 1,0 0-1,0 0 1,0 0-1,0 0 1,0 0-1,0 0 1,0-1-1,1 1 1,-1 0-1,0 0 1,0 0-1,0 0 1,0 0-1,0 0 1,0 0-1,0 0 1,0 0-1,0 0 1,0 0-1,0 0 1,0 0-1,0 0 0,1 0 1,-1 0-1,0 0 1,0 0-1,0 0 1,0 0-1,0 0 1,0 0-1,0 0 1,0 0-1,0 0 1,0 0-1,1 0 1,-1 0-1,0 0 1,0 0-1,0 0 1,0 0-1,0 0 1,0 0-1,0 0 1,0 0-1,0 0 1,0 0-1,0 0 1,0 0-1,1 0 1,5 9-25,4 11-7,-2 2 36,0 0 0,6 37 0,-12-48 25,0 0 0,-1 0 0,0 0 0,-1 0 0,0 0 0,-1 0 0,-3 19 0,1-23-34,0 0-1,0 0 1,-1 0 0,1 0 0,-2-1 0,1 0 0,0 0-1,-1 0 1,-1 0 0,-10 9 0,-8 6-373,-34 21 0,42-31-6,11-8 93,-17 11-504,21-13 639,0 0 0,0-1 0,1 0-1,-1 1 1,0-1 0,0 1 0,0-1 0,0 0 0,0 0 0,0 1 0,0-1 0,0 0 0,0 0 0,0 0 0,0 0 0,0 0 0,0-1 0,0 1 0,0 0 0,-1-1 0,0-4-360,4-5 56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00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2617,'-19'45'5593,"8"4"6489,5-5-10377,4-3 791,10-9-1055,-1-10-257,3-20-768,4-12-424,5-24-1544,-1-13 1496,2-16-473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00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1856,'7'-47'3217,"-1"-6"7625,-1 1-9345,2 12 1295,3 10-919,-1 16-465,0 5-392,-1 10-424,0 4-96,-1 13-127,0 4-17,-1 18-88,-3 9-128,0 5-80,-1 4-384,-1-10-1233,1-6-1703,-2-14 1367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01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 3193,'-1'-5'17138,"13"3"-11820,24 3-7075,-28-1 3509,9 0-1559,-1-2 0,1 0-1,-1 0 1,1-2 0,-1 0-1,0-1 1,-1 0 0,1-1 0,-1-1-1,0-1 1,19-12 0,-33 19-189,0 1 0,0-1 0,0 1 1,0-1-1,0 0 0,0 1 0,0-1 1,-1 0-1,1 0 0,0 1 1,0-1-1,-1 0 0,1 0 0,-1 0 1,1 0-1,-1 0 0,1 0 0,-1 0 1,1 0-1,-1 0 0,0-2 0,0 2 4,0 1 0,0-1 0,-1 0 0,1 0 0,0 0 0,-1 0 0,1 1 0,-1-1 0,1 0 0,-1 0 0,1 1 0,-1-1 0,0 0 0,1 1 0,-1-1 0,0 0 0,1 1 0,-1-1 0,-1 0 0,-4-2 21,1 1 0,-1 0-1,0 0 1,1 0 0,-1 0 0,-8 0-1,-65-2 4,56 4-977,1-1-1,-38-6 1,60 7 728,-1 0 1,0 0-1,1 0 0,-1 0 1,1-1-1,-1 1 0,0 0 1,1 0-1,-1 0 1,1-1-1,-1 1 0,1 0 1,-1-1-1,1 1 0,-1 0 1,1-1-1,-1 1 1,1-1-1,-1 1 0,1-1 1,0 1-1,-1-2 0,4 0-1659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01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0 1184,'-4'12'16996,"-5"-3"-14420,-6 9 2137,-2 12-2080,-1 20-1377,-2 4-600,4-3-560,2-7-400,3-20-1456,1-6-88,0-13 591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16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1 107 1768,'18'-40'13938,"2"-22"-3788,-20 62-10104,0 0-1,0 0 0,0-1 0,0 1 1,0 0-1,0 0 0,0 0 1,0 0-1,0 0 0,0 0 1,0 0-1,0-1 0,0 1 1,0 0-1,0 0 0,0 0 1,0 0-1,0 0 0,0 0 1,0 0-1,0-1 0,0 1 1,0 0-1,0 0 0,0 0 1,0 0-1,1 0 0,-1 0 1,0 0-1,0 0 0,0 0 1,0-1-1,0 1 0,0 0 0,0 0 1,0 0-1,0 0 0,1 0 1,-1 0-1,0 0 0,0 0 1,0 0-1,0 0 0,0 0 1,0 0-1,0 0 0,1 0 1,-1 0-1,0 0 0,0 0 1,0 0-1,0 0 0,0 0 1,0 0-1,0 0 0,1 0 1,-1 0-1,0 0 0,0 0 1,0 0-1,0 0 0,5 10 952,2 17-446,-5 194 292,-2-23-2183,5-158-2982,-2-36 2596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16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62 3553,'-16'8'21844,"15"-7"-20771,5-2 1031,5-2-1080,11-3-720,5-2-80,11-4-440,3 1-368,5-1-1296,4 3-673,1 1 1153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17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47 2120,'-1'1'517,"0"0"0,1 0-1,-1 1 1,1-1 0,-1 0-1,1 0 1,-1 1 0,1-1-1,0 0 1,0 1-1,0-1 1,0 0 0,0 1-1,0-1 1,0 0 0,0 1-1,0-1 1,1 0-1,-1 1 1,0-1 0,1 0-1,-1 0 1,1 1 0,0-1-1,-1 0 1,1 0 0,0 0-1,0 0 1,0 0-1,1 2 1,17 4 3474,8-5-3899,1-2 382,1-1 0,0-1 0,45-11-1,-72 13-465,0 0-1,0-1 0,0 0 0,0 1 0,0-1 0,0 0 0,0 0 0,0 0 0,-1 0 0,1-1 1,0 1-1,0 0 0,-1-1 0,3-2 0,-3 3-10,-1 0-1,0 0 1,1 1 0,-1-1 0,1 0 0,-1 0-1,0 0 1,0 0 0,0 0 0,1 0-1,-1 0 1,0 0 0,0 0 0,0 0 0,-1 0-1,1 0 1,0 0 0,0 0 0,0 0-1,-1 0 1,0-2 0,-1 0-11,1 0-1,-1 1 1,0-1 0,0 1-1,-1-1 1,1 1 0,0 0-1,-1 0 1,0 0 0,1 0-1,-1 0 1,0 0 0,0 1-1,0-1 1,0 1 0,-6-2-1,0 2 132,1 0 0,-1 1-1,0-1 1,0 2 0,0-1-1,0 1 1,0 1 0,0 0-1,1 0 1,-1 0 0,1 1-1,0 1 1,-1-1 0,1 1-1,1 1 1,-1-1 0,1 1-1,-1 1 1,2-1 0,-13 14-1,16-15 7,0 0 0,1 1-1,0 0 1,0-1 0,1 1-1,-1 0 1,1 0 0,0 0-1,0 0 1,1 0 0,-1 0-1,1 0 1,0 0 0,1 0-1,0 7 1,0-8-144,-1 1 0,1 0-1,0-1 1,0 1 0,0-1 0,1 0-1,-1 1 1,1-1 0,0 0 0,0 0-1,1 0 1,-1 0 0,1 0 0,0-1-1,0 1 1,6 4 0,-7-7-118,0 1-1,1-1 1,-1-1-1,0 1 1,1 0 0,-1 0-1,0-1 1,1 1 0,-1-1-1,1 0 1,-1 0 0,1 0-1,-1 0 1,1 0-1,-1-1 1,0 1 0,4-2-1,0 0-46,1 0-1,-1 0 0,-1-1 1,1 0-1,8-6 0,16-13-137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17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63 2577,'4'-15'5121,"3"-2"6617,-3 1-10306,1 3 745,-3 12-425,-1 8-295,-4 22-217,-2 8-376,-5 13-352,-3 5-168,-1 7-192,2 2-48,0-5-240,4-4-248,-4-17-688,-4-8-792,-7-17-825,-7-7 1025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1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1240,'6'5'15444,"-3"-1"-13404,0 7 1833,1 4-1985,2 10-752,0 3-143,1 5-353,1 4-208,-1 1-232,0 1-56,-3-5-104,1-6-24,-2-6-392,-1-2-480,-2-3-921,-4-3-607,-4 0 1096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17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 2328,'3'-7'2124,"0"0"814,1 0-1,0 0 1,0 0-1,1 0 0,7-8 1,-11 14-2469,0 0 0,0 0 0,1 0 1,-1 0-1,0 0 0,1 0 0,-1 1 0,0-1 1,1 0-1,-1 1 0,1-1 0,-1 1 0,1 0 0,1-1 1,-1 1-431,0 0 0,-1 0 0,1 1 0,0-1 0,-1 0 0,1 1 0,-1-1 1,1 1-1,0 0 0,-1 0 0,0-1 0,1 1 0,-1 0 0,1 0 0,-1 0 1,2 2-1,16 17 192,-1 0 0,28 40 0,-29-36-1859,1-1 1,27 27 0,-23-32 105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17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4 2457,'-10'-1'10320,"1"0"-4354,-3-1-2416,11 3-3496,-1-1 0,1 0 0,0 1 0,-1-1 0,1 1 0,0-1 0,0 1 1,-1 0-1,1 0 0,0-1 0,0 1 0,0 0 0,0 0 0,0 0 0,0 0 0,0 0 0,0 0 0,1 1 0,-1-1 0,0 0 0,1 0 0,-1 0 0,0 3 0,-28 55 2493,27-54-2338,0 0-1,0 1 1,0-1 0,1 1 0,0-1 0,0 1 0,1 0 0,-1-1 0,1 9 0,0-13-204,0-1 0,0 0 0,0 0 0,0 0 0,0 0 0,0 0-1,0 0 1,0 1 0,0-1 0,0 0 0,0 0 0,0 0 0,0 0 0,0 0 0,0 0 0,1 1 0,-1-1 0,0 0 0,0 0-1,0 0 1,0 0 0,0 0 0,0 0 0,0 0 0,0 1 0,0-1 0,0 0 0,1 0 0,-1 0 0,0 0 0,0 0-1,0 0 1,0 0 0,0 0 0,0 0 0,0 0 0,1 0 0,-1 0 0,0 0 0,0 0 0,0 0 0,0 0 0,0 0 0,1 0-1,-1 0 1,0 0 0,0 0 0,0 0 0,0 0 0,0 0 0,0 0 0,1 0 0,-1 0 0,7-8 23,6-14-153,-7 12 29,-6 7 47,2 0-1,-1 0 1,0 0-1,0 0 0,1 1 1,0-1-1,-1 1 1,1-1-1,0 1 1,0 0-1,1-1 0,-1 1 1,0 0-1,1 0 1,-1 1-1,4-3 1,-5 4-17,1 0 1,-1 1 0,0-1-1,0 0 1,0 1 0,0-1-1,0 1 1,0-1 0,0 1-1,0-1 1,0 1 0,0 0-1,0 0 1,0-1 0,0 1-1,0 0 1,-1 0 0,1 0-1,0 0 1,-1 0 0,1 0-1,-1 0 1,1 0 0,-1 0-1,1 0 1,-1 0 0,1 2-1,7 10-997,-7-12 937,0-1 0,0 1 1,0 0-1,1 0 0,-1-1 0,0 1 1,0-1-1,0 1 0,1-1 0,-1 0 0,0 1 1,3-1-1,21 0-1142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18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0 1576,'1'6'13701,"-1"-6"-13421,-10 9 4203,-10 5-2168,0-3-613,9-5-1184,1 0-1,0 0 0,-14 12 1,24-18-522,0 0 0,0 0 0,0 0 0,-1 0 0,1 0 0,0 0-1,0 0 1,0 1 0,0-1 0,0 0 0,0 0 0,-1 0 0,1 0 0,0 0 0,0 0 0,0 1 0,0-1 0,0 0 0,0 0 0,0 0 0,0 0-1,0 1 1,0-1 0,0 0 0,0 0 0,0 0 0,0 0 0,0 1 0,0-1 0,0 0 0,0 0 0,0 0 0,0 0 0,0 1 0,0-1 0,0 0-1,0 0 1,0 0 0,0 0 0,0 0 0,0 1 0,0-1 0,0 0 0,1 0 0,-1 0 0,10 3-502,19-4-707,-26 1 1041,5-1-38,0 1-1,0 0 0,0 1 1,0 0-1,0 0 1,0 1-1,-1 0 0,12 5 1,-11-3 453,1 0 0,0 1 1,-1 0-1,0 0 0,0 1 0,-1 0 0,1 1 1,-1 0-1,-1 0 0,11 15 0,-16-21-205,-1 0 0,1 0 0,-1 0-1,0 1 1,1-1 0,-1 0 0,0 0-1,0 1 1,0-1 0,0 0-1,0 0 1,0 1 0,0-1 0,0 0-1,-1 0 1,1 0 0,0 1 0,-1-1-1,1 0 1,-1 0 0,1 0 0,-1 0-1,0 0 1,0 0 0,1 0 0,-1 0-1,0 0 1,0 0 0,0 0 0,0 0-1,0 0 1,-2 0 0,-37 28 685,37-27-659,-15 8 125,1-1 0,-1 0 0,-31 9 0,39-15-291,0-1 0,-1 1 0,1-2 1,-1 1-1,1-1 0,-1-1 0,1 0 0,-17-2 1,23 1-317,-1-1 0,1 1 0,0 0 1,0-1-1,0 0 0,0 0 0,0 0 0,1 0 1,-1-1-1,-5-4 0,0-5-868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19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73 238 192,'-4'1'1617,"0"0"1,-1-1-1,1 1 0,0-1 1,-1 1-1,1-1 0,-1-1 1,1 1-1,0-1 0,-1 1 1,1-1-1,0 0 0,-1-1 1,-6-2-1,11 4-1546,0-1 1,0 1-1,0 0 1,0 0-1,0-1 1,0 1 0,-1 0-1,1 0 1,0-1-1,0 1 1,0 0-1,0 0 1,0-1-1,0 1 1,0 0-1,0 0 1,0-1-1,1 1 1,-1 0-1,0 0 1,0-1-1,0 1 1,0 0-1,0 0 1,0 0-1,0-1 1,0 1-1,1 0 1,-1 0-1,0 0 1,0-1 0,0 1-1,1 0 1,-1 0-1,0 0 1,0 0-1,0 0 1,1-1-1,-1 1 1,0 0-1,0 0 1,1 0-1,-1 0 1,0 0-1,0 0 1,1 0-1,-1 0 1,0 0-1,0 0 1,1 0-1,-1 0 1,0 0-1,1 0 1,14-4 710,111-7 285,3-1-993,-111 9-62,1-1 0,-1-1-1,0 0 1,31-15 0,-47 20-3,-1-1 1,1 1-1,-1-1 1,0 0-1,1 1 1,-1-1-1,1 0 1,-1 0-1,0 0 1,0 0-1,0 0 1,0 0-1,0 0 1,0-1-1,0 1 1,0 0 0,0-1-1,1-1 1,-2 2 2,0 0 0,-1 0 0,1 1 0,0-1 0,0 0 0,-1 1 0,1-1 0,-1 0 0,1 1 1,0-1-1,-1 0 0,1 1 0,-1-1 0,0 1 0,1-1 0,-1 1 0,1-1 0,-1 1 0,0-1 1,1 1-1,-1 0 0,0-1 0,0 1 0,1 0 0,-2-1 0,-11-3 86,0 1 0,-1 0 0,-13-2 0,16 4-165,8 0 58,-22-3 42,-33-11 0,51 14-85,1-1-1,0-1 0,1 1 0,-1-1 0,0 0 1,1-1-1,0 1 0,-1-1 0,1 0 0,1 0 1,-6-6-1,2-8-1085,8 17 876,0 0 0,0 0 0,0 0 0,1 0 0,-1 0 1,0 0-1,1 0 0,-1 0 0,1 0 0,-1 0 1,1 0-1,-1 0 0,1 0 0,0 0 0,-1 0 1,1 1-1,0-1 0,0 0 0,0 0 0,-1 1 0,1-1 1,0 1-1,0-1 0,0 1 0,0-1 0,0 1 1,0-1-1,0 1 0,0 0 0,0 0 0,1-1 1,0 1-1,11-2-1216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19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1 1768,'-4'4'3505,"-9"8"8298,-6 2-9891,-11 10 1617,-3 6-1217,-6 8-695,4 2-121,0 1-744,5-4-208,9-7-640,2-8-816,8-11 488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2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3 114 2176,'-1'-30'8537,"0"20"-5953,1-1 1,0 0-1,0 1 0,1-1 1,5-20-1,1 50 752,-2-8-3113,1 14-83,0 0 0,-2 1 0,0-1-1,-1 27 1,-6 105-246,0-94-133,3-56 31,-1-5-12,1 1 0,-1-1 1,1 1-1,0-1 0,0 1 0,0 0 0,0-1 1,1 1-1,-1-1 0,1 1 0,-1-1 0,1 1 1,0-1-1,0 0 0,0 1 0,0-1 0,0 0 1,1 1-1,-1-1 0,4 4 0,7-1-1595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 2849,'6'-41'6009,"6"26"6834,-3 7-11483,-3 17 1104,-1 14-591,4 30-801,1 14-280,0 11-472,2-3-192,-2-20-104,-2-9-8,0-16-120,-2-5-240,-5-9-776,-1-4-752,-7-8-841,-5-2 1017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3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5 145 2633,'-5'-10'19756,"8"1"-18196,1-5 1001,7-4-1113,21-4-1040,3-1-416,17 1-1120,6 5-865,3 7 873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3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82 248,'1'-5'1375,"0"0"0,-1 0 0,0 0-1,1 0 1,-2 1 0,1-1 0,-1 0 0,-1-9-1,1 13-919,1-1-1,-1 0 1,0 1-1,0-1 1,0 1-1,1-1 1,-1 1-1,-1-1 1,1 1-1,0 0 1,0-1-1,0 1 0,-1 0 1,1 0-1,-2-1 1,-20-3-14,21 5-393,0 1 1,-1-1 0,1 1 0,0 0-1,0 0 1,0 0 0,0 1-1,0-1 1,0 0 0,0 1 0,0-1-1,1 1 1,-1-1 0,1 1-1,-1 0 1,1 0 0,-1 0 0,1 0-1,0 0 1,0 0 0,0 0-1,0 0 1,0 0 0,0 5-1,-4 7 8,1 0-1,-3 21 0,3-16 288,2-1 1,1 1-1,0 0 1,1 0-1,1-1 1,1 1-1,1-1 1,0 1 0,7 21-1,-9-38-294,0 0 0,-1 0-1,1 0 1,0-1 0,0 1-1,0 0 1,0 0 0,0-1 0,0 1-1,1 0 1,-1-1 0,1 1 0,-1-1-1,1 0 1,-1 1 0,1-1-1,2 1 1,-3-2-39,0 0 0,0 0 0,1 0 0,-1 0 0,0 0 0,0 0 0,0 0 0,0 0 0,0-1-1,0 1 1,0 0 0,1-1 0,-1 1 0,0-1 0,0 1 0,0-1 0,-1 0 0,1 1 0,0-1 0,0 0 0,0 0 0,0 0 0,-1 1 0,1-1-1,0 0 1,-1 0 0,1 0 0,-1 0 0,1 0 0,-1 0 0,1-2 0,8-15 26,-2-1 0,0 0 1,-1 0-1,-1-1 0,3-27 0,7-25 19,-15 72-53,0 0 0,0 0 0,0-1 0,0 1 0,0 0 0,0-1 0,0 1 0,0 0 0,0-1 1,1 1-1,-1 0 0,0-1 0,0 1 0,0 0 0,0 0 0,1-1 0,-1 1 0,0 0 0,0 0 0,0-1 0,1 1 0,-1 0 0,0 0 0,0 0 0,1 0 0,-1-1 0,0 1 0,0 0 0,1 0 1,-1 0-1,0 0 0,1 0 0,-1 0 0,0 0 0,1 0 0,-1 0 0,1 0 0,10 10 193,11 29 308,-18-29-352,0-4-57,0 2 27,1 1-1,0-1 0,1 0 1,11 13-1,-15-19-120,-1-1 0,1 1 0,-1-1 0,1 0-1,-1 0 1,1 0 0,0 0 0,-1 0 0,1 0 0,0 0 0,0 0 0,0-1-1,0 1 1,0-1 0,0 0 0,0 1 0,0-1 0,0 0 0,0 0-1,0 0 1,0 0 0,0-1 0,-1 1 0,1 0 0,0-1 0,0 0 0,0 1-1,0-1 1,0 0 0,2-1 0,3-4-431,0 1 1,0-1-1,-1 0 0,0-1 1,0 0-1,0 0 0,-1 0 1,0-1-1,-1 1 1,1-1-1,4-13 0,5-12-1154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4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2649,'7'47'16094,"-1"-1"-7889,0-1-5316,-1-5-3937,13 42 1,-2-32 3247,-15-47-2181,0-1-1,0 1 1,0-1-1,0 1 0,1-1 1,-1 0-1,1 1 0,-1-1 1,1 0-1,0 0 1,0 0-1,4 3 0,-6-5-15,0 0 0,1 0-1,-1 0 1,1 0-1,-1 1 1,0-1-1,1 0 1,-1 0-1,0 0 1,1 0 0,-1 0-1,0 0 1,1 0-1,-1 0 1,1 0-1,-1-1 1,0 1-1,1 0 1,-1 0 0,0 0-1,1 0 1,-1 0-1,0-1 1,1 1-1,-1 0 1,0 0-1,0-1 1,1 1 0,-1 0-1,1-1 1,6-19 30,3-69 9,-4 24-69,-6 64 26,0 0 0,0 0 0,0 0-1,0 0 1,0 0 0,0 1 0,0-1 0,1 0 0,-1 0-1,0 0 1,1 0 0,-1 0 0,0 0 0,1 1-1,-1-1 1,1 0 0,0 0 0,1-1 0,-2 2-1,0 1 1,1-1-1,-1 0 1,1 0 0,-1 0-1,1 0 1,-1 0-1,1 1 1,-1-1-1,1 0 1,-1 0 0,1 1-1,-1-1 1,0 0-1,1 0 1,-1 1-1,0-1 1,1 1-1,-1-1 1,0 0 0,1 1-1,-1-1 1,0 1-1,1 0 1,19 42-65,-15-32 58,-4-7 9,1 0 0,0-1 0,-1 1 1,2-1-1,-1 0 0,0 0 0,5 5 0,-6-7-1,-1-1 0,0 0 1,1 0-1,-1 0 0,0 1 0,1-1 0,-1 0 0,0 0 0,1 0 1,-1 0-1,0 0 0,1 0 0,-1 0 0,1 0 0,-1 0 1,0 0-1,1 0 0,-1 0 0,0 0 0,1 0 0,-1 0 0,1 0 1,-1 0-1,0 0 0,1 0 0,-1-1 0,0 1 0,1 0 0,-1 0 1,12-19-3,9-59-67,-16 56 8,1 0 1,15-37-1,-20 57-105,0-1 0,1 1 1,-1 0-1,1-1 0,0 1 0,0 0 0,0 0 0,0 0 0,3-2 0,38-18-6940,-27 15 4121,1-1 1000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1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71 2617,'-2'6'21732,"4"-10"-20348,4-5 1561,3-1-2145,2-2-352,2 0-400,2 1-328,3 3-1240,0 2-1233,2 2 1273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4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0 992,'-11'9'13958,"-19"-6"-8151,3 1-4035,24-3-1679,0 1-1,0 0 1,0 0 0,1 0-1,-1 0 1,1 1 0,-1-1 0,1 1-1,0-1 1,0 1 0,0 0-1,0 0 1,0 0 0,0 0 0,1 0-1,0 0 1,-2 5 0,-2 8 171,1 1 0,-3 22 0,3-16 207,0-3-1,1 1-1,0 0 1,2 0-1,1 27 1,5-35-260,3-15-134,8-18-92,8-49-229,-17 46-1,15-34 0,-19 50 200,1 1 0,0-1 1,0 1-1,0 0 0,1 0 0,-1 1 1,2-1-1,-1 1 0,8-6 0,-12 10 54,-1 1 1,1-1-1,0 0 0,-1 1 0,1-1 0,0 1 0,0-1 0,0 1 0,-1-1 0,1 1 0,0-1 0,0 1 0,0 0 0,0 0 0,0-1 1,0 1-1,0 0 0,0 0 0,0 0 0,0 0 0,0 0 0,0 0 0,0 0 0,-1 1 0,1-1 0,0 0 0,0 0 0,0 1 0,0-1 1,0 1-1,0-1 0,0 0 0,-1 1 0,2 0 0,0 2 80,0 0 1,0 1 0,0-1-1,0 0 1,0 1-1,-1-1 1,2 6-1,-2-7-308,-1 1-1,1-1 0,0 0 1,0 1-1,0-1 0,0 0 1,0 1-1,1-1 0,-1 0 1,1 0-1,-1 0 0,1 0 1,0 0-1,3 2 0,2-4-2123,0-3 543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4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4529,'12'9'21004,"-8"-2"-20219,-1 7 607,2 4-568,1 13-416,0 2-176,-1 11-400,0 2-376,-3-8-1712,-1-4-3450,-2-24 2586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4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30 6329,'-11'-8'10355,"-5"0"1063,3 0-11138,10 4-176,3 2-688,8 3 2320,4 3-1600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5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2649,'-3'15'7929,"2"0"5394,1 2-11723,0 3 1401,7 10-1841,1 6-576,4 10-343,-2 5-137,0 1-64,-1-5-104,-5-14-505,0-11-599,-4-19 1168,-3-11-656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5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22 2985,'-17'-18'18988,"10"14"-18492,5 4-224,2 4 816,8 4-1208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5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5 172 2328,'-5'-3'14005,"8"-8"-9177,6-3 3751,13 17-8447,1-1 0,-1-1 1,1-1-1,43-5 1,91-25 758,-52 9-633,-76 20-266,-24 1 5,-1 0 0,1 0 0,0 0 0,-1 0 0,1-1 0,-1 0 0,1 0 0,7-3 0,-11 4-3,0-1 0,0 1 0,-1-1 0,1 0 0,0 1 0,-1-1 0,1 0 0,-1 1 0,1-1 0,-1 0 0,1 0 0,-1 1 0,0-1 0,1 0 0,-1 0 0,0 0-1,0 0 1,1 0 0,-1 0 0,0 1 0,0-1 0,0 0 0,0 0 0,0 0 0,0 0 0,-1 0 0,1 0 0,0 0 0,0 1 0,0-1 0,-1 0 0,1 0 0,-1 0 0,1 1 0,0-1 0,-2-1 0,0-1-12,0 0 1,1 0 0,-2 0 0,1 1-1,0-1 1,0 1 0,-1-1 0,-4-2-1,0 1-3,0 0 0,0 1 0,-1 0-1,1 0 1,-1 1 0,0 0 0,0 0-1,-12-1 1,-5 2 71,-36 1-1,39 2-889,0-2 0,-27-3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6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 1856,'0'2'17772,"-3"-1"-14395,-9 6-1041,-4 3-183,-10 9-689,-4 4-480,1 2-520,4 3-223,12 0-642,2-4-455,9-4-3241,-2-4 2137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7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17 156 2345,'1'-15'15300,"-11"-8"-9589,2 4-2475,22 38-1206,6 44-916,-15-44-887,0 1 0,10 19 0,-13-34-184,1 1-1,0-1 1,0 0 0,0-1 0,0 1 0,1 0 0,0-1-1,0 0 1,0 0 0,1 0 0,7 5 0,-11-8-36,0-1 1,0 1 0,0-1 0,0 0 0,0 1-1,0-1 1,0 0 0,0 0 0,-1 1-1,1-1 1,0 0 0,0 0 0,0 0 0,0 0-1,0 0 1,0 0 0,0-1 0,0 1-1,0 0 1,0 0 0,0-1 0,0 1 0,0-1-1,1 0 1,1-1 2,0 0 0,-1 0 0,0 0 0,0 0 1,1-1-1,-1 1 0,-1-1 0,3-2 0,3-7 7,-1 1 1,7-23-1,-8 17-10,0-1 0,-2 1-1,0-1 1,1-27 0,-3 22-384,9-42 1,-10 63 237,0 0-1,0 1 1,1-1 0,-1 0-1,1 1 1,-1-1-1,1 1 1,-1-1 0,1 1-1,0-1 1,0 1 0,0 0-1,0-1 1,0 1-1,0 0 1,0 0 0,0-1-1,0 1 1,1 0-1,-1 0 1,0 0 0,1 1-1,-1-1 1,1 0 0,-1 0-1,1 1 1,-1-1-1,3 0 1,0 1-317,-1 1 0,1-1 0,-1 1 0,1 0-1,-1 0 1,1 0 0,-1 0 0,0 0 0,1 1 0,-1-1 0,0 1 0,3 2 0,11 7-438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7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11 157 512,'6'3'1819,"1"0"-1,0 0 1,0-1 0,0 0-1,0 0 1,0-1 0,0 1-1,15-1 1,-16 0-1316,1-1 1,0-1 0,0 1-1,-1-1 1,1 0-1,-1-1 1,1 0-1,-1 0 1,1 0-1,-1-1 1,0 1-1,0-2 1,0 1-1,-1-1 1,1 1 0,5-7-1,-9 7-463,0 0 0,0 0-1,-1 0 1,1-1 0,-1 1 0,0-1-1,0 1 1,0-1 0,0 1 0,-1-1-1,1 0 1,-1 0 0,0 1 0,0-1-1,0 0 1,-1 1 0,1-1 0,-1 0-1,0 1 1,0-1 0,0 1-1,0-1 1,-3-3 0,2 3-31,0 0 1,0 1-1,0-1 1,0 1-1,0 0 0,-1-1 1,1 1-1,-1 1 1,0-1-1,-3-3 1,4 5 29,0 0 0,1 0 1,-1 0-1,0 0 0,0 0 1,0 1-1,0-1 0,0 0 1,0 1-1,0-1 0,0 1 1,0 0-1,0 0 0,0 0 1,0 0-1,0 0 0,0 0 1,0 0-1,-4 2 1,1 0 75,-1 1 0,0 0 0,1 0 0,-1 1 0,1 0 0,0 0 1,1 0-1,-1 0 0,0 1 0,-6 9 0,-36 55 639,44-63-709,0-1 0,0 1 1,0 0-1,1 0 0,0 0 0,0 0 0,0 1 1,-1 7-1,3-12-96,0 0 0,0 0 0,0 0 0,0-1 0,0 1 1,1 0-1,-1 0 0,1-1 0,-1 1 0,1 0 0,-1-1 0,1 1 0,0-1 1,0 1-1,0 0 0,0-1 0,0 0 0,0 1 0,0-1 0,0 0 0,1 1 0,-1-1 1,0 0-1,1 0 0,-1 0 0,1 0 0,-1 0 0,1-1 0,-1 1 0,1 0 1,0-1-1,0 1 0,3 0 0,45 3-4425,-25-4 2471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7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75 264,'20'-12'10698,"-1"13"-3844,-17 0-6401,1 0 0,-1 0-1,0 1 1,1-1 0,-1 1-1,0-1 1,0 1-1,0 0 1,0 0 0,0 0-1,0 0 1,-1 1 0,2 1-1,5 9 141,-2 1 0,1 0-1,-2 0 1,5 16-1,-3-7-233,-2 1-1,0-1 0,-2 1 0,1 34 1,-6-46-390,-3-16-109,-5-19-46,6 4 108,2 0-1,0-1 0,1 1 1,0-1-1,2 1 0,1-1 1,0 1-1,1-1 0,1 1 1,1 0-1,1 1 0,11-26 1,-17 42-141,1 0 1,0 0-1,0 0 1,0 0-1,0 0 1,0 0-1,0 0 1,0 1-1,1-1 1,-1 0-1,1 1 1,-1-1 0,1 1-1,0 0 1,0-1-1,-1 1 1,1 0-1,0 0 1,0 0-1,0 0 1,0 0-1,0 1 1,1-1-1,-1 1 1,0-1-1,0 1 1,0 0 0,0-1-1,1 1 1,-1 1-1,2-1 1,14 3-1036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2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45 2633,'-1'-19'5737,"3"8"7514,0 0-11827,1 7 896,1 4-967,0 13-625,2 5-192,0 12-32,-3 6-56,-2 3-216,-1 0-88,1-5-144,-2-6-312,4-11-1032,-1-5-1121,-1-8 1097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8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11 240 56,'-2'8'356,"-5"9"20336,5-28-17453,4-7-2813,0 0 1,1 0-1,0 0 1,2 1-1,0 0 1,1 0 0,8-17-1,-14 33-418,0 1-1,0-1 0,1 1 0,-1-1 1,0 1-1,0-1 0,0 1 0,0-1 0,0 1 1,1-1-1,-1 1 0,0 0 0,0-1 1,1 1-1,-1-1 0,0 1 0,1 0 1,-1-1-1,0 1 0,1 0 0,-1-1 1,0 1-1,1 0 0,-1 0 0,1-1 1,-1 1-1,1 0 0,-1 0 0,1 0 1,-1 0-1,1-1 0,0 1 0,6 13 228,1 2-109,-7-14-129,-1-1 0,0 0 0,1 0 0,-1 0 0,1 0 1,-1 0-1,0 0 0,1 0 0,-1 1 0,1-1 0,-1 0 0,1 0 1,-1-1-1,0 1 0,1 0 0,-1 0 0,1 0 0,-1 0 1,1 0-1,-1 0 0,0-1 0,1 1 0,-1 0 0,0 0 0,1 0 1,-1-1-1,0 1 0,1 0 0,-1-1 0,0 1 0,1 0 0,-1-1 1,0 1-1,0 0 0,1-1 0,-1 1 0,0-1 0,0 1 1,0-1-1,26-42-741,-21 34 448,0-1 0,0 1 0,1 1-1,13-15 1,-19 22 289,0 1 0,1 0 0,-1-1 0,0 1 0,0 0 0,1-1 0,-1 1 0,0 0 0,1 0 0,-1-1-1,0 1 1,1 0 0,-1 0 0,0 0 0,1 0 0,-1-1 0,1 1 0,-1 0 0,0 0 0,1 0 0,-1 0 0,0 0 0,1 0 0,-1 0-1,1 0 1,-1 0 0,0 0 0,1 0 0,-1 0 0,1 0 0,-1 1 0,0-1 0,1 0 0,0 0 0,6 15 230,-1 30 797,-6-40-841,1 1-15,-1 1 64,0 0 0,1 0 0,1 0-1,2 11 1,-4-17-224,1 0-1,-1-1 1,0 1-1,1 0 1,-1-1-1,0 1 1,1-1-1,-1 1 1,1 0-1,-1-1 1,1 1-1,-1-1 1,1 1-1,-1-1 1,1 1-1,-1-1 1,1 0 0,0 1-1,-1-1 1,1 0-1,1 1 1,-1-1-44,0 0 0,1-1 0,-1 1 0,0 0 0,0 0 0,0-1-1,0 1 1,0-1 0,0 1 0,0-1 0,0 1 0,0-1 0,0 0 0,0 1 0,0-1 0,0 0 0,0 0 0,1-1 0,10-15-1590,6-7-1852,-17 23 3240,-1 1 0,1-1 0,0 0 1,-1 1-1,1-1 0,0 1 0,0-1 0,-1 1 0,1-1 1,0 1-1,0 0 0,0-1 0,0 1 0,0 0 1,-1 0-1,1 0 0,0-1 0,0 1 0,0 0 0,0 0 1,0 0-1,0 0 0,0 1 0,0-1 0,1 0 1,5 4-1016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8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34 2240,'-9'1'10559,"0"3"-4345,-10 7-1590,-13 19-2359,10-4-1381,2 1 0,0 1 0,2 0 0,1 1 0,-15 37 1,29-60-844,0 1 0,1 0 0,-1-1 0,1 1-1,-1 10 1,3-16-43,0-1 0,0 1-1,0 0 1,0 0 0,0 0-1,0 0 1,0 0 0,0 0-1,0-1 1,0 1 0,1 0-1,-1 0 1,0 0 0,1 0-1,-1-1 1,0 1 0,1 0-1,-1 0 1,1-1 0,-1 1-1,1 0 1,0-1 0,-1 1-1,1-1 1,-1 1 0,1-1-1,0 1 1,0-1 0,-1 1-1,1-1 1,0 1-1,0-1 1,0 0 0,-1 0-1,1 1 1,0-1 0,0 0-1,0 0 1,0 0 0,0 0-1,0 0 1,-1 0 0,1 0-1,0 0 1,0 0 0,0-1-1,0 1 1,-1 0 0,1 0-1,0-1 1,1 0 0,3 0-10,1-1 1,-1 1-1,1-1 1,-1-1-1,0 1 0,0-1 1,0 0-1,0 0 1,0 0-1,-1-1 1,1 1-1,-1-1 1,0 0-1,0 0 1,-1-1-1,1 1 0,-1-1 1,0 0-1,0 0 1,0 0-1,-1 0 1,0-1-1,0 1 1,2-12-1,1-6 5,-2-1 0,0 0 0,-2-1 0,-2-35 0,1 59 5,0 0-26,0-10-71,0 1 1,0-1-1,1 1 1,2-12-1,-3 21-30,1-1 0,-1 1-1,0 0 1,0 0 0,1-1 0,-1 1 0,0 0 0,1 0-1,0-1 1,-1 1 0,1 0 0,0 0 0,-1 0-1,1 0 1,0 0 0,0 0 0,0 0 0,0 0 0,0 0-1,0 1 1,0-1 0,0 0 0,0 1 0,0-1-1,0 0 1,1 1 0,-1 0 0,0-1 0,0 1 0,1 0-1,-1-1 1,0 1 0,1 0 0,-1 0 0,0 0-1,0 0 1,1 0 0,-1 0 0,0 1 0,1-1 0,-1 0-1,0 1 1,2 0 0,15 8-1842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9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3 310 480,'-2'0'20347,"2"-22"-14590,4-34-4524,2 27-635,14-67 216,-17 87-773,0-1-1,1 1 1,0 0-1,0 0 1,0 0-1,2 0 0,7-10 1,-12 17-9,1 0 1,0 0 0,0 0-1,0 0 1,0 1-1,1-1 1,-1 1-1,0-1 1,1 1-1,-1 0 1,1 0-1,-1 0 1,1 0-1,0 0 1,-1 1-1,4-1 1,-5 1-6,1 0 0,-1 0-1,0 0 1,1 1 0,-1-1 0,0 0 0,1 1 0,-1-1 0,0 1 0,0 0 0,1-1 0,-1 1 0,0 0 0,0 0 0,0-1-1,0 1 1,0 0 0,0 0 0,0 0 0,0 0 0,0 1 0,0-1 0,-1 0 0,1 0 0,0 0 0,-1 1 0,1-1 0,-1 0-1,1 1 1,-1-1 0,0 0 0,0 1 0,0-1 0,1 2 0,1 26 51,-1-1 1,-2 1-1,0 0 1,-2-1-1,-7 30 0,0 15-448,9-67-32,-1 22 90,2-28 88,-1 1 1,1-1 0,0 1 0,0 0 0,0 0 0,0-1 0,0 1 0,0 0 0,0-1 0,0 1 0,0 0-1,0-1 1,0 1 0,1 0 0,-1-1 0,0 1 0,0-1 0,1 1 0,-1 0 0,0-1 0,1 1 0,-1-1 0,1 1-1,-1-1 1,1 2 0,8-5-2613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9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38 2529,'1'-1'1140,"0"-1"0,0 0 1,0 1-1,0-1 1,0 0-1,-1 0 0,1 1 1,-1-1-1,1 0 1,-1 0-1,0 0 0,1 0 1,-1 0-1,-1-3 0,1 5-862,0 0-1,0-1 1,0 1-1,0 0 1,0-1-1,0 1 1,0 0-1,-1-1 1,1 1-1,0 0 0,0-1 1,0 1-1,-1 0 1,1-1-1,0 1 1,0 0-1,-1 0 1,1-1-1,0 1 0,-1 0 1,1 0-1,0 0 1,-1-1-1,1 1 1,0 0-1,-1 0 1,0 0-1,-16 6 1141,14-2-1234,-1-1-1,1 1 1,-1 0 0,1 0-1,1 0 1,-1 0 0,0 0 0,1 1-1,0-1 1,0 1 0,0-1-1,1 1 1,-1 0 0,0 7 0,-2 11 71,-2 39 1,5-54-185,0 11-9,0 0 0,1 0 0,1 1 0,1-1 0,8 36 0,-8-50-202,-1 1 0,1-1 0,0 0 0,1 1 1,-1-1-1,1 0 0,0-1 0,0 1 0,1 0 1,-1-1-1,1 0 0,0 0 0,0 0 0,0 0 1,1-1-1,-1 1 0,1-1 0,0-1 0,0 1 1,0 0-1,0-1 0,1 0 0,-1 0 0,10 1 1,-13-3-213,0 1 1,0-1-1,0 0 1,0 0 0,1 0-1,-1 0 1,0 0 0,0 0-1,0-1 1,0 1-1,0-1 1,0 0 0,0 1-1,0-1 1,0 0 0,0 0-1,-1 0 1,4-3-1,8-7-1211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29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0 139 2897,'0'-15'7905,"0"0"5866,5 1-12386,2-2 1503,2 0-1752,6 3-792,6 1-103,9 2-361,4 3-273,4 0-823,-6-1-1256,-6 2 1215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3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4 148 56,'-2'-16'13381,"0"-3"-6030,2 16-6831,0 0-1,0-1 1,0 1 0,0 0-1,1-1 1,0 1 0,-1 0-1,1 0 1,0 0 0,0-1-1,1 1 1,-1 0 0,3-5-1,-2 9-456,-1 0-1,0 0 1,0 0 0,0 0-1,0 0 1,0 0-1,0 0 1,0 0-1,0 0 1,0 0 0,0 1-1,-1-1 1,1 0-1,0 2 1,0-1 12,21 38 261,33 86 1,-40-87-328,1-1-1,37 62 1,-49-95 1,0 1 1,0 0-1,1-1 1,0 0-1,8 7 1,-13-11-6,1-1 0,0 1 0,0 0 0,-1-1 1,1 1-1,0-1 0,0 1 0,0-1 0,0 1 1,0-1-1,0 1 0,0-1 0,0 0 0,0 0 1,0 1-1,0-1 0,0 0 0,0 0 1,0 0-1,0 0 0,0 0 0,0 0 0,0-1 1,0 1-1,0 0 0,0 0 0,0-1 0,0 1 1,0-1-1,0 1 0,0-1 0,0 1 1,0-1-1,0 1 0,-1-1 0,1 0 0,0 0 1,0 1-1,-1-1 0,1 0 0,-1 0 0,1 0 1,-1 0-1,2-1 0,1-6 24,0 1 0,0-1 0,-1 0-1,0 0 1,0 0 0,-1 0 0,1-13 0,-3-64 40,0 54-53,-6-47 2,4 51-17,1-1 0,1-30-1,1 55-130,0 0-1,1 1 0,-1-1 0,1 0 1,-1 1-1,1-1 0,0 1 1,0-1-1,0 1 0,0 0 1,1-1-1,-1 1 0,0 0 1,1 0-1,0 0 0,0 0 1,3-3-1,0 1-733,-1 1 1,2 0-1,-1 1 0,0-1 1,1 1-1,10-3 0,6-2-623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3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72 147 3161,'3'3'1735,"0"0"1,0-1 0,0 0 0,0 0 0,1 0-1,6 3 1,25 4 5289,-29-9-6588,1 0 0,0 0 0,-1 0 0,1-1 0,-1 0 0,1 0 0,-1-1 0,1 0 0,7-3 0,-10 3-547,0 0 1,0 0-1,0 0 1,0-1-1,-1 1 1,1-1 0,0 0-1,-1 0 1,0 0-1,0-1 1,0 1-1,0-1 1,2-4-1,-3 5 159,-1 0-1,0-1 1,1 1 0,-1 0-1,-1 0 1,1-1 0,0 1-1,-1 0 1,0-1-1,0 1 1,0-1 0,0 1-1,0 0 1,-1-1 0,0 1-1,1 0 1,-1-1-1,-1 1 1,-1-4 0,2 4-9,0 0 1,-1 0 0,1 0 0,-1 0-1,0 0 1,0 1 0,0-1-1,0 1 1,-1-1 0,1 1 0,-1 0-1,1 0 1,-1 0 0,0 0 0,0 1-1,0-1 1,0 1 0,0 0 0,0-1-1,0 1 1,0 1 0,0-1-1,-1 0 1,1 1 0,0 0 0,0-1-1,-1 1 1,1 0 0,0 1 0,0-1-1,-1 1 1,1-1 0,0 1 0,0 0-1,-5 2 1,-3 1 59,0 1 1,1 0-1,0 0 1,0 1-1,0 0 0,0 1 1,1 0-1,-16 16 0,19-16-57,0 0 0,1 1 0,0-1 0,1 1 0,-1 0 0,1 1 1,1-1-1,0 1 0,0-1 0,1 1 0,0 0 0,0 0 0,1 0 0,0 0 0,1 15 0,0-4-46,2-1 1,1 0-1,0 0 1,1 0-1,2-1 1,8 24-1,-12-36-127,1 0-1,0 0 1,0 0-1,1 0 1,-1-1-1,1 1 1,8 7-1,-10-11-115,0 0 0,1 0 0,-1 0-1,0-1 1,0 1 0,1-1 0,-1 1 0,1-1-1,-1 0 1,1 0 0,0 0 0,-1-1-1,1 1 1,0-1 0,0 1 0,0-1-1,-1 0 1,1 0 0,0 0 0,3-1 0,15-4-1377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3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2777,'19'-6'14373,"-2"11"-6208,-14-3-7721,-1 0-1,1 0 1,-1 0-1,1 1 1,-1-1-1,0 1 1,0 0-1,0-1 1,0 1-1,1 4 1,2 3-1053,-1 1 1,0 0-1,4 18 0,-4-8 2312,4 56-1613,14-156 443,-16 60-412,1 0-1,13-25 1,-16 36-525,0 1 0,0 0 0,1 0 0,0 1 1,1-1-1,-1 1 0,1 0 0,9-7 0,4 3-955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4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2048,'0'-3'14558,"1"-3"-7214,1-3-5020,3-18-4449,-2 18 4094,2-14-1220,-4 16-540,0 1-1,1-1 1,0 1-1,0-1 1,1 1-1,0-1 0,0 1 1,6-10-1,-8 16-206,-1-1 0,1 1 0,-1 0 0,1-1 0,-1 1 0,1 0 0,0-1-1,-1 1 1,1 0 0,-1 0 0,1 0 0,-1 0 0,1 0 0,0-1-1,-1 1 1,1 0 0,-1 0 0,1 1 0,0-1 0,-1 0 0,1 0-1,-1 0 1,1 0 0,-1 0 0,1 1 0,0-1 0,-1 0 0,1 0 0,-1 1-1,1-1 1,-1 0 0,1 1 0,-1-1 0,0 1 0,1-1 0,-1 0-1,1 1 1,-1-1 0,0 1 0,1-1 0,-1 2 0,1-2-1,-1 1 0,0-1 0,0 1-1,1-1 1,-1 1 0,0-1 0,1 1 0,-1-1 0,0 0 0,1 1 0,-1-1 0,1 1 0,-1-1 0,0 0 0,1 0 0,-1 1 0,1-1 0,-1 0 0,1 0 0,-1 1 0,1-1 0,0 0-1,-1 0 1,1 0 0,-1 0 0,1 0 0,-1 0 0,1 0 0,-1 0 0,1 0 0,0 0 0,-1 0 0,1 0 0,-1 0 0,1-1 0,-1 1 0,1 0 0,-1 0 0,1-1 0,-1 1 0,1 0-1,-1 0 1,1-1 0,-1 1 0,0-1 0,1 1 0,-1 0 0,0-1 0,1 1 0,-1-1 0,0 1 0,1-1 0,-1 1 0,0-1 0,0 1 0,0-1 0,1 1 0,-1-1 0,0 1 0,0-2 0,0 1-3,1-1 0,-1 1 1,1 0-1,-1-1 1,1 1-1,-1 0 1,1 0-1,0-1 1,0 1-1,-1 0 0,1 0 1,0 0-1,0 0 1,0 0-1,0 0 1,1 0-1,-1 0 1,0 1-1,0-1 1,0 0-1,1 1 0,-1-1 1,0 0-1,1 1 1,-1 0-1,0-1 1,1 1-1,-1 0 1,2 0-1,0 1-5,-1 0-1,0 0 0,1 0 1,-1 0-1,0 1 1,0-1-1,0 1 1,0 0-1,0-1 1,0 1-1,-1 0 1,1 0-1,-1 0 0,1 0 1,-1 1-1,2 1 1,7 15 42,-7-13-117,1 0 0,-1 0 0,1 0 0,0-1 0,0 1 0,9 7 0,-11-12-76,-1 0-1,0 0 0,1 0 0,0 0 0,-1-1 0,1 1 1,0 0-1,-1-1 0,1 0 0,0 1 0,-1-1 0,1 0 1,0 0-1,0 0 0,-1 0 0,1 0 0,0 0 0,0 0 1,-1-1-1,1 1 0,0-1 0,-1 1 0,1-1 0,0 0 0,-1 0 1,1 1-1,-1-1 0,1 0 0,-1 0 0,0 0 0,3-3 1,7-5-617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4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41 2633,'-2'7'4425,"-4"5"6801,-3 4-10370,0 6 800,1 1-63,4-5-249,3-6-320,3-12-528,3-8-264,1-9-224,1-4 24,-2-3-392,0 0-408,-1 1-848,2 3-537,0 6 1001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2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25 320,'-5'-17'16485,"2"9"-11298,-7 22-4669,2 1-232,1 1-1,1 0 1,1 0-1,0 1 1,1-1-1,1 1 1,0 0-1,0 25 1,3-41-238,0 0 0,-1-1 1,1 1-1,0 0 0,0 0 0,0 0 0,0-1 1,0 1-1,0 0 0,0 0 0,0-1 0,0 1 0,1 0 1,-1 0-1,0-1 0,0 1 0,1 0 0,-1 0 1,0-1-1,1 1 0,-1 0 0,1-1 0,-1 1 1,1 0-1,0 0 0,0-1-16,0 0 1,0-1-1,-1 1 1,1 0-1,0-1 1,0 1-1,0-1 1,-1 1-1,1-1 1,0 1-1,-1-1 0,1 0 1,0 1-1,-1-1 1,1 0-1,-1 1 1,1-2-1,24-38 142,-19 26-194,-5 10-2,1 0-1,-1 0 1,1 1 0,0-1-1,0 0 1,0 1-1,0-1 1,0 1-1,1 0 1,0 0-1,5-5 1,-8 8 16,1 0 0,-1 0 0,1 0 0,-1 0-1,0 1 1,1-1 0,-1 0 0,1 0 0,-1 1 0,0-1 0,1 0 0,-1 0 0,0 1 0,1-1 0,-1 0 0,0 1 0,1-1 0,-1 1 0,0-1 0,0 0 0,1 1 0,-1-1 0,0 1 0,0-1 0,0 1 0,0-1 0,0 1-1,0-1 1,0 1 0,0-1 0,0 0 0,0 2 0,3 20-50,-2-19 50,-1-1 20,0 0-1,0 0 1,1 0-1,-1 0 1,1 0 0,-1 0-1,1 0 1,0-1-1,0 1 1,0 0-1,2 2 1,-3-3-42,1-1 1,-1 1-1,1-1 1,-1 1-1,1-1 1,0 0-1,-1 1 1,1-1-1,0 0 1,-1 1 0,1-1-1,0 0 1,-1 0-1,1 1 1,0-1-1,0 0 1,-1 0-1,1 0 1,0 0-1,0 0 1,0 0-1,3-2-370,0 1 0,0-1 0,-1 1-1,1-1 1,-1 0 0,1 0-1,-1 0 1,0-1 0,5-4-1,9-8-1080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0 198 688,'1'0'527,"0"0"-1,-1 0 1,1 0 0,0 0-1,-1 0 1,1 0 0,0 0-1,-1-1 1,1 1 0,-1 0-1,1 0 1,0-1 0,-1 1-1,1 0 1,-1-1 0,1 1-1,-1 0 1,1-1 0,-1 1-1,2-2 1,6-14 5416,1-27-1544,-7 28-2669,0 7-1345,2-15 1110,2 1-1,15-43 1,-18 66-1249,-1 8-201,1 13-72,1 21 19,-3-22-606,1 1-1,7 28 1,-4-38 1113,2-7-486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4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15 456,'-4'-15'18174,"-7"27"-9613,5 1-8347,2-1 73,2 0 1,-1 0-1,1 0 1,1 0 0,0 0-1,1 0 1,0 0 0,1 1-1,0-1 1,1 0-1,0 0 1,1-1 0,0 1-1,1 0 1,7 13 0,-6-14-448,0 1 0,1-1 1,1 0-1,0 0 0,0-1 1,1 0-1,0 0 0,1-1 1,0 0-1,1-1 0,0 0 1,0 0-1,0-1 0,21 10 1,-29-16-214,-1 0 1,0-1 0,0 1 0,0-1-1,1 1 1,-1-1 0,0 0-1,1 1 1,-1-1 0,0 0-1,1 0 1,-1 0 0,0 0 0,1 0-1,-1 0 1,0 0 0,1-1-1,1 0 1,-5 1-1378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4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54 3409,'-5'4'22557,"-1"-9"-21285,4-2 840,2-1-1480,9-1-528,6-1-176,11 0-648,5 2-944,8 7 656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5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19 278 2881,'-18'-5'22827,"26"1"-22284,59-7 155,1-3 0,-2-3-1,72-29 1,-136 46-682,-1-1 1,1 1-1,0-1 0,0 0 0,0 0 1,-1 0-1,1 0 0,0 0 0,-1 0 0,1 0 1,-1-1-1,0 1 0,1 0 0,-1-1 1,0 1-1,0-1 0,1 1 0,-1-1 0,-1 0 1,1 0-1,0 1 0,1-5 0,-2 4 19,-1 0 0,0 0 0,1 0 0,-1 0 0,0 0 0,0 0 0,0 0 0,0 0 0,0 0 0,0 0 0,-1 0 0,1 1 0,0-1 0,-1 0 0,0 1 0,1-1 0,-1 1 0,0 0 0,0 0 0,-2-2 0,-11-6-8,-1 1-1,0 0 1,-1 2-1,1-1 0,-1 2 1,-23-5-1,-27-9-1152,67 19 1020,-1 0 1,0 0-1,1 0 1,-1 0-1,0 0 1,1-1-1,-1 1 0,0 0 1,1 0-1,-1-1 1,0 1-1,1 0 1,-1-1-1,1 1 1,-1-1-1,1 1 0,-1-1 1,1 1-1,-1-1 1,1 1-1,-1-1 1,1 0-1,0 1 1,-1-1-1,1 1 0,0-1 1,-1 0-1,1 1 1,0-1-1,0-1 1,0 1-44,1 0 1,-1 0-1,1 0 1,0 0 0,0 0-1,-1 0 1,1 0-1,0 0 1,0 0-1,0 0 1,0 1 0,0-1-1,0 0 1,2-1-1,13-7-276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5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0 2385,'-6'10'5609,"-6"3"7009,-4 11-10353,-4 2 1000,-1 9-913,-1 4-824,0 3-927,3-2-289,4-11-720,3-9-681,7-17 385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8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31 2665,'0'-31'5657,"0"55"7522,-4-26-11643,-2 11 1096,-4 4-727,0 21-1001,-2 14-256,1 23-376,0 7-136,2-6-112,0-10 0,2-22-320,2-9-336,3-13-1504,2-6 3200,1-12-1392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8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3041,'8'-11'6217,"3"20"6682,1 9-11499,2 24 728,0 12-559,-1 14-953,2-1-312,-1-11-264,-1-10 32,-6-17-672,-2-6-920,-8-10 919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8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82 2473,'-2'-7'19348,"8"0"-17852,7-5 904,5 1-1231,15-3-1177,6 1-816,10 5-2929,1-1 2176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8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3449,'3'-17'7177,"10"12"5106,-3-1-11139,0 6 809,2 6-217,0 9-560,-1 5-400,-2 19-512,-2 9-104,-3 13-144,-1 4-184,-2-7-696,2-10-880,-2-13-457,-1-7 689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9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0 304,'1'2'12119,"-8"-1"-6226,-14-1-3741,13 0-1343,3 1-773,1 1 1,0-1 0,0 1 0,1 0 0,-1 0 0,0 0 0,0 0 0,1 1 0,0-1-1,-1 1 1,1 0 0,0 0 0,-3 5 0,-2 0 111,2 1 0,-1 0 0,2 1 0,-7 10 0,4 2 290,1-1 0,0 1 1,2 1-1,0-1 0,2 1 0,0-1 1,1 1-1,2 0 0,0 0 1,4 25-1,-4-47-419,0 0 1,0 0-1,0 0 1,0 0-1,1 0 1,-1 1-1,0-1 1,0-1-1,1 1 1,-1 0-1,0 0 1,1 0-1,-1 0 1,1 0-1,-1 0 0,1 0 1,0 0-1,-1-1 1,1 1-1,0 0 1,-1 0-1,1-1 1,0 1-1,0-1 1,0 1-1,0-1 1,0 1-1,-1-1 1,1 1-1,0-1 1,0 0-1,0 1 1,0-1-1,0 0 1,2 0-1,-1 0-14,0-1 0,0 0-1,0 1 1,0-1 0,0 0 0,-1 0-1,1 0 1,0-1 0,0 1 0,-1 0-1,1-1 1,-1 1 0,1-1 0,-1 1-1,0-1 1,0 1 0,2-4 0,6-12-14,-1 0 1,-1-1 0,0 0 0,-2 0-1,0-1 1,5-37 0,-4 23-65,12-41 0,-18 74 71,0 0 0,0-1 1,0 1-1,0-1 1,0 1-1,1 0 1,-1-1-1,0 1 0,0 0 1,0-1-1,0 1 1,0 0-1,0-1 0,1 1 1,-1 0-1,0-1 1,0 1-1,1 0 0,-1-1 1,0 1-1,0 0 1,1 0-1,-1-1 1,0 1-1,1 0 0,-1 0 1,0 0-1,1-1 1,-1 1-1,0 0 0,1 0 1,-1 0-1,0 0 1,1 0-1,0 0 1,7 13-22,3 32 27,-10-40-2,1 7-31,1-1 0,0 0 0,1 1-1,0-1 1,8 15 0,-11-25-86,0 1 0,0-1 0,0 0 0,0 1 0,0-1 0,0 0 0,0 0-1,0 0 1,0 0 0,1 0 0,-1 0 0,0 0 0,1 0 0,-1 0 0,1-1 0,-1 1 0,1-1 0,-1 1 0,4 0 0,-3-2-200,0 1 0,1 0 0,-1-1 0,0 0 0,0 0 0,0 1 0,0-1 0,0 0 0,0-1 0,0 1 0,0 0 0,0-1 0,0 1 0,-1-1 0,1 1 0,-1-1-1,1 0 1,2-3 0,18-26-2682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2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2 976,'-37'-1'14783,"1"6"-7081,-14 12-4295,41-13-3379,0 1-1,0 0 1,1 1 0,0 0 0,0 0 0,0 0-1,1 1 1,-1 1 0,-10 14 0,17-21-24,1 0 1,-1-1 0,1 1-1,-1 1 1,1-1 0,0 0-1,-1 0 1,1 0-1,0 0 1,0 0 0,0 0-1,-1 0 1,1 0 0,0 0-1,1 1 1,-1-1-1,0 0 1,0 0 0,0 0-1,1 0 1,-1 0 0,0 0-1,1 0 1,-1 0-1,1 0 1,-1 0 0,1 0-1,0 0 1,-1 0 0,1 0-1,0-1 1,0 1-1,-1 0 1,1 0 0,0-1-1,0 1 1,0-1 0,0 1-1,0-1 1,1 1-1,8 5-2,1-1 0,-1 0-1,15 4 1,-1 1 29,0 1-24,-12-6-5,0 1 1,0 1-1,0 0 1,18 14 0,-30-21 2,1 1 0,0-1 0,-1 1 0,1 0 1,-1-1-1,1 1 0,-1 0 0,1-1 1,-1 1-1,1 0 0,-1 0 0,0 0 0,1-1 1,-1 1-1,0 0 0,0 0 0,0 0 1,1 0-1,-1-1 0,0 1 0,0 0 0,0 0 1,0 0-1,-1 0 0,1 0 0,0-1 1,0 1-1,-1 1 0,0 1 24,0-1 1,-1 0-1,1 0 0,-1 0 0,0 0 1,1 0-1,-1-1 0,0 1 0,0-1 1,-3 3-1,-7 3 184,-1 0 0,-23 10 0,31-15-171,-4 1 27,0 1 0,0-1 0,0-1 0,-1 0 0,1 0 0,-18 1 0,24-3-251,0 0 0,0 0-1,0 0 1,0-1 0,1 1-1,-1-1 1,0 1 0,0-1-1,0 0 1,0 0-1,0-1 1,1 1 0,-1 0-1,1-1 1,-1 0 0,1 1-1,-1-1 1,1 0 0,0 0-1,0 0 1,0-1 0,0 1-1,0 0 1,1-1 0,-3-4-1,1-5-2924,5-1 825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39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0 2296,'-50'15'14761,"2"2"-7938,2 2-4463,-46 27 1,91-46-2356,1 0 0,-1 0 0,1 0 0,0 0 1,-1 0-1,1 1 0,0-1 0,-1 0 0,1 0 0,-1 0 1,1 1-1,0-1 0,0 0 0,-1 0 0,1 1 0,0-1 0,-1 0 1,1 1-1,0-1 0,0 0 0,0 1 0,-1-1 0,1 0 1,0 1-1,0-1 0,0 0 0,0 1 0,0-1 0,0 1 0,0-1 1,-1 0-1,1 1 0,0-1 0,0 1 0,1-1 0,-1 0 1,0 1-1,16 8 11,38 2-139,-43-9 139,-3 0-16,0 0 1,0 0-1,-1 1 0,1 0 1,-1 0-1,0 1 1,0 0-1,11 8 0,-1 3 19,28 29 0,-28-27-9,-16-16 3,1 1 0,0-1 0,-1 1 0,1-1 0,-1 1 0,0-1 0,1 1 0,-1 0 0,0-1 0,0 1 0,0 0 0,0 0 0,-1 0 0,1 0 0,0 0 0,-1 0 0,1 0 0,-1 0 0,0 0 0,0 0 0,1 0 0,-2 0 0,1 1 0,0-1 0,0 0 0,-1 0 0,1 0 0,-1 0 0,1 0 0,-1 0 0,0 0 0,0 0 0,0-1 0,0 1 0,0 0 0,0 0 0,0-1 0,-1 1 0,-1 1 0,-18 22 66,-1 0 0,0-2 1,-2-1-1,-48 34 0,30-36-402,40-19 109,0-1-1,0 1 0,0-1 0,0 1 0,0-1 1,0 0-1,0 1 0,0-1 0,-1 0 1,1-1-1,0 1 0,0 0 0,0-1 0,0 1 1,0-1-1,0 1 0,0-1 0,0 0 0,-2-1 1,-3-6-1180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2048,'9'3'25150,"-5"0"-22822,4 2-1327,0 2-217,0 8-360,-1 5-136,-2 15-184,-3 7-56,-1 16-160,2 2-176,2-9-544,1-8-505,1-23-1431,-2-9 1039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0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199 199 2296,'0'-2'874,"0"-1"-1,0 1 0,0-1 1,-1 1-1,1-1 0,0 1 1,-1 0-1,0-1 0,0 1 1,0 0-1,0-1 0,0 1 1,0 0-1,0 0 0,-1 0 0,-1-2 1,-19-12 6700,3 7-7994,-22-5 2293,31 11-1611,1 0-1,-1 0 1,1-1 0,-1 0-1,1-1 1,0 0-1,1 0 1,-11-9 0,18 13-251,0 0 0,0 1 1,1-1-1,-1 0 0,0 0 1,1 0-1,-1 0 0,0 0 1,1 0-1,-1 0 0,1 0 1,0 0-1,-1 0 0,1 0 1,0 0-1,-1 0 0,1 0 1,0 0-1,0 0 0,0 0 1,0 0-1,0-1 0,0 1 1,1 0-1,-1 0 0,1-1 1,0 0-12,0 0 0,0 0 0,0 1 1,1-1-1,-1 0 0,0 1 0,1-1 1,0 1-1,-1-1 0,1 1 0,0 0 0,2-2 1,4-1-281,-1 1 0,1-1 0,0 2 1,0-1-1,14-2 0,-15 4-472,0 1 0,0 0 0,0 0 0,0 0 0,8 3 1,14 3-961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0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13 1504,'-12'-2'11266,"2"-3"-5710,9 5-5445,1-1 1,-1 0-1,0 1 0,0-1 1,0 1-1,0 0 1,0-1-1,0 1 0,0 0 1,0-1-1,0 1 0,0 0 1,-1 0-1,1 0 1,0 0-1,0 0 0,0 0 1,0 0-1,0 1 0,0-1 1,0 0-1,0 0 1,0 1-1,0-1 0,0 1 1,0-1-1,0 1 0,0-1 1,0 1-1,1 0 1,-1-1-1,0 1 0,0 0 1,0 0-1,0 0 0,-8 9 289,1-1 0,0 1 0,1 0-1,0 1 1,1 0 0,0 0 0,0 1-1,1-1 1,1 1 0,0 0 0,1 0-1,0 0 1,1 1 0,0-1 0,0 17-1,2-29-394,0 0 0,0 0 0,0 0 0,0 0 0,0 0 0,0 0 0,1 0 0,-1 0 0,0 0 0,0 0 0,0 0 0,0 0 0,0 0 0,0 0 0,0 0 0,0 0 0,1 0 0,-1 0 0,0 0 0,0 0 0,0 0 0,0 0 0,0 0 0,0 0 0,0 0 0,1 0 0,-1 0 0,0 0 0,0 0 0,0 0 0,0 0 0,0 0 0,0 0 0,0 0 0,0 0 0,0 0 0,1 0 0,-1 1 0,0-1 0,0 0 0,0 0 0,0 0 0,0 0 0,0 0 0,0 0 0,0 0 0,0 0 0,0 1 0,0-1 0,0 0 0,0 0 0,0 0 0,0 0 0,0 0 0,0 0 0,0 0 0,0 0 0,0 1 0,0-1 0,0 0 0,0 0 0,0 0 0,0 0 0,0 0 0,0 0 0,0 1-1,9-13 35,7-18-149,-4 5 26,-6 11 25,0 0 1,1 1-1,1 0 0,9-14 1,-16 27 61,-1-1 0,0 1 0,1 0 0,-1-1 0,0 1 0,1-1 0,-1 1 0,0 0 0,1-1 0,-1 1 0,0 0 0,1 0 0,-1-1 0,1 1 0,-1 0 0,1 0 0,-1-1 0,1 1 0,-1 0 0,1 0 0,-1 0 0,1 0 0,-1 0 0,1 0 0,-1 0 0,1 0 0,-1 0 0,1 0 0,-1 0 0,1 0 0,-1 0 0,1 0 0,-1 1 0,1-1 0,-1 0 0,0 0 0,1 0 0,-1 1 0,1-1 0,-1 0 0,1 1 0,-1-1 0,0 0 0,1 1 0,12 22 309,-9-14-204,-3-7-137,0 0 0,0-1 1,0 1-1,1 0 0,-1 0 1,0-1-1,1 1 0,-1-1 1,1 1-1,0-1 0,0 0 1,-1 0-1,1 0 0,0 0 1,0 0-1,0 0 0,3 1 1,-3-2-191,0 0 1,0 0-1,0 0 1,0 0-1,0 0 1,0-1-1,0 1 1,0 0 0,0-1-1,0 0 1,0 1-1,0-1 1,0 0-1,0 0 1,0 0 0,0 0-1,-1-1 1,3-1-1,11-9-1329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1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 2136,'1'16'26148,"14"-17"-24668,-13 1-1578,118-22 1279,-78 13-1027,1 1-1,72-2 1,-207-5-1,28 14-143,44 2-384,-1-1 0,-32-5 0,53 5 281,1 0-1,-1 0 1,0 0-1,0 0 1,0 0 0,0-1-1,0 1 1,0 0-1,0 0 1,0 0 0,0 0-1,0 0 1,0 0-1,1 0 1,-1 0-1,0-1 1,0 1 0,0 0-1,0 0 1,0 0-1,0 0 1,0 0-1,0 0 1,0 0 0,0-1-1,0 1 1,0 0-1,0 0 1,0 0 0,0 0-1,0 0 1,0 0-1,0-1 1,0 1-1,-1 0 1,1 0 0,0 0-1,0 0 1,0 0-1,0 0 1,0 0-1,0 0 1,0 0 0,0-1-1,16-3-3382,-14 4 3133,13-4-1267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1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 2136,'-4'5'3833,"-3"8"8042,-3 2-10155,-7 7 1601,-2 3-905,-3 7-743,-1 1-489,4 1-984,0-5-848,9-9 368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2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0 1976,'-14'0'16092,"-1"0"-14268,-5 3 1217,-4 8-1057,-4 5-359,-1 8-321,2 3-400,4 1-296,5-2-208,10-1-240,7-2-64,10-1-184,9-5-232,10-2-1504,5-2-865,-1-4 1081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2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2280,'-14'2'8970,"1"0"-3869,9-2-4720,-1 0 0,0 1 0,1 0 1,-1 0-1,0 0 0,1 1 0,-1-1 0,1 1 0,-1 0 0,1 1 0,-8 4 0,5 0 143,-1-1-1,1 1 0,0 1 0,0-1 0,-8 15 0,11-17-320,1 0 0,1 0 1,-1 0-1,1 0 1,0 0-1,0 1 0,0-1 1,1 1-1,0-1 0,0 1 1,0 8-1,1-14-191,0 1-1,0 0 1,0 0-1,0-1 1,0 1 0,0 0-1,0 0 1,0-1-1,1 1 1,-1 0-1,0 0 1,1-1 0,-1 1-1,0 0 1,1-1-1,-1 1 1,1 0 0,-1-1-1,1 1 1,-1-1-1,1 1 1,-1-1 0,1 1-1,0-1 1,-1 1-1,1-1 1,0 0 0,-1 1-1,1-1 1,0 0-1,0 1 1,-1-1 0,1 0-1,0 0 1,0 0-1,-1 0 1,1 0-1,0 0 1,0 0 0,0 0-1,-1 0 1,1 0-1,0 0 1,0-1 0,-1 1-1,1 0 1,0 0-1,0-1 1,-1 1 0,1 0-1,0-1 1,0 0-1,44-25-478,-41 23 372,9-6-277,-4 3-62,-1 0 0,1 0 0,12-5 0,-18 10 157,-1 0-1,0 0 0,1 1 1,-1-1-1,0 1 1,1-1-1,-1 1 1,1 0-1,-1 0 1,1 0-1,-1 0 0,1 0 1,-1 0-1,1 1 1,-1-1-1,0 1 1,1 0-1,-1 0 1,3 1-1,7 5-654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2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5913,'-6'9'22269,"-1"-3"-21525,1 6 272,-1 3-423,5 5-289,2 1-136,2-1-288,5 0-312,1-5-1273,3-2 1121,-3-8-384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2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2953,'13'-42'8097,"0"27"4754,-7 13-11323,-3 8 1249,1 25-1313,-2 11-567,2 9-369,-3 4-192,1-8-232,0-6-48,1-11-296,-1-5-312,0-9-1121,1-4 1169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3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2665,'13'-19'5145,"-2"3"7657,-1 2-11161,-5 10 1127,0 2-687,-2 8-649,1 6-360,-1 11-424,1 1-39,-3 8-209,-1 2-112,-2 2-160,-1-1-72,2-2-256,-1-5-216,1-9-721,2-5-1135,2-8 824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2:43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111 114 3193,'-25'-55'9746,"-1"20"2800,3 22-11913,2 6 991,9 5-3584,9 1 1287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12:16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55 139 1832,'-7'-6'9271,"5"-1"-3530,8-11-1188,19-12-2680,-11 20-1527,0 1-1,1 0 0,0 1 1,1 1-1,0 0 0,0 1 1,0 1-1,1 1 1,0 0-1,0 1 0,0 0 1,25 1-1,-12 2-290,0 1 1,0 1-1,-1 2 0,1 0 1,-1 3-1,41 13 0,-46-10-13,-1 0-1,0 2 1,0 0-1,-1 2 1,-1 0 0,-1 1-1,0 2 1,0 0-1,-2 1 1,0 0-1,-2 2 1,0 0-1,23 38 1,-36-54-31,-1 0 1,0 1 0,1-1-1,-2 0 1,1 1-1,-1-1 1,1 1-1,-1 0 1,0-1 0,-1 1-1,1 0 1,-1 0-1,0-1 1,0 1-1,-1 0 1,1 0 0,-1-1-1,0 1 1,0 0-1,-3 6 1,0-3 29,-1-1 0,1 1 0,-1-1 0,-1 0 0,1 0 0,-1-1 0,0 1-1,-1-1 1,0-1 0,-9 7 0,-3 1 7,0-2 0,-1 0-1,0-1 1,-1-2 0,0 0-1,0-1 1,0-1 0,-1 0-1,0-2 1,-26 2 0,3-4 79,0-1-1,0-3 1,0-1 0,-47-10 0,78 10-120,0-1 0,1 0-1,0-1 1,0 0 0,0-1-1,0 0 1,1-1 0,0-1-1,0 0 1,1-1 0,0 0-1,-16-17 1,17 14-110,0 0 1,0 0-1,1-1 0,1 0 1,0-1-1,1 0 0,0 0 0,1 0 1,1-1-1,0 0 0,-3-20 1,7 29-244,0 0-1,1 0 1,0 0 0,0 0 0,0 1 0,0-1 0,1 0 0,0 0 0,1 1-1,-1-1 1,1 0 0,0 1 0,0-1 0,1 1 0,-1 0 0,7-9 0,11-11-1009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42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60 552,'-2'-4'1175,"0"0"0,0 0 1,-1 0-1,0 0 0,0 1 0,0-1 0,0 1 0,0 0 1,-1 0-1,1 0 0,-1 0 0,0 1 0,0-1 0,0 1 1,0 0-1,-5-2 0,-31-1 2115,30 5-2942,1 1-1,-1 0 1,1 1 0,-1-1 0,1 2 0,0-1 0,0 2 0,0-1 0,0 1-1,-12 8 1,8-4-123,1 0-1,0 2 1,1-1-1,0 1 0,1 1 1,-12 15-1,5-3-80,2 1 0,0 1 0,1 1 0,2-1 0,0 2 0,-11 43 0,17-51-39,2 0-1,0 0 1,2 0 0,0 0-1,0 1 1,4 38-1,-1-51-74,0 0-1,0 0 0,0-1 0,1 1 0,0 0 0,1 0 0,-1-1 0,1 1 0,0-1 0,1 0 1,0 0-1,0 0 0,0 0 0,1-1 0,-1 0 0,1 0 0,1 0 0,-1 0 0,1-1 0,-1 0 1,1 0-1,8 4 0,-4-5-18,-1 0 1,0 0 0,1-1-1,-1 0 1,1-1-1,-1 0 1,1 0 0,0-1-1,0 0 1,-1-1-1,1 0 1,17-5 0,0-1-18,-1-1 1,0-1-1,33-18 1,-13 4-485,-1-1 0,-1-3-1,-1-2 1,-1-1 0,-2-3-1,-1-1 1,55-62 0,-83 83-177,0-1 0,-1 0 0,-1 0 0,0-1 0,-1 0 0,7-18 0,-14 29 510,1-1 0,-1 1 0,0-1 0,0 1 0,0-1 0,-1 1 0,1-1 1,-1 1-1,0-1 0,-1 1 0,1-1 0,-1 1 0,0-1 0,0 1 0,0-1 1,0 1-1,-1 0 0,0 0 0,0 0 0,0 0 0,0 0 0,-1 0 0,0 0 1,1 1-1,-1-1 0,-1 1 0,-4-4 0,-1 0-109,0 0-1,-1 1 1,0 0-1,0 1 1,-15-5-1,-12-3-206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52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17 471 1592,'-5'14'13267,"0"-23"-6537,0-27-4087,4-47-1488,3-1 1,15-94-1,-16 171-1118,0-4-4,0 1 0,1 0 0,0-1 0,0 1 0,1 0 0,7-15 0,32 38-54,-17-11 117,-1-2 0,1 0 0,44-7 0,27 0-3781,-89 7 1546,-2 2 622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52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2753,'-13'22'6281,"0"-6"6778,4 0-11707,6-11 832,3-1-1071,17-4-753,7-3-240,13 1-184,1-2-504,3 4-1217,1-2 2697,-1-1-1328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52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26 2769,'1'-17'12567,"-10"9"-5995,7 8-6330,0 0 0,0 0 0,0 0 0,0 0 1,0 0-1,1 1 0,-1-1 0,0 0 0,0 1 0,0-1 0,0 1 1,1 0-1,-1 0 0,-3 2 0,-4 4-3,0 1 0,0-1-1,1 2 1,0 0 0,1 0-1,0 0 1,0 0 0,1 1-1,0 1 1,1-1 0,0 1 0,0-1-1,1 1 1,-2 14 0,-2 4-15,2 0 0,1 1 0,2 0 0,0 39 0,3-59-184,0 0 0,1-1 0,0 1 1,1 0-1,0 0 0,0 0 0,1-1 0,6 14 0,-7-19-66,0-1 1,0 0-1,0 1 0,0-1 1,1 0-1,-1 0 0,1 0 0,0-1 1,0 1-1,0-1 0,0 1 1,0-1-1,1 0 0,-1 0 0,1 0 1,-1-1-1,1 1 0,-1-1 1,1 0-1,0 0 0,0 0 0,0-1 1,7 1-1,-1-1-917,-1-1 0,1 1 0,-1-2 1,1 0-1,16-5 0,15-6-2052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54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63 1128,'14'-22'9388,"6"-5"1482,-2 14-7980,-18 13-2855,0 0 0,0 0-1,0 0 1,0 0 0,1 0 0,-1 0 0,0-1-1,0 1 1,0 0 0,0 0 0,1 0 0,-1 0 0,0 0-1,0 0 1,0 0 0,0 0 0,1 0 0,-1 0 0,0 0-1,0 0 1,0 0 0,0 0 0,1 0 0,-1 0 0,0 0-1,0 1 1,0-1 0,0 0 0,0 0 0,1 0 0,-1 0-1,0 0 1,0 0 0,0 0 0,0 0 0,0 1 0,0-1-1,0 0 1,1 0 0,-1 0 0,0 0 0,0 0-1,0 1 1,0-1 0,0 0 0,0 0 0,0 0 0,0 0-1,0 1 1,0-1 0,0 0 0,0 0 0,-2 15 594,-9 15-284,-78 154 562,-12 26-878,84-166-1645,-15 57 0,24-73 261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55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1451 1288,'-11'13'4195,"7"-9"-2041,0 0-1,1 1 0,-1-1 0,1 1 1,0-1-1,-4 11 0,8-15-2038,0 0-1,-1 0 1,1 0 0,0 0-1,0 0 1,-1-1-1,1 1 1,0 0-1,-1 0 1,1-1-1,0 1 1,-1-1 0,1 1-1,0 0 1,-1-1-1,1 1 1,-1-1-1,2-1 1,9-12 380,0-1 0,-1 0 1,0-1-1,-2 0 0,0 0 0,0-1 1,5-21-1,5-6 120,242-523 1808,30 18-3909,-182 358 861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3:17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2064,'24'-3'15984,"-1"-2"-11276,3-2-3758,22-6-2250,-16 8 3269,6 1-1664,0 2 0,0 1 0,0 2 0,56 9 0,-20 4-7,95 30 0,175 37 2166,-150-40-2083,-164-32-352,-1 1 0,0 1 0,-1 2 0,37 22 0,-62-33-718,-8-4-670,-10-7-1582,2-4 1537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3:20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3289,'5'-15'12394,"-1"2"-615,-1 15-9014,1 7-3464,0 15 912,-1-1 1,-1 1 0,0-1 0,-2 1 0,-1-1-1,-6 37 1,2-17-121,-1 10-10,2-32-57,2 1-1,0-1 1,2 41 0,1-61-26,-1 0 0,0 0 0,0 0-1,0 0 1,1 0 0,-1 0 0,1 0 0,-1 0 0,1 0 0,-1 0 0,1-1 0,-1 1 0,1 0 0,0 0 0,-1 0 0,1-1 0,0 1 0,0 0 0,-1-1 0,1 1-1,0-1 1,0 1 0,1 0 0,1 0 0,0-1 0,-1 1-1,1 0 1,0-1 0,-1 0-1,1 1 1,0-1 0,5-1-1,1 0-15,0 0 0,0-1 0,-1 0 0,14-6-1,-11 3-37,-1-1-1,1 0 0,-1-1 0,-1 0 0,1 0 1,-1-1-1,0 0 0,-1-1 0,0 0 1,0-1-1,-1 1 0,7-13 0,-5 8-68,-1-1-1,-1 0 1,0-1-1,-1 0 1,-1 1 0,0-2-1,-2 1 1,3-20-1,-5 32 142,0-1 0,-1 0-1,0 0 1,0 0-1,0 1 1,-1-1 0,0 0-1,0 0 1,0 1 0,0-1-1,-1 0 1,0 1-1,1-1 1,-2 1 0,1 0-1,0 0 1,-1 0 0,0 0-1,0 0 1,0 0-1,-1 1 1,1 0 0,-1-1-1,0 1 1,1 1 0,-7-4-1,-7-3 9,0 2-1,-1 1 1,1 0-1,-1 1 0,-28-4 1,-9-3-947,43 7-124,8 2-2803,8 1 2476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3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130 201 2753,'15'-6'15059,"-7"-5"-8156,-8 10-6814,1 0 0,-1 0 0,0 0 0,0 0 0,1 0 0,-1 0 0,0 0 0,0 0 0,0 0 0,-1 0 0,1 0 0,0 0-1,0 0 1,0-1 0,-1 1 0,1 0 0,-1 0 0,1 1 0,0-1 0,-1 0 0,0 0 0,1 0 0,-1 0 0,0 0 0,1 0 0,-1 1 0,0-1 0,0 0 0,0 1 0,1-1 0,-1 1 0,0-1 0,0 1-1,0-1 1,0 1 0,0-1 0,-2 1 0,-3-2-67,0 2-1,0-1 1,0 1-1,0 0 1,0 0-1,0 0 1,0 1-1,-9 2 1,9-2-25,1 1 1,-1-2-1,0 1 1,1-1-1,-1 0 1,0 0-1,1 0 1,-10-2-1,14 1 1,1 1 0,-1 0 0,0-1 0,1 1 0,-1-1 0,0 1-1,1-1 1,-1 0 0,1 1 0,-1-1 0,0 0 0,1 1 0,0-1 0,-1 0 0,1 1 0,-1-1 0,1 0-1,0 0 1,0 0 0,-1 1 0,1-1 0,0 0 0,0 0 0,0 0 0,0 0 0,0 1 0,0-1 0,0 0-1,0 0 1,0 0 0,0 0 0,1 1 0,-1-1 0,0 0 0,1 0 0,-1 0 0,0 1 0,1-1 0,-1 0-1,1 1 1,0-2 0,22-36-44,-20 34 45,1-2-151,32-39 468,-33 42-608,0 0-1,0 0 1,0 1 0,0-1 0,0 1 0,1 0-1,-1 0 1,1 1 0,-1-1 0,1 0-1,0 1 1,6-1 0,7-1-1015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3:24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2078 53 2601,'-6'-5'11800,"-6"-2"-6308,-35-14-5616,38 17 378,-2 0-302,1 1 1,-1 1-1,0-1 1,0 2-1,0-1 1,0 2-1,0-1 1,0 1-1,-13 3 1,-103 19 1804,111-19-1447,-315 53 3118,-76 18-2862,304-47-284,-384 95 650,161-56-5533,241-52 3247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45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13 449 2120,'-2'4'16216,"-2"-16"-11915,-2-19-3398,6-12-2,3 0 1,7-46-1,-3 46-320,-3-1-1,-1-46 1,-5 75-697,3-9 785,0 23-603,0 0 0,-1 1 1,1-1-1,0 0 0,0 0 0,0 0 1,-1 1-1,1-1 0,0 1 1,0-1-1,0 0 0,0 1 0,0 0 1,0-1-1,0 1 0,0 0 1,0-1-1,1 1 0,-1 0 0,0 0 1,2 0-1,29-4 452,51 0-1,-73 5-803,0-1-1,0 1 1,0 1-1,0-1 1,0 2-1,0-1 1,-1 2-1,1-1 1,12 7-1,-22-9 89,1-1 0,-1 0 0,0 0-1,1 0 1,-1 0 0,1 1 0,-1-1-1,0 0 1,1 1 0,-1-1 0,0 0 0,1 0-1,-1 1 1,0-1 0,0 1 0,1-1-1,-1 0 1,0 1 0,0-1 0,0 0-1,1 1 1,-1-1 0,0 1 0,0-1-1,0 1 1,0-1 0,0 0 0,0 1 0,0-1-1,0 1 1,-3 3-1364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45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8 4601,'-15'23'21381,"22"-20"-20701,10-4 384,4-2-696,5-2-368,1-1-352,1 0-832,3 0-825,-1 0 897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49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142 113 2505,'23'-50'14148,"-22"46"-13600,1 0 1,-1-1-1,0 1 1,0 0 0,-1 0-1,1-1 1,-1 1 0,0 0-1,0-1 1,-1-4 0,1 8-486,0 1 0,-1 0 0,1-1 1,0 1-1,0-1 0,0 1 0,0-1 1,-1 1-1,1-1 0,0 1 1,0 0-1,-1-1 0,1 1 0,0-1 1,-1 1-1,1 0 0,0-1 1,-1 1-1,1 0 0,0 0 0,-1-1 1,1 1-1,-1 0 0,1 0 1,-1 0-1,1-1 0,-1 1 0,1 0 1,-1 0-1,1 0 0,-1 0 1,1 0-1,0 0 0,-1 0 0,1 0 1,-1 0-1,1 0 0,-1 0 0,1 0 1,-1 1-1,1-1 0,-1 0 1,1 0-1,-1 1 0,-19 11 896,7 0-757,1 1 0,0-1 0,1 2 0,0 0 0,1 0 0,0 1 0,2 0 0,-1 0 0,2 1 0,0 0 0,1 1 0,1-1 0,-6 34 0,10-44-188,1 0-1,-1 1 0,2-1 0,-1 0 1,1 1-1,0-1 0,0 0 1,0 0-1,1 0 0,0 0 1,0 0-1,1 0 0,0 0 1,0-1-1,6 9 0,-6-10-39,0-1 1,1 0-1,-1 1 0,1-2 0,0 1 0,-1 0 1,1-1-1,0 0 0,1 0 0,-1 0 1,0 0-1,1 0 0,-1-1 0,1 0 0,-1 0 1,1 0-1,-1-1 0,1 0 0,0 0 1,-1 0-1,1 0 0,4-1 0,1-1-129,1 0 1,-1-1-1,0 0 0,-1 0 1,1-1-1,13-8 0,18-11-322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50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0 231 776,'7'-32'14676,"-4"-7"-7315,-1 16-3918,-1 19-2016,1 9 203,3 27-1305,-2-1 1,-1 2 0,-1-1-1,-8 59 1,3-45-150,3 66 0,3-79-154,-2-17-16,1 0 0,0 0 0,2 0 0,-1 0 0,2 0 0,5 15 0,-9-30-7,1-1 0,-1 1-1,0 0 1,1-1 0,-1 1-1,0-1 1,1 1 0,-1-1-1,0 0 1,1 1 0,-1-1-1,1 1 1,-1-1 0,1 0-1,-1 1 1,1-1 0,-1 0-1,1 1 1,-1-1-1,1 0 1,0 0 0,-1 0-1,1 0 1,-1 1 0,1-1-1,0 0 1,0 0 0,19-8-40,14-22-16,-31 27 55,50-49-17,-11 13-83,63-78 0,-100 109 99,0-1 1,0 1-1,-1-1 0,0 0 0,-1 0 1,1 0-1,-2-1 0,1 1 0,-2-1 0,1 1 1,-1-1-1,-1 0 0,1 0 0,-2 1 0,1-1 1,-2 0-1,1 0 0,-5-13 0,3 10-3,-1-1 1,-1 1-1,-1 0 0,0 0 0,0 1 1,-1 0-1,-1 0 0,0 0 0,-1 1 1,0 0-1,0 1 0,-14-11 0,16 15-178,-10-8-505,-34-22 1,12 19-2173,34 16 1833,0 0 0,-1 0 0,1 0-1,-1 0 1,-9 1 0,-11 2-1926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2:50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456 28 1944,'3'-13'4585,"-10"0"8522,-4 12-11386,-11 8 1575,-8 13-1543,-14 19-665,-5 11-400,-10 15-336,0 5-136,3 5-152,5-2-16,18-6-176,8-5-368,15-17-1696,7-11 1375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3:13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13 2841,'5'-11'18636,"-4"9"-17540,-6 8 888,0 8-751,-21 20-385,-9 10-16,-16 20-200,-6 5-160,3 0-248,4-2-24,7-10-448,4-10-480,12-9 2040,6-9-1312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3:37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1380 35 2136,'9'-13'10523,"5"-8"-131,-20 34-8890,-303 541-127,87-170-1063,90-136-72,-309 521-1255,333-617-711,88-127 576,-1-2-1,-1 0 1,-43 35-1,9-22-838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3:39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1 373 1608,'2'5'10195,"4"-3"-3932,15-3-1538,30-12-7745,-37 9 4850,142-31 595,226-20 0,166 18-1995,-277 22-371,530-62-8,-1-32-3406,-580 76 2132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3:46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1 441 1976,'2'7'19718,"10"23"-17728,-11-29-1895,0 0 0,0 0 0,0 0 0,1 0 0,-1 0 0,0 0 0,1-1 0,-1 1 0,0 0 0,1-1 0,-1 1 0,1 0 0,-1-1 0,1 0 0,-1 1 0,1-1 0,-1 0 0,1 0 0,-1 0 0,1 0 0,-1 0 0,1 0 1,-1 0-1,1-1 0,-1 1 0,1-1 0,-1 1 0,1-1 0,-1 1 0,1-1 0,-1 0 0,0 0 0,1 1 0,-1-1 0,0 0 0,0 0 0,2-2 0,5-4 215,1-1-1,-2 0 1,14-17-1,-20 24-284,42-59 202,43-81 0,10-15-5025,-43 84 2477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3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4 1056,'-9'1'10462,"0"-3"-4751,8 2-5574,1-1 1,-1 1-1,0 0 0,0 0 1,0-1-1,1 1 0,-1 0 0,0 0 1,0 0-1,0 0 0,1 0 1,-1 0-1,0 0 0,0 0 0,0 0 1,1 1-1,-1-1 0,0 0 1,0 0-1,1 1 0,-1-1 0,0 1 1,0-1-1,1 0 0,-1 1 1,1-1-1,-1 1 0,0 0 0,1-1 1,-1 1-1,1-1 0,-1 1 1,1 0-1,-1 0 0,1 0 0,-8 14 416,0-1 1,1 1-1,1 0 0,1 0 0,0 1 0,1-1 0,1 1 0,0 0 0,0 26 0,2-42-528,1 1 1,0 0-1,0-1 1,0 1-1,0 0 1,0-1-1,0 1 1,0 0-1,0-1 0,0 1 1,0 0-1,0-1 1,1 1-1,-1 0 1,0-1-1,0 1 1,1 0-1,-1-1 1,0 1-1,1-1 0,-1 1 1,1 0-1,-1-1 1,1 1-1,-1-1 1,1 1-1,-1-1 1,1 0-1,-1 1 0,1-1 1,0 1-1,1-1-3,-1 0-1,0-1 0,1 1 1,-1 0-1,0-1 0,1 1 1,-1-1-1,0 1 0,0-1 1,1 0-1,-1 1 0,0-1 1,0 0-1,2-2 0,38-40-19,-39 40 1,20-24-105,-15 16-4,1 1 0,0 1 0,0-1 0,18-14 0,-25 24 100,-1 0 0,0-1 0,1 1 0,-1 0 0,0 0 0,1-1 0,-1 1 0,1 0 1,-1 0-1,0 0 0,1 0 0,-1 0 0,1 0 0,-1 0 0,1 0 0,-1 0 0,1 0 0,-1 0 0,0 0 0,1 0 1,-1 0-1,1 0 0,-1 0 0,1 0 0,-1 0 0,0 1 0,1-1 0,-1 0 0,0 0 0,1 0 0,-1 1 1,1-1-1,-1 1 0,10 13-21,-1-1-439,-8-13 319,0 0-1,0 0 0,0 0 1,0 0-1,0 0 0,1 0 0,-1 0 1,0 0-1,0 0 0,0 0 1,0-1-1,0 1 0,0 0 1,1-1-1,-1 1 0,0-1 1,0 1-1,0-1 0,0 0 1,0 1-1,-1-1 0,1 0 1,0 0-1,0 1 0,0-2 1,13-19-1588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4:24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10 140 760,'-4'-3'9579,"1"-4"-3428,0-16-998,4-28-3135,0 47-727,1-13 2123,2 31-2512,1 43-1405,-4-49 847,5 98 169,-12 152 1,6-250-484,0 25 132,0-32-154,0 1-1,0-1 1,0 0 0,0 1 0,1-1 0,-1 0 0,1 1 0,-1-1 0,1 0-1,0 0 1,-1 0 0,1 1 0,0-1 0,0 0 0,0 0 0,-1 0-1,1 0 1,3 2 0,4 6-18,-7-8 9,-1 0 1,0-1-1,1 1 1,-1 0-1,1-1 1,-1 1-1,1 0 1,0-1-1,-1 1 1,1-1-1,0 1 1,-1-1-1,1 1 1,0-1-1,0 1 1,-1-1-1,1 0 1,0 1-1,0-1 1,0 0-1,-1 0 1,1 0-1,2 1 1,7-2 2,0 1 0,-1-1 0,1-1 1,0 0-1,0 0 0,-1-1 1,1 0-1,-1 0 0,0-1 0,0-1 1,-1 0-1,1 0 0,-1 0 1,0-1-1,0 0 0,-1-1 0,1 1 1,-1-2-1,-1 1 0,6-9 1,-11 15-4,0-1 1,0 0 0,0 1 0,0-1 0,0 0-1,0 0 1,-1 0 0,1 1 0,-1-1 0,1 0-1,-1 0 1,0 0 0,0 0 0,0 0 0,0 0 0,0 0-1,0 0 1,-1 0 0,1 0 0,-1 1 0,1-1-1,-1 0 1,0 0 0,1 0 0,-3-2 0,0 0-1,-1 0 1,0 0 0,0 1-1,0-1 1,0 1 0,-1 0-1,-6-3 1,-23-19-379,34 24 346,-1 0 0,1 1 0,0-1 0,0 0 0,-1 1 1,1-1-1,0 0 0,0 1 0,0-1 0,0 0 0,0 1 0,0-1 1,0 0-1,0 1 0,0-1 0,0 0 0,1 1 0,-1-1 0,0 0 1,0 1-1,1-1 0,-1 0 0,0 1 0,1-1 0,-1 1 0,0-1 1,1 1-1,-1-1 0,1 1 0,0-1 0,19-20-791,-13 15 498,4-5-133,-3 3 145,0 0 1,0 0 0,-1 0 0,0-1-1,-1 0 1,0 0 0,0-1-1,4-10 1,-10 19 378,0 0 1,0 0-1,0 0 1,0 0-1,0 0 1,0 0-1,0-1 0,-1 1 1,1 0-1,0 0 1,-1 0-1,1 0 1,-1 0-1,1 0 1,-1 0-1,1 1 0,-1-1 1,1 0-1,-1 0 1,0 0-1,0 0 1,1 1-1,-1-1 1,0 0-1,0 1 0,0-1 1,0 1-1,0-1 1,0 1-1,-1-1 1,-39-16 1318,23 10-1288,10 3-188,-1 0 0,1-1 0,0 1 0,1-2 1,-1 1-1,1-1 0,0 0 0,-7-8 0,11 10 16,0 0 1,1 0-1,-1-1 0,1 1 0,-1 0 0,2-1 1,-1 1-1,0-1 0,1 0 0,0 0 0,0 1 1,0-1-1,0 0 0,1 0 0,0 0 0,1-9 1,2-9 811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4:26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4 3713,'-4'-3'20676,"-7"10"-19988,-7 20 457,-4 15-505,-7 29-456,-3 12-48,-2-5-200,2-9-552,5-22-1257,5-9 1065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4:32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11 157 1328,'2'-27'14568,"-5"-1"-8416,1 21-5163,1 0-1,1 0 1,-1 0 0,2-13-1,-6 92-350,4-1 0,3 1 0,13 90-1,-12-124-539,-3-30-72,0-1 0,0 0-1,1 0 1,0 0 0,0 0 0,1 0-1,0 0 1,0 0 0,0 0 0,1-1-1,4 9 1,-5-14-26,-1 1 1,1-1-1,-1 0 1,1 0-1,0 0 0,-1 0 1,1 0-1,0 0 0,0 0 1,0-1-1,0 1 0,-1 0 1,1-1-1,0 0 1,0 1-1,0-1 0,0 0 1,0 0-1,0 0 0,0 0 1,0 0-1,0-1 0,0 1 1,0-1-1,0 1 1,0-1-1,0 0 0,-1 0 1,1 1-1,0-1 0,0 0 1,1-2-1,8-4 12,0 0-1,-1-1 1,14-13 0,-24 21-12,18-18 8,0 0 0,-1-1-1,27-41 1,-38 51-28,-1 0 0,0 0 0,0-1 0,-1 0-1,0 0 1,-1 0 0,0 0 0,-1 0 0,0-1 0,0 1-1,-1-1 1,-1-11 0,0 20 1,1 0 1,-2 0-1,1 0 1,0 0-1,0 1 1,0-1-1,-1 0 1,1 0-1,-1 0 1,0 0-1,0 0 0,1 0 1,-1 1-1,0-1 1,0 0-1,-1 1 1,1-1-1,0 1 1,-1-1-1,1 1 1,0 0-1,-1-1 0,0 1 1,1 0-1,-1 0 1,0 0-1,1 0 1,-1 0-1,0 1 1,0-1-1,0 0 1,0 1-1,0 0 0,0-1 1,0 1-1,1 0 1,-1 0-1,0 0 1,0 0-1,0 0 1,0 0-1,-4 2 1,0-1-63,-1 1 0,0 0 0,0 0 0,1 1 0,0 0 0,-1 0 0,1 1 1,0-1-1,1 1 0,-11 9 0,-1 2-404,19-22-463,24-32-459,-20 32 1525,32-37-381,-30 35 211,0 1 0,0-1 0,-1 0-1,0-1 1,9-16 0,-16 26 68,0-1-1,0 0 1,1 1-1,-1-1 1,0 0 0,0 1-1,0-1 1,0 0-1,0 0 1,0 1 0,0-1-1,0 0 1,0 1-1,0-1 1,-1 0 0,1 1-1,0-1 1,0 0-1,-1 1 1,1-1 0,0 0-1,-1 1 1,1-1-1,-1 1 1,1-1 0,-1 1-1,1-1 1,-1 1-1,1-1 1,-1 1 0,1-1-1,-1 1 1,0 0-1,1-1 1,-1 1 0,1 0-1,-1-1 1,0 1-1,1 0 1,-1 0 0,0 0-1,0 0 1,1 0-1,-1 0 1,-1 0 0,-45-4 1142,27 3-871,16 0-396,-1 0 0,1 0 0,0-1-1,-1 1 1,1-1 0,0 0 0,0 0 0,0 0 0,0 0 0,-3-4-1,2 2-683,1 0 0,1 0 0,-1 0 0,1-1 0,-1 1 0,1-1 0,-4-8-1,1-1-699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5:17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36 114 232,'-5'-12'4775,"-14"-33"7604,16 38-10664,1 0-1,0 0 0,1 0 0,-2-10 1,3 16-1641,0 1 0,0-1 1,0 1-1,0 0 0,0-1 1,0 1-1,0 0 0,0-1 1,0 1-1,0-1 0,0 1 1,0 0-1,0-1 0,0 1 1,1 0-1,-1-1 0,0 1 1,0 0-1,0-1 0,0 1 1,1 0-1,-1-1 0,0 1 1,1 0-1,-1-1 0,0 1 1,0 0-1,1 0 0,-1 0 1,0-1-1,1 1 0,-1 0 1,0 0-1,1 0 0,-1 0 1,1 0-1,-1 0 1,0-1-1,1 1 0,-1 0 1,0 0-1,1 0 0,-1 0 1,1 0-1,-1 0 0,0 1 1,1-1-1,-1 0 0,1 0 1,-1 0-1,0 0 0,1 0 1,-1 0-1,0 1 0,1-1 1,23 13 656,-23-12-596,21 14 78,0 1 1,-2 1-1,0 1 1,31 37 0,57 89-1830,-92-121 995,15 17-1743,-7-14 427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5:26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35 2369,'-1'-19'17643,"2"12"-15874,3 1 1487,1 4-783,4 3-937,4 5-496,6 11-479,3 4-193,4 9-184,1 5-80,-1 7-152,-2 1-200,-1-5-625,-2-7-911,-2-13 672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5:27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91 1664,'1'-18'10470,"7"1"-3950,-5 14-5813,0 0 1,0 0 0,0 0-1,0 0 1,1 1-1,-1-1 1,7-2-1,0 0-255,0 0 0,1 1-1,0 0 1,0 1 0,13-2-1,-10 3-229,0 0 0,0 1 0,-1 1-1,1 0 1,0 1 0,0 1-1,0 0 1,-1 1 0,1 0 0,13 6-1,-10-2-39,0 1 0,0 0 0,-1 2 0,0 0 0,-1 0 0,28 25 0,-23-15-74,-1 0-1,-2 1 1,0 0 0,-1 2 0,-1 0 0,0 1 0,-3 0-1,0 1 1,-1 0 0,10 36 0,-18-51-91,-1 0 0,0 0 0,0 0 1,-1 1-1,-1-1 0,0 0 0,0 0 1,-1 1-1,-3 14 0,3-19-13,-1 0-1,0 0 0,0 0 1,-1 0-1,0 0 1,0-1-1,0 1 1,-1-1-1,0 0 0,0 0 1,0 0-1,0 0 1,-1-1-1,0 0 1,0 0-1,-9 5 1,1-2-33,-1 0 0,0-1 0,0-1 0,0 0 0,-1-2 0,0 1 0,0-2 0,0 1 0,0-2 0,0 0 0,0-1 0,0-1 0,0 0 0,0-1 0,-24-6 0,22 4-13,0-1 1,1-1-1,0 0 1,0-1-1,0-1 1,1 0-1,0-1 1,0 0 0,1-2-1,1 0 1,-1 0-1,2-1 1,-17-20-1,21 21-99,0 0 1,1-1-1,0 0 0,1 0 0,0-1 0,1 1 0,0-1 1,1 0-1,1-1 0,0 1 0,1-1 0,0 1 0,1-1 0,1 0 1,0 1-1,1-1 0,0 0 0,1 1 0,0-1 0,1 1 0,1 0 1,0 0-1,1 0 0,1 0 0,8-14 0,13-21 76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36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62 2425,'3'-20'8754,"7"-22"3977,-16 73-9337,-2 7-3511,-50 143 620,-5 16-4287,56-171 2299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36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2937,'27'-22'19044,"-22"19"-18044,-1 11 992,2 9-839,3 16-97,4 8-160,1 12-360,-2 3-152,-4 7-288,-2-4-40,-5 1-32,-1-5 32,-1-14-464,-3-2-400,-5-19-1424,-4-8-673,-9-17 1281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36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2953,'2'-15'23325,"1"12"-21765,-1 0 824,13-3-1887,6-1-265,14 5-272,8 2-208,9 5-889,-1 4-1599,5 2 1183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39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1 167 2561,'2'-17'10110,"-2"-4"-4667,2-24-1910,-1 43-3326,-1 0 0,0 0 0,1 0-1,-1 0 1,1 0 0,0 0 0,-1 1 0,1-1-1,0 0 1,0 0 0,0 1 0,0-1 0,0 0-1,1 1 1,-1 0 0,3-3 0,-4 4-140,1 0 1,-1 0 0,0 0-1,1 0 1,-1 0 0,0 0-1,1 0 1,-1 0 0,1 0-1,-1 1 1,0-1-1,1 0 1,-1 0 0,0 0-1,1 0 1,-1 1 0,0-1-1,1 0 1,-1 0 0,0 1-1,0-1 1,1 0 0,-1 1-1,0-1 1,0 0-1,1 1 1,-1-1 0,0 0-1,0 1 1,0-1 0,0 0-1,0 1 1,1-1 0,-1 1-1,0-1 1,0 0-1,0 1 1,0-1 0,0 0-1,0 1 1,0 0 0,4 23 258,-4-20-107,14 146 714,-12-106-905,1 1 0,14 59 0,-16-101-22,-1-1 0,1 1-1,0 0 1,0-1 0,0 1 0,0-1-1,0 1 1,1-1 0,-1 0-1,2 3 1,-2-4-3,0-1-1,0 1 1,0-1-1,0 1 1,0-1 0,0 0-1,0 1 1,0-1-1,0 0 1,0 1-1,0-1 1,0 0-1,0 0 1,0 0 0,0 0-1,0 0 1,0 0-1,0 0 1,0 0-1,0-1 1,0 1 0,0 0-1,0-1 1,0 1-1,0 0 1,0-1-1,1 0 1,8-5-4,0 0 0,-1 0 1,0-1-1,0 0 0,-1-1 0,1 0 1,-2 0-1,1 0 0,-1-1 0,0-1 0,-1 1 1,0-1-1,-1 0 0,0 0 0,0-1 0,-1 1 1,3-16-1,-2 9-1,-1 1 0,-1 0 0,0-1 0,-2 0 0,0 0 0,0 1 0,-2-1 0,0 0-1,-1 0 1,-1 1 0,-5-22 0,6 34-1,1 0 0,-1-1 0,0 1-1,0 0 1,0 0 0,0 0 0,-1 0-1,1 0 1,-1 1 0,0-1 0,0 1-1,-1 0 1,1 0 0,-1 0 0,1 0-1,-1 1 1,0-1 0,0 1 0,-8-3-1,8 4-4,1 0-1,-1 0 1,0 1-1,0 0 1,0 0-1,0 0 0,0 0 1,0 0-1,0 1 1,0 0-1,0 0 1,0 0-1,1 0 0,-1 0 1,0 1-1,1 0 1,-1 0-1,1 0 0,0 0 1,-1 0-1,1 1 1,0-1-1,-3 5 1,4-6-125,1 1 0,-1-1 0,0 1 0,1 0 0,-1-1 0,1 1 0,0 0 0,-1 0 0,1 0 0,0 0 0,0 0 0,0 1 0,1-1 0,-1 0 0,1 0 0,-1 1 0,1-1 0,-1 0 0,1 0 0,0 1 0,0-1 0,0 0 0,1 1 0,-1-1 0,0 0 0,1 1 0,0-1 0,-1 0 0,1 0 0,0 0 0,0 0 0,0 0 0,0 0 0,1 0 0,-1 0 0,2 2 0,5 1-37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4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2633,'88'-26'12551,"-3"-5"-8670,-30 10-3723,82-20 0,-5 17 301,0 5 0,1 5 0,1 7 0,-1 5-1,234 28 1,-330-21-521,-1 2 1,1 1-1,-2 2 0,39 16 0,-56-18 38,0 0-1,-1 2 0,0 0 0,0 1 1,-1 0-1,0 2 0,-1 0 0,-1 0 1,17 21-1,-6-1 69,-1 2 1,37 71-1,24 82 71,-65-140-99,-15-37 98,0 1 1,-1 0-1,-1 0 1,0 0-1,-1 1 1,0-1-1,-1 1 0,0-1 1,-1 1-1,0-1 1,-3 17-1,1-19-48,0 0 0,-1 0 0,-1 0-1,1-1 1,-2 1 0,1-1 0,-1 0 0,-1 0 0,1-1-1,-1 0 1,-1 0 0,0 0 0,0-1 0,-9 8 0,-5 2-66,-1-2 1,0 0 0,-1-2 0,-32 15-1,-103 31-58,97-42-465,-2-3-1,0-3 1,0-3 0,-1-2-1,0-3 1,0-3 0,-92-12 0,27-5-307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40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1 2345,'4'5'17747,"-11"8"-16402,-3 10 1119,-6 14-1168,1 17-239,-4 19-257,-1 5-240,3 2-392,0-14-80,6-24-288,3-14-408,2-17-1169,2-9 185,2-17 472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40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2649,'17'-7'5633,"-6"12"7762,-1 7-11539,-2 10 1273,4 8-841,2 25-1144,0 14-471,-1 14-377,-2 7-136,-2-21-176,-2-14-160,-7-25-465,-6-10-487,-14-13-1872,-8-5 1439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40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8 178 2264,'-3'-17'6914,"-1"-2"7641,4 5-12771,7-9 1561,10-1-2201,20-6-928,13 3-192,15 12-1120,6 6 544,5 14-112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42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59 2369,'-1'-16'7636,"1"6"5221,3 11-9401,4 8-4659,-4-5 1315,0 1 0,-1 0 1,1 1-1,-1-1 0,0 0 1,0 0-1,-1 1 0,0-1 1,0 1-1,1 6 0,-1 60 516,-2-45-372,1-27-253,0 32 386,5 39 1,-4-63-344,1 1 0,0 0 0,0-1 0,0 1 0,1-1 0,0 0 0,1 0-1,0 0 1,8 12 0,-10-18-33,0 0 0,-1 0 0,1-1 0,0 1 0,0-1 0,0 0 0,0 0 0,0 1 0,0-1 0,1 0 0,-1-1-1,0 1 1,0 0 0,1-1 0,-1 1 0,0-1 0,1 0 0,-1 0 0,0 1 0,1-2 0,-1 1 0,1 0 0,-1 0-1,0-1 1,1 1 0,-1-1 0,0 0 0,4-2 0,0 1 9,0-1-1,0 0 1,0-1 0,0 1-1,0-1 1,-1 0-1,0-1 1,0 1 0,5-6-1,2-6-20,0-1-1,-1 0 1,0 0 0,-2-1-1,0 0 1,-1-1-1,7-24 1,-12 32-3,-1 1 0,0 0 1,-1-1-1,0 1 0,0 0 1,-1-1-1,-2-10 0,1 14 22,0 1 0,0 0 0,-1 0-1,0 0 1,0 1 0,0-1 0,-1 0-1,0 1 1,0 0 0,0-1 0,-1 1-1,-7-8 1,7 10 4,-1-1-1,1 1 0,-1 0 0,0 0 1,0 0-1,0 0 0,0 1 0,-1 0 1,1 0-1,-1 1 0,1 0 0,-1 0 1,0 0-1,1 0 0,-1 1 0,0 0 1,-7 1-1,5-1-22,0 1 1,1 0 0,-1 0-1,1 1 1,-1 0-1,1 1 1,0 0-1,-1 0 1,2 0-1,-1 1 1,0 0-1,-8 6 1,2 7 3,13-16-201,-1 0 0,1 0 0,0 0 0,0 1 0,0-1 0,0 0 0,0 1-1,0-1 1,0 0 0,0 0 0,0 1 0,0-1 0,1 0 0,-1 0 0,0 1 0,1-1 0,0 0 0,-1 0 0,1 0 0,-1 0-1,1 0 1,0 0 0,0 0 0,0 0 0,0 0 0,0 0 0,-1 0 0,2 0 0,0 0 0,11 9-1027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43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48 2280,'-3'-18'10090,"-5"6"-3875,6 10-5794,1 1 1,-1-1-1,0 1 1,0 0-1,0-1 1,0 1-1,0 0 0,0 1 1,0-1-1,-1 0 1,-1 0-1,-6-1-135,0 1 1,0 1-1,0 0 0,-17 2 0,25-2-270,0 1 0,0 0-1,1-1 1,-1 1 0,0 0-1,0 0 1,1 0 0,-1 1-1,0-1 1,1 0 0,-1 1-1,1-1 1,0 1 0,-1-1-1,1 1 1,0 0 0,0-1-1,0 1 1,0 0 0,0 2-1,-18 43-60,17-39 63,-5 14-18,2-1-1,0 1 1,2 1 0,0-1-1,1 0 1,2 1 0,0-1 0,1 1-1,5 23 1,-4-31 77,-2 0-1,0 24 1,-1-6 47,1-32-62,0 1 0,0-1 1,0 1-1,0 0 0,0-1 1,1 1-1,-1-1 0,1 1 1,-1-1-1,1 1 0,0-1 1,-1 0-1,1 1 0,0-1 1,0 0-1,0 1 0,0-1 1,0 0-1,0 0 0,1 0 1,-1 0-1,0 0 0,0 0 1,1 0-1,-1-1 0,1 1 1,-1 0-1,0-1 0,1 1 1,-1-1-1,1 1 0,0-1 1,-1 0-1,1 0 0,-1 0 1,1 0-1,-1 0 0,1 0 1,0 0-1,2-1 0,9 0 68,1-1-1,-1-1 0,24-8 1,-20 6 17,0 2-253,20-6 385,-36 9-365,0-1-1,0 1 1,0 0 0,-1-1 0,1 1 0,0-1 0,0 0 0,0 1 0,-1-1 0,1 0 0,0 1 0,-1-1 0,1 0 0,0 0 0,-1 1 0,1-1 0,-1 0 0,0 0 0,1 0 0,-1 0 0,0 0 0,1 0 0,-1 0 0,0 1 0,0-1 0,0 0 0,0 0 0,0 0 0,0 0 0,0 0 0,0-1 0,-4-29-8648,4 18 5681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43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3265,'5'7'22332,"8"-12"-21539,7-8 1151,17-3-1992,5 1-792,5 6 448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45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51 110 1960,'2'-43'15381,"-3"30"-12663,0 0 1,-6-24-1,7 37-2691,0 0-1,0 0 1,0 0 0,0 0-1,0 0 1,0 0 0,0 0-1,-1 1 1,1-1-1,0 0 1,0 0 0,0 0-1,0 0 1,0 0 0,0 0-1,-1 0 1,1 0-1,0 0 1,0 0 0,0 0-1,0 0 1,0 0 0,-1 0-1,1 0 1,0 0 0,0 0-1,0 0 1,0 0-1,0 0 1,0 0 0,-1 0-1,1 0 1,0 0 0,0 0-1,0-1 1,0 1-1,0 0 1,0 0 0,-1 0-1,1 0 1,0 0 0,0 0-1,0 0 1,0 0-1,0-1 1,0 1 0,0 0-1,0 0 1,0 0 0,0 0-1,0 0 1,0 0 0,0-1-1,0 1 1,0 0-1,0 0 1,0 0 0,0 0-1,0 0 1,0-1 0,0 1-1,0 0 1,0 0-1,0 0 1,0 0 0,0 0-1,0 0 1,0-1 0,0 1-1,-6 16 465,-3 23-500,1 2 255,1 0 0,3 1 0,1-1 0,2 1 0,7 72 0,-5-112-250,9 36-1155,-10-37 1106,1 0 0,-1 0 0,1 0 0,-1 0 0,1 0 0,-1 0-1,1-1 1,-1 1 0,1 0 0,0 0 0,-1 0 0,1-1 0,0 1 0,0 0 0,0-1-1,0 1 1,0-1 0,0 1 0,0-1 0,-1 1 0,1-1 0,0 0 0,1 1 0,-1-1-1,0 0 1,0 0 0,0 0 0,0 0 0,0 0 0,0 0 0,0 0 0,0 0 0,0 0-1,2-1 1,25-16-1174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52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13 219 1360,'-2'-27'11741,"-3"2"-5716,4 17-5405,-1 0 1,1 0-1,0 0 1,1 0-1,-1 0 1,3-13-1,-2 20-589,0 1 0,0 0 0,0 0 0,0-1 0,0 1 0,0 0-1,0-1 1,0 1 0,0 0 0,0 0 0,0-1 0,0 1 0,1 0 0,-1-1 0,0 1 0,0 0 0,0 0 0,0 0 0,1-1-1,-1 1 1,0 0 0,0 0 0,0 0 0,1-1 0,-1 1 0,0 0 0,0 0 0,1 0 0,-1 0 0,0 0 0,1 0 0,-1-1-1,0 1 1,0 0 0,1 0 0,-1 0 0,0 0 0,1 0 0,-1 0 0,0 0 0,0 0 0,1 0 0,-1 0 0,0 1 0,1-1-1,15 12 432,-12-8-379,0 0 0,0 1 1,-1-1-1,0 1 1,0 0-1,3 8 0,11 48 811,16 47 315,-29-97-1086,1-1 0,0 1 1,0-1-1,1 0 1,0-1-1,1 1 1,11 11-1,-18-21-119,1 1 1,-1-1-1,0 1 0,1-1 0,-1 1 1,1-1-1,-1 1 0,1-1 0,-1 1 1,1-1-1,-1 0 0,1 1 0,0-1 1,-1 0-1,1 1 0,-1-1 0,1 0 1,0 0-1,-1 0 0,1 0 0,0 0 1,-1 0-1,1 0 0,0 0 0,-1 0 1,1 0-1,0 0 0,-1 0 0,1 0 1,-1 0-1,1 0 0,0-1 0,0 0-2,0 0-1,0 0 1,0-1-1,0 1 1,0 0-1,0-1 1,-1 1-1,1 0 0,0-1 1,-1 1-1,1-1 1,-1 1-1,1-3 1,4-57-153,-5 55 113,4-16-129,-3 21 162,-1 1 0,0 0 0,0 0 0,0 0 0,1 0 0,-1-1 0,0 1 0,0 0 0,1 0 0,-1 0 0,0 0 0,0 0 0,1 0-1,-1 0 1,0 0 0,0 0 0,1 0 0,-1 0 0,0 0 0,0 0 0,1 0 0,-1 0 0,0 0 0,1 0 0,-1 0 0,0 0 0,0 0 0,0 0 0,1 0-1,-1 0 1,0 1 0,0-1 0,1 0 0,-1 0 0,0 0 0,0 0 0,0 1 0,1-1 0,-1 0 0,24 35-243,-17-22 296,-4-8-27,1-1-1,-1 1 1,1-1 0,-1 1 0,1-1 0,1 0 0,4 3-1,-8-6-14,0 0-1,0-1 0,0 1 0,1 0 0,-1-1 1,0 1-1,0-1 0,1 0 0,-1 1 0,0-1 1,0 0-1,1 0 0,-1 0 0,0 0 0,1 0 1,-1 0-1,0 0 0,0 0 0,1-1 0,-1 1 1,0 0-1,1-1 0,-1 1 0,0-1 0,0 1 1,0-1-1,0 0 0,0 1 0,0-1 0,0 0 1,0 0-1,0 0 0,0 0 0,0 0 0,0 0 1,0 0-1,-1 0 0,2-1 0,9-17 16,-1 0-1,-1 0 1,-1-1-1,-1-1 0,7-27 1,-3 14 0,15-61 343,-2 11-4530,-20 67 2887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55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91 2721,'1'-43'17783,"0"-5"-10173,-1 48-7576,0 1 0,0-1 0,0 0 0,0 0 0,0 0 1,0 0-1,0 0 0,0 0 0,0 0 0,0 0 0,1 0 1,-1 0-1,0 0 0,0 0 0,0 0 0,0 0 1,0 0-1,0 0 0,0 0 0,0 0 0,0 0 0,0 0 1,0 0-1,1 0 0,-1 0 0,0 0 0,0 0 0,0 0 1,0 0-1,0 0 0,0 0 0,5 31 455,1 41-293,-4 83 1,3 53-2116,-5-206 1570,0-1 199,0 0 0,0 0 0,0 0-1,0-1 1,0 1 0,0 0 0,0 0-1,0 0 1,0 0 0,1-1 0,-1 1 0,0 0-1,0 0 1,1 0 0,-1-1 0,1 1-1,-1 0 1,1-1 0,-1 1 0,1 0 0,-1-1-1,1 1 1,0 0 0,6-5-1469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55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22 3585,'1'-20'20372,"-1"18"-19388,0 17 817,3 7-401,0 19-512,3 11-248,-1 6-416,3 0-128,-1-7-88,-2-7-80,1-13-368,-5-5-424,-3-11-840,-6-3-529,-10-5 105,-8-2 736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5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3001,'11'-8'18892,"-8"12"-17660,-3 3 968,1 6-647,-2 12-457,-1 6-328,0 5-416,1 0-112,1-7-144,0-6-80,2-10-632,1-5-576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4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866 717 880,'-181'-42'3209,"-16"-13"10210,21-2-10939,55 4 1921,23-2-2624,45 15-1153,24 2-256,18 3-264,20 0-96,22-4-72,17-4-184,17-5-432,17-6-521,21-6-863,16-3 856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55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2545,'8'0'21140,"-6"-3"-19228,4-4 1529,4-3-1952,12-9-985,11-2-208,14-5-336,-1 2-264,13 2-1185,-1-1 697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1:57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60 1904,'18'-12'10536,"22"-22"-679,-51 32-5889,-18-4-3515,22 4-151,2 1-287,-1 0 0,0 0-1,1 0 1,-1 1-1,0 0 1,0 0 0,1 1-1,-1-1 1,-11 4-1,8-1-22,0 1 1,0 0-1,1 1 0,0 0 0,-9 6 0,7-5 22,8-5-14,0 0 0,0 0 0,0 0-1,0 0 1,0 0 0,0 0 0,1 1-1,-1-1 1,0 1 0,1-1 0,-1 1-1,1-1 1,0 1 0,0 0 0,-1 0-1,1 0 1,0 0 0,0 0 0,1 0-1,-1 0 1,0 0 0,1 0 0,-1 0-1,1 0 1,0 0 0,-1 0 0,1 0-1,0 1 1,1 1 0,17 178 974,-12-105-884,17 80-1,40 285 934,-47-294-767,5 137-118,14 142 716,7 75-523,-20-207-66,6 55-84,-19-279-168,29 225 70,68 297 353,-105-587-436,1 8 5,0-1 0,1 1 0,1 0-1,0-1 1,1 0 0,0 0 0,11 18-1,-14-30 7,-1 0-1,1 1 0,0-1 0,-1 0 0,1 0 0,0 0 0,0 0 0,0 0 0,0 0 0,0-1 0,0 1 0,0-1 0,0 0 0,0 1 0,0-1 0,0 0 0,1 0 0,-1 0 0,0 0 0,0-1 0,0 1 0,0 0 0,3-2 0,49-15 26,-50 15-48,16-6-428,-1-1 1,0-2 0,0 0 0,-1-1 0,-1 0 0,16-16 0,18-19-827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00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43 575 1320,'-5'-9'2641,"0"-1"-1,0 0 1,1 0 0,-5-17-1,5 9-1262,0 0 0,-1-21 0,3 7-968,2 1 0,6-55 0,-4 74-325,0 0-1,0 0 1,1 0 0,1 0-1,0 1 1,1-1 0,9-17-1,-12 26-13,0-1-1,1 1 0,-1-1 1,1 1-1,0 0 0,0 0 1,0 0-1,0 0 0,1 1 1,-1-1-1,1 1 0,-1 0 1,1 0-1,0 0 0,0 1 0,0-1 1,0 1-1,0 0 0,0 0 1,0 0-1,0 1 0,0-1 1,1 1-1,-1 0 0,8 1 1,19 5 488,43 13 0,-48-11-394,1-2-1,37 6 1,-29-11-97,0-1 0,-1-2-1,1-1 1,64-15 0,-95 17-55,-1 0 0,1 0 0,0 0-1,-1 0 1,0 0 0,1-1 0,-1 0 0,0 1 0,1-1 0,-1-1 0,0 1 0,-1 0-1,1-1 1,0 1 0,-1-1 0,1 0 0,-1 0 0,0 0 0,0 0 0,2-4 0,-3 4-6,0-1 0,0 1 0,-1-1 1,1 1-1,-1-1 0,0 1 0,0-1 1,0 1-1,0-1 0,0 1 1,-1 0-1,0-1 0,0 1 0,0-1 1,0 1-1,0 0 0,-1 0 1,1 0-1,-1 0 0,0 0 0,-3-4 1,4 5-35,-1 0 1,0 0-1,0 0 1,0 0-1,0 0 1,0 0-1,0 0 1,0 1-1,-1-1 1,1 1-1,-1 0 1,1 0-1,-1-1 1,0 2-1,1-1 1,-5-1 0,1 1-15,0 1 1,0 0 0,0 0 0,0 0-1,0 1 1,1-1 0,-10 4 0,-1 1 12,0 0 0,0 1-1,0 1 1,-22 15 0,28-16 33,2 1-1,-1 1 0,1-1 0,0 1 0,1 1 0,0-1 0,0 1 0,1 1 0,-9 15 1,-4 14 45,-16 44 0,31-73-28,-8 23 58,7-16-24,-1 0 0,0-1 1,-2 0-1,1-1 0,-2 1 0,0-2 1,-22 28-1,29-40-47,0 0 0,1-1 0,-1 1 0,0 0 0,0-1 0,-1 1 0,1-1 1,0 0-1,0 0 0,-1 0 0,1 0 0,0 0 0,-1 0 0,1-1 0,-1 1 0,1-1 0,-1 0 0,0 1 0,1-1 0,-5-1 1,4 0-25,0 0 1,0 0 0,0 0-1,0 0 1,0-1 0,1 0-1,-1 1 1,0-1 0,1 0-1,-1 0 1,1-1 0,0 1-1,-4-5 1,-3-5-435,2 0 0,0-1 0,0 1 0,1-1 1,-8-26-1,5 9-941,2-1 475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11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0 595 1320,'7'-33'14070,"-6"0"-8983,-1 24-4743,0-1 0,1 1 0,0 0 0,1 0 0,4-16 0,-2 15-253,0 0 0,1 0 0,0 1 0,1-1 0,0 1 0,0 0 0,1 1 0,0-1 0,15-12 1,-17 16-28,1 1 0,0 0 0,0 0 1,1 0-1,-1 1 0,1 0 0,0 0 1,0 1-1,0 0 0,0 0 1,0 1-1,0-1 0,0 1 0,0 1 1,13 0-1,7 3 185,0 2 0,36 10 0,-34-7-23,0-1 0,38 3 0,-59-9-167,1-1-1,-1 0 0,0 0 1,1-1-1,-1 0 1,0-1-1,1 0 0,-1 0 1,0 0-1,0-1 1,0-1-1,10-5 0,-13 5-40,-1 0-1,0 0 0,1 0 1,-2 0-1,1-1 0,-1 0 1,1 1-1,-1-1 1,0 0-1,-1-1 0,1 1 1,-1 0-1,0-1 0,-1 0 1,1 1-1,-1-1 0,1-8 1,1-13-10,-1 0 0,-2-35 0,-1 59-5,1-8-4,-1-1 0,0 0 0,-1 0 0,-5-16 0,7 26-7,-1-1 0,1 1 0,-1 0 0,0 0 0,0 0 0,0 0 0,0 0 0,0 0 0,0 0 0,0 0 0,-1 0 0,1 0 0,-1 1 0,1-1 0,-1 0 0,0 1 0,0 0 0,0-1 0,0 1 0,0 0 0,0 0 0,0 0 0,0 0 0,0 0 0,0 1 0,0-1 0,-1 0 0,1 1 0,-4 0 0,2 0-1,0 0 0,0 0 0,0 1 0,0 0 0,0 0 0,0 0 0,0 0 0,0 1 0,1-1-1,-1 1 1,0 0 0,1 0 0,-1 0 0,1 1 0,0-1 0,0 1 0,0 0 0,0 0 0,0 0 0,1 0 0,-1 0 0,1 1 0,-3 6 0,-10 15 13,1 1 1,1 1-1,-14 44 0,-16 89 36,39-146 20,-1-1-1,0 0 1,-1 0-1,0-1 1,-1 1 0,-1-1-1,0-1 1,0 1-1,-1-1 1,-20 18 0,22-22-16,0-1 0,-1 0 0,0-1 0,-1 1 0,1-2 0,-1 1 0,-13 4 0,17-7-33,-1-1 0,0 1 0,0-1 0,0 0 0,0-1 0,0 1 0,0-1 0,0 0 0,0-1 0,0 0 0,1 1 0,-12-4 0,13 2-86,0 0-1,-1 0 1,1-1 0,0 1 0,0-1-1,0 0 1,0 0 0,1 0-1,-1 0 1,1-1 0,0 1 0,0-1-1,-4-5 1,2 1-519,1 0 1,0-1-1,0 1 1,0 0-1,1-1 0,-2-10 1,1-2-335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04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11 411 728,'-5'-47'7495,"0"-23"571,5 62-7333,0-1 1,1 1-1,0-1 1,0 1-1,5-16 1,-5 20-683,1 0 0,0 0 0,0 1 1,0-1-1,1 1 0,-1-1 0,1 1 0,0 0 1,-1-1-1,2 1 0,-1 1 0,0-1 0,1 0 1,-1 1-1,1 0 0,-1 0 0,1 0 1,0 0-1,0 1 0,0-1 0,0 1 0,0 0 1,1 0-1,4 0 0,0 0 13,1 0-1,-1 1 1,1 1-1,-1-1 1,1 1 0,-1 1-1,0 0 1,1 0 0,16 7-1,0 2 277,0-1-1,1-1 1,53 9-1,-66-16-283,1-1-1,-1 0 1,0-1 0,0-1 0,0 0-1,0-1 1,0-1 0,0 0 0,24-8-1,-22 4-14,-1 0 0,1 0-1,-1-1 1,-1-1-1,0-1 1,26-21 0,-33 24-31,0-1 1,0 1-1,-1-1 0,0 0 1,0-1-1,-1 1 1,0-1-1,0 0 1,-1 0-1,-1-1 1,1 1-1,-1-1 1,1-10-1,-24 60 205,12-22-201,0-1 0,-2 1 0,0-2 0,-1 1 1,0-2-1,-2 1 0,0-2 0,0 1 0,-1-2 1,-1 0-1,0-1 0,-1 0 0,-1-1 0,1-1 1,-27 12-1,26-14 71,1-1 1,-1-1-1,0-1 0,-1 0 1,1-1-1,-1 0 1,0-2-1,0 0 0,0-1 1,0-1-1,0-1 1,0 0-1,0-2 0,0 0 1,1 0-1,-1-2 1,-16-7-1,25 9-160,1-1 1,-1-1-1,1 1 0,1-1 0,-1-1 0,1 1 1,0-1-1,0-1 0,0 1 0,1-1 1,0 0-1,1 0 0,-1-1 0,-3-9 1,8 16-138,0 0 1,1-1 0,-1 1 0,1-1 0,-1 1 0,1-1 0,0 1 0,0-1 0,-1 1 0,1-1 0,0 1 0,1-1 0,-1 1 0,0-1 0,1-2 0,4-10-1194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07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6 643 1840,'-5'-53'12037,"5"46"-11235,0 0-1,1-1 0,0 1 1,3-12-1,-2 13-681,0 1 0,0 0 0,0-1 0,1 1 0,0 0 0,0 0 0,0 1 0,1-1-1,0 1 1,0 0 0,0 0 0,0 0 0,0 0 0,1 0 0,8-4 0,19-10 551,2 1 1,0 2 0,1 1-1,68-18 1,-94 29-632,1 0-1,-1 0 1,0-1 0,0 0-1,-1-1 1,1 0 0,-1 0-1,0-1 1,0 0 0,-1-1-1,0 0 1,0 0 0,-1 0-1,1-1 1,5-9 0,36-40 14,-28 35-20,-1-1 0,21-34 0,-37 51-21,0 0 0,-1-1 0,0 1 0,0 0-1,0-1 1,-1 1 0,1-10 0,-2 14-12,1 0-1,-1 0 1,0 0-1,0 0 1,0 0 0,0 0-1,0 0 1,0 0-1,-1 0 1,1 0-1,-1 0 1,1 0-1,-1 0 1,0 0-1,0 0 1,0 0 0,0 1-1,0-1 1,0 0-1,0 1 1,0-1-1,-1 1 1,1-1-1,-1 1 1,1-1-1,-1 1 1,-2-1-1,3 2-11,-1-1 0,1 1-1,-1 0 1,1 0 0,-1 0-1,1 1 1,-1-1-1,1 0 1,-1 1 0,1-1-1,0 1 1,-1-1-1,1 1 1,-1-1 0,1 1-1,0 0 1,-1 0-1,1 0 1,-1 1 0,-28 24 64,20-16-45,7-8-5,-16 15 23,0 0-1,-20 24 0,34-35-23,0 1 0,0 0 0,1 0 0,0 1 0,0-1-1,0 1 1,1 0 0,1-1 0,-1 2 0,-1 14 0,-7 69 17,-13 82 247,19-149-150,-1 0-1,-1 0 1,-1-1-1,-21 40 1,28-61-76,-1 0 1,1-1 0,-1 1 0,0-1-1,0 1 1,0-1 0,0 0 0,-1 0-1,1 0 1,-1 0 0,1 0 0,-1-1-1,0 1 1,1-1 0,-1 1 0,0-1 0,0 0-1,-4 1 1,1-1 2,0 0 1,1-1-1,-1 0 0,0 0 1,1 0-1,-1-1 0,0 0 1,1 0-1,-10-3 0,5 1-116,-1-1-1,1 0 1,0-1-1,1 0 1,-1-1-1,1 0 1,0 0-1,1-1 0,-1 0 1,-8-10-1,12 11-439,1 0 0,0-1 0,0 1 0,-5-13 0,-3-10-574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15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68 88,'0'-46'14563,"0"45"-14036,0-1 0,-1 1 0,1 0 0,0-1 0,-1 1 0,1 0 1,-1-1-1,1 1 0,-1 0 0,0 0 0,1 0 0,-1 0 1,-2-2-1,3 2-432,-1 1 0,0 0 1,1-1-1,-1 1 0,1 0 1,-1 0-1,0 0 0,1 0 1,-1 0-1,0 0 1,1 0-1,-1 0 0,0 0 1,0 0-1,1 0 0,-1 0 1,1 0-1,-1 0 0,0 1 1,1-1-1,-1 0 0,0 1 1,1-1-1,-1 0 1,1 1-1,-1-1 0,1 0 1,-1 1-1,1-1 0,-1 2 1,-2 0-60,1 1-1,-1 0 1,1 0 0,0 0 0,0 1 0,1-1 0,-1 0-1,1 1 1,-1-1 0,1 1 0,-1 6 0,-6 43 377,6-29 162,2-1 1,4 47-1,-4-62-487,1-1 0,1 0 0,-1 0 0,1-1 0,0 1-1,1 0 1,-1 0 0,1-1 0,1 0 0,-1 0 0,1 0 0,0 0-1,0 0 1,7 6 0,-9-10-84,0-1 0,-1 0 0,1 1-1,0-1 1,0 0 0,0 0 0,0 0 0,0-1-1,0 1 1,1 0 0,-1-1 0,0 1 0,0-1-1,0 0 1,0 0 0,1 0 0,-1 0 0,0 0-1,0 0 1,1 0 0,-1-1 0,0 1 0,0-1-1,0 0 1,0 0 0,0 1 0,0-1 0,0 0-1,0-1 1,0 1 0,0 0 0,-1-1 0,1 1-1,0-1 1,-1 1 0,3-4 0,4-5-49,1-1 1,-2 0 0,0 0-1,10-19 1,-9 15-39,-1 0 0,-1 0-1,0-1 1,-1 0 0,4-17 0,-9 32 85,0 0 1,0 1-1,0-1 1,1 0-1,-1 1 1,0-1-1,0 1 1,0-1-1,0 0 0,0 1 1,0-1-1,0 0 1,-1 1-1,1-1 1,0 0-1,0 1 1,0-1-1,-1 1 0,1-1 1,0 1-1,-1-2 1,-9 5 84,-10 18 33,15-15-130,1 1 0,0 0-1,0 0 1,1 0 0,0 0-1,0 1 1,0-1-1,1 1 1,0 0 0,1 0-1,0-1 1,0 1-1,1 10 1,0-17-88,0-1 0,0 1-1,1-1 1,-1 1 0,0-1 0,0 1-1,1-1 1,-1 1 0,1-1 0,-1 0-1,0 1 1,1-1 0,-1 0 0,1 1-1,-1-1 1,1 0 0,-1 0 0,1 1-1,-1-1 1,1 0 0,0 0 0,-1 0-1,1 0 1,-1 0 0,1 0-1,-1 0 1,1 0 0,-1 0 0,1 0-1,0 0 1,-1 0 0,1 0 0,-1 0-1,1 0 1,-1 0 0,1-1 0,-1 1-1,1 0 1,-1 0 0,1-1 0,0 1-1,1-1-159,16-4-1274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15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1 1064,'-15'0'3281,"-4"0"7721,0 8-9185,0 7 1807,-1 13-1767,2 5 23,1 6 33,1 0-73,10-10-768,5-5-496,8-16-440,6-7-216,8-17-672,5-11-864,4-11-1657,-1-4 1329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16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1 194 3201,'4'18'6201,"6"-11"5554,4-5-10419,6-11 368,0-4-504,-5-8-567,-5-5-777,-7-2-433,-3-3-183,-7-2-464,-2 2-384,0 3 855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17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65 112 2328,'0'-2'697,"0"1"0,0 0-1,0-1 1,-1 1-1,1 0 1,0 0-1,-1-1 1,1 1-1,-1 0 1,1 0-1,-1 0 1,1-1-1,-1 1 1,0 0-1,0 0 1,-1-2-1,1 3-523,1 0 0,-1 0 1,0-1-1,1 1 0,-1 0 0,1 0 1,-1 0-1,0 0 0,1 0 0,-1 0 0,1 0 1,-1 0-1,0 0 0,1 0 0,-1 0 0,0 0 1,1 0-1,-1 0 0,1 0 0,-1 1 0,0-1 1,1 0-1,-1 1 0,0-1 0,-2 2-66,1 0 0,-1 0 0,1 1 0,0-1 0,0 0-1,0 1 1,0-1 0,0 1 0,0 0 0,1 0 0,-1-1-1,-1 5 1,0 3 304,1 0 0,0 0-1,0 0 1,1 0 0,0 1 0,1-1-1,1 18 1,-1-25-236,0 1 0,1 0 1,-1 0-1,1 0 0,0-1 0,0 1 0,0 0 0,0-1 0,1 1 1,0-1-1,-1 1 0,1-1 0,0 0 0,1 0 0,-1 0 1,1 0-1,-1 0 0,1 0 0,0-1 0,0 1 0,0-1 1,0 0-1,7 3 0,-7-4-125,1 0 0,0-1 0,0 1 1,-1-1-1,1 0 0,0 0 0,0-1 0,-1 1 0,1-1 1,0 0-1,-1 0 0,1 0 0,-1 0 0,1-1 0,-1 1 1,1-1-1,-1 0 0,0 0 0,0 0 0,0 0 0,4-5 1,5-3-193,-1-1 0,0 0 1,16-24-1,-19 25-302,-1-1 0,0 0 0,-1-1 0,0 0 0,-1 0 0,0 0 0,-1-1 0,0 1-1,-1-1 1,-1 0 0,1-14 0,-3-28-1065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7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15 126 2048,'-14'3'23703,"43"2"-22818,-1-2-690,1-2 0,-1-2 0,1 0 0,-1-2 0,50-11 0,-4 2-24,52 1-85,229 8 1,-246 1-3,191-30 0,6 0 155,98 19 416,-379 6-362,-5 0-249,-19 7-109,0 1 0,-1-1 0,1 0 0,0 0 1,-1 0-1,1 1 0,0-1 0,-1 0 0,1 1 0,0-1 1,-1 0-1,1 1 0,-1-1 0,1 1 0,-1-1 0,1 1 1,-1-1-1,1 1 0,-1-1 0,0 1 0,1 0 0,-1-1 1,0 1-1,1 0 0,-1-1 0,0 1 0,0 0 0,1 0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21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184 106 2345,'0'-1'776,"1"1"0,0-1 0,0 0 0,-1 1 0,1-1 0,0 0 0,-1 1 0,1-1 1,-1 0-1,1 0 0,-1 0 0,1 1 0,-1-1 0,0 0 0,1 0 0,-1 0 0,0 0 1,1-1-1,-1 1-552,-1 0 1,1 1-1,0-1 1,0 0-1,0 1 1,0-1-1,-1 0 1,1 1-1,0-1 1,-1 1 0,1-1-1,0 0 1,-1 1-1,1-1 1,-1 1-1,1-1 1,-1 1-1,1-1 1,-1 1-1,0-1 1,0 0-136,-1 0 0,0 1 0,1-1 0,-1 0 0,0 1 0,0-1 0,0 1 1,1-1-1,-1 1 0,0 0 0,0 0 0,0 0 0,0 0 0,0 0 0,1 0 0,-1 0 0,0 1 1,0-1-1,-2 2 0,-12 5 88,0 2-1,0 0 1,1 0 0,1 2 0,0 0 0,0 0 0,-20 24 0,33-34-155,0-1 0,1 1 1,-1 0-1,0 0 0,1-1 1,-1 1-1,1 0 0,-1 0 1,1 0-1,0 0 1,-1 0-1,1 0 0,0 0 1,-1 0-1,1 0 0,0 0 1,0 0-1,0 0 0,0 0 1,0 1-1,0-1 4,1-1 1,-1 1-1,1 0 1,-1 0-1,1-1 1,-1 1-1,1-1 0,-1 1 1,1-1-1,0 1 1,-1-1-1,1 1 0,0-1 1,-1 1-1,1-1 1,0 0-1,0 1 1,-1-1-1,3 1 0,5 0 228,1 1 0,0-1 0,18 0 0,-9-1 87,0 2 80,1 1 0,-1 1 0,33 11 1,-41-11-337,-1 0 1,1 0-1,-1 1 0,0 1 1,0-1-1,0 2 1,-1-1-1,10 10 0,-17-15-83,0 0 0,0 0 0,0 0-1,0 1 1,0-1 0,-1 0-1,1 1 1,0-1 0,0 0-1,-1 1 1,1-1 0,-1 1 0,0-1-1,1 1 1,-1-1 0,0 1-1,0-1 1,0 1 0,0-1 0,0 1-1,0 0 1,0-1 0,0 1-1,-1-1 1,1 1 0,-1-1 0,1 0-1,-1 1 1,1-1 0,-1 1-1,0-1 1,0 0 0,0 1 0,0-1-1,0 0 1,0 0 0,0 0-1,0 0 1,-2 1 0,-7 6-77,1 0 1,-2-1 0,1-1-1,-14 7 1,0 1-293,-6 6-66,42-109 958,-4 14-131,-6 67-402,24-111 256,-23 108-365,1 1-1,0 0 1,1-1 0,-1 2-1,2-1 1,0 0 0,0 1-1,13-15 1,-15 21-270,0 0-1,0 0 1,0 0-1,1 0 1,-1 1-1,1 0 1,-1 0-1,1 0 1,0 1-1,0 0 1,0 0-1,0 0 1,-1 0-1,1 1 1,1-1-1,-1 1 1,9 2-1,15 2-987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21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0 1008,'-15'11'2697,"-5"5"8913,-4 5-9401,-3 13 2144,3 5-1977,6 5-535,4-5-113,12-13-752,5-15-320,10-16-488,4-8-88,7-16-80,0-2-128,-1-6-760,0-1-696,-2 4 79,1 3 337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21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80 233 2256,'-15'32'5098,"1"3"8416,-6-1-11553,2-5 1560,5-3-1177,13-11-1296,10-7-496,14-20-432,2-9-128,-6-15-248,-5-7-144,-12-9-488,-4-1-336,-5-8-865,5-3-375,-1-6 1152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22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2849,'47'-2'14492,"0"-2"-7871,-23 1-6360,0 1-1,0 1 0,0 1 1,0 1-1,36 7 0,-54-6-244,-1 0 0,0 1 0,0 0 0,-1-1 0,1 2 0,0-1 0,-1 0-1,0 1 1,0 0 0,0 0 0,0 0 0,-1 0 0,0 1 0,1 0 0,-2-1 0,5 10 0,5 10 68,-2 0 0,8 30 1,-13-40-11,20 70 533,23 147 0,-8 92 17,-22-157-410,52 480 379,-59-541-300,52 322 292,-54-369-568,11 45-3,5-2-1,43 118 0,39 142 45,-69-216 102,-29-114-88,-1 1 1,-2-1-1,-2 1 0,0 1 1,-2-1-1,-3 34 1,1-63-45,0 0 0,-1 0 0,0 1 0,1-1 0,-1 0 0,0 0 1,0 0-1,-1 0 0,1-1 0,0 1 0,-1 0 0,0 0 1,0-1-1,0 1 0,0-1 0,0 0 0,0 1 0,-4 1 1,2-1-16,0-1 1,0 0 0,0 0 0,0-1 0,-1 1 0,1-1 0,0 0 0,-1 0 0,1-1 0,0 1 0,-9-1-1,-3-1-54,0-1-1,0 0 0,0-2 0,1 0 1,-1 0-1,-18-9 0,18 6-200,-1-2 1,1 0-1,1 0 1,0-2-1,0 0 0,1-1 1,0 0-1,1-1 1,1 0-1,0-1 1,0-1-1,2 0 0,-15-25 1,-22-52-655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27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15 128,'-15'4'15662,"0"-3"-6501,-3-3-4382,-10-5-5163,0 0-1636,9 4 4094,-55 3-1918,73 3-172,-1 1 1,1 0-1,0 0 1,0-1-1,1 1 1,-1 0-1,1 5 0,0-6 10,-2 36-3,2 0 0,2 0 1,1 0-1,15 64 0,3 34 10,40 394 470,-51-418-469,-7-63-2,14 69-1,26 192 33,-17-88 15,-2 101 722,-14-117-751,6 30 89,7 82 65,48 186 33,-51-375-57,-12-71 5,22 86 1,-27-136-148,0-1 1,0 1 0,1-1-1,0 0 1,1 0 0,-1 0-1,2 0 1,-1-1 0,1 0-1,10 10 1,-15-16-11,0 0 1,1-1-1,-1 1 1,0-1-1,0 1 0,0-1 1,1 0-1,-1 0 0,0 1 1,0-1-1,1 0 1,-1 0-1,0 0 0,0 0 1,1 0-1,-1 0 0,0-1 1,0 1-1,0 0 1,1-1-1,-1 1 0,0-1 1,0 1-1,0-1 0,0 1 1,0-1-1,0 0 1,0 0-1,0 1 0,0-1 1,0 0-1,0 0 0,0 0 1,0-2-1,30-41-178,-26 37 135,97-174-2360,-88 154 1855,41-75-763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30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1518 0 1552,'-5'17'12305,"0"1"-4543,-4 17-1591,-8 30-7864,8-38 3817,-9 20-1630,-1-1 1,-3 0 0,-1-2 0,-3 0 0,-45 59-1,-10-5-191,-5-5-1,-3-3 1,-103 80-1,139-132-241,0-3 1,-3-2-1,0-2 0,-2-3 1,-65 22-1,80-36-61,0-2 0,-1-1 0,0-2 0,-1-3 0,1-1 0,-90-2 0,131-3-39,1 0-1,-1 0 1,0 0 0,0-1-1,1 1 1,-1-1-1,1 1 1,-1-1 0,1 0-1,-1 0 1,1 0 0,-1 0-1,1-1 1,0 1 0,-1-1-1,-2-2 1,4 3 8,1 0 0,-1 1 1,1-1-1,0 0 0,0 0 1,-1 0-1,1 1 0,0-1 0,0 0 1,0 0-1,0 0 0,0 1 0,0-1 1,0 0-1,0 0 0,0 0 1,0 1-1,0-1 0,0 0 0,1-1 1,0-1-46,0 1 0,1-1 0,-1 1 1,1-1-1,0 1 0,-1 0 0,1-1 0,3-1 1,47-39-4314,-19 20 2508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30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4 127 1752,'-3'1'11659,"3"-3"-10059,4-4 1689,5-3-432,5-3 39,3-4-407,5 0-713,1-1-704,1 2-720,5 2-208,-1 2-448,3 4-440,-4 4-1152,-4 3-777,-9 4 1289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31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2256,'-14'13'18780,"9"-9"-16611,4 2 1408,1 7-1161,10 11-1440,6 5-367,12 20-345,6 6-96,4 3-224,3 2-232,2-19-721,2-14-1327,5-36 808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34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1745 1152,'2'7'1472,"2"8"13215,-1-24-12522,6-27-496,0 4 58,-2 0-1,6-57 0,0-487 935,-26 423-2040,-59-272 1,68 405-581,-3-13 148,-2 0 0,-1 1-1,-2 0 1,-1 1 0,-31-54-1,30 58-412,1-1-1,-17-56 1,27 75-107,3 11-302,1 0 0,-1 1 0,0-1-1,0 0 1,0 0 0,0 0 0,0 1-1,0-1 1,-2 4 0,-13 32-2042,7-25 2185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34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34 2345,'3'-9'15148,"-1"-7"-9912,-3 7-3902,-2 22 1869,-5 22-2472,-1 0 1,-2-1-1,-21 45 0,-10 10-1788,-4-5-4148,44-79 3585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39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1008,'-8'4'1096,"3"-4"1161,2 0-2585,0-4 256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34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2617,'10'-23'17299,"-9"19"-16074,8 5 1367,2 8-640,9 13-343,3 8-289,3 11-464,3 5-344,-2 2-216,0-1-79,-5-5-201,-3-2-145,-4-8-631,-2-2-1016,-1-11 680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46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9 504 1064,'-8'-75'15302,"7"60"-13787,1 0 0,1 1 0,3-20 0,-3 28-1402,0-1 0,1 1-1,0-1 1,0 1 0,0 0 0,1 0-1,0 0 1,0 0 0,1 0 0,-1 1-1,1 0 1,1 0 0,-1 0 0,1 0-1,-1 0 1,1 1 0,1 0 0,-1 0-1,0 0 1,1 1 0,7-4 0,-5 4-86,-1 1 0,1 0 1,-1 0-1,1 1 1,0 0-1,0 0 0,-1 1 1,1 0-1,0 0 1,11 2-1,12 4 159,37 11 0,-39-10-42,7 3-20,-12-3-51,1-1 1,0 0-1,0-2 0,39 1 1,-58-4-60,0-2 0,-1 1 1,1-1-1,0 1 0,-1-2 1,1 1-1,-1 0 0,1-1 1,-1 0-1,0-1 0,0 1 1,0-1-1,0 0 0,0 0 0,0 0 1,-1-1-1,0 0 0,1 0 1,-1 0-1,-1 0 0,1 0 1,-1-1-1,0 0 0,0 0 1,5-9-1,-3 1-4,-1 0 0,0 0 0,-1-1 0,0 1 0,-1-1 0,0 0 0,-1 0 0,-1 1 0,0-1 1,-1 0-1,-1 0 0,-4-18 0,6 31-11,0 1 1,0-1 0,0 0-1,0 0 1,0 1 0,0-1-1,0 0 1,0 1 0,-1-1-1,1 0 1,0 1 0,-1-1-1,1 1 1,0-1 0,-1 1-1,1-1 1,-1 0 0,1 1-1,-1-1 1,1 1 0,-1 0-1,1-1 1,-1 1 0,1-1-1,-1 1 1,1 0 0,-1-1-1,0 1 1,1 0 0,-1 0-1,0 0 1,1-1-1,-1 1 1,0 0 0,0 0-1,0 0 1,-1 1-2,0 0 0,1 0 0,-1 0 0,0 0 0,1 1 0,-1-1 0,1 0-1,-1 1 1,1-1 0,-1 1 0,1-1 0,-1 3 0,-28 52-32,4 9 83,11-26-62,-34 66 0,41-92 84,0 0 0,-1 0 1,-1-1-1,0 0 0,-1-1 1,0 0-1,-1-1 0,-17 13 0,23-19 13,-1 1 0,1-1 0,-1-1 0,0 1 0,0-1-1,0-1 1,-1 1 0,1-1 0,-1 0 0,1-1-1,-1 0 1,0 0 0,1-1 0,-1 1 0,0-2 0,0 1-1,1-1 1,-1 0 0,-14-5 0,5 2-28,0-1-1,0 0 1,1-1 0,-19-11-1,27 13-97,1 0-1,0-1 0,0 0 1,0-1-1,0 0 0,1 0 1,0 0-1,1 0 0,-1-1 1,-6-11-1,12 17 1,-1 1 1,0-1-1,1 0 0,-1 0 0,1 0 0,-1 0 0,1 0 1,0 0-1,-1 0 0,1 0 0,0 0 0,0 0 0,0 0 1,0 0-1,0 0 0,0 0 0,0 0 0,0 0 1,0 0-1,0 0 0,0 0 0,1 0 0,-1 0 0,1-2 1,4-3 234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56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3 562 1888,'-1'-9'2760,"0"0"-1,1 0 1,0 0-1,2-12 1,-1 15-2061,0 1 0,0-1 0,1 1 0,0 0 0,0 0 0,5-10 0,-3 10-569,-1 0-1,1 0 1,0 1-1,0 0 1,1-1-1,-1 2 1,1-1-1,0 0 1,0 1-1,0 0 1,0 0-1,1 1 1,-1-1-1,1 1 1,0 0-1,5-1 1,26-4 946,0 2 1,0 1 0,63 2-1,-44 1-602,-30 1-353,-9 0-69,0 0-1,-1-1 0,1-1 1,21-5-1,-34 6-41,1-1 0,0 0-1,0 0 1,0 0 0,-1-1 0,1 1-1,-1-1 1,0 0 0,0-1 0,0 1 0,0-1-1,-1 1 1,1-1 0,-1 0 0,0 0-1,0-1 1,0 1 0,2-7 0,3-6-4,-2 0 0,0 0 1,-1-1-1,0 0 0,-2 0 0,0 0 1,-1 0-1,-1 0 0,0-1 1,-2 1-1,0 0 0,-1-1 0,-8-31 1,10 49-11,0-1 0,0 1 0,-1 0 0,1 0 1,0 0-1,-1 1 0,1-1 0,0 0 0,-1 0 1,1 0-1,-1 0 0,0 0 0,1 0 0,-1 1 1,0-1-1,1 0 0,-1 0 0,0 1 0,0-1 0,0 1 1,-1-2-1,2 2 2,-1 0 0,0 1 0,0-1 0,1 0 0,-1 0 0,0 0 0,1 1 0,-1-1 0,0 0 0,1 1 0,-1-1 0,0 0 0,1 1 0,-1-1 0,1 1 0,-1-1 0,0 1 0,1-1 0,0 1 0,-1 0 0,1-1 0,-1 1 0,-23 46-13,22-42 18,-29 70 83,-4-2 0,-3-1 0,-89 126 0,124-193-83,-1 0-1,0 0 1,-1 0-1,1 0 1,-1-1-1,0 1 1,0-1-1,0 0 0,-1-1 1,1 1-1,-1-1 1,0 0-1,0-1 1,0 1-1,0-1 1,-1 0-1,1-1 1,-1 0-1,1 0 0,-1 0 1,1-1-1,-1 0 1,1 0-1,-1 0 1,1-1-1,-1 0 1,1 0-1,0-1 1,-1 0-1,-11-5 0,5 2-312,0-1-1,0-1 0,-13-10 1,21 14 160,1 0 0,-1-1 0,1 1 0,0-1 0,0 0 0,0-1 0,0 1 0,1-1 0,0 1 0,-5-10 0,6 8 1053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49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8 107 1656,'-5'-14'10365,"3"-2"-4489,2 5-4319,0 1 1,0-1-1,1 0 1,1 1-1,3-13 1,-5 24-1511,0-1 1,0 0-1,0 0 1,0 1-1,0-1 1,0 0-1,0 1 1,1-1-1,-1 0 1,0 0 0,0 1-1,0-1 1,1 0-1,-1 0 1,0 0-1,0 1 1,0-1-1,1 0 1,-1 0-1,0 0 1,0 0-1,1 1 1,-1-1-1,0 0 1,1 0-1,-1 0 1,0 0-1,0 0 1,1 0-1,-1 0 1,0 0-1,1 0 1,-1 0-1,0 0 1,1 0-1,-1 0 1,0 0-1,0 0 1,1 0-1,-1 0 1,0 0 0,0-1-1,1 1 1,-1 0-1,0 0 1,1 0-1,-1 0 1,0-1-1,0 1 1,0 0-1,1 0 1,-1 0-1,0-1 1,0 1-1,0 0 1,0 0-1,1-1 1,-1 1-1,0 0 1,0-1-1,0 1 1,0 0-1,0 0 1,0-1-1,0 1 1,12 24 321,-8-6-287,-1 0 0,0 0 0,-1 0 0,-1 0 0,0 1 0,-3 19 0,1-16-372,1-1-1,0 1 1,6 32 0,-6-54 137,0 1 0,0 0 0,1 0 0,-1 0-1,0-1 1,0 1 0,0 0 0,0 0 0,1-1 0,-1 1 0,0 0 0,1-1 0,-1 1 0,0 0 0,1-1 0,-1 1 0,1 0 0,-1-1 0,1 1 0,0-1 0,-1 1 0,1-1 0,-1 1-1,1-1 1,0 1 0,-1-1 0,1 0 0,0 1 0,0-1 0,10-12-1818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49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97 904,'-6'1'1832,"0"-1"1,1 1-1,-1 0 0,1 0 1,-1 0-1,1 1 0,-7 3 0,3-1-595,0 0 0,1 1-1,-14 10 1,11-6-743,0 0 0,1 1 0,1 0 0,0 0 0,-14 21 0,20-25-173,0 0 1,0 1-1,1-1 1,0 0-1,0 1 1,1-1-1,-2 10 1,3-14-213,0 0 1,0 1-1,0-1 0,0 0 1,0 0-1,0 0 1,1 0-1,-1 0 1,1 0-1,0 0 1,-1 1-1,2 1 1,-1-3-67,0-1 1,-1 1-1,1 0 0,0 0 1,0 0-1,0-1 1,-1 1-1,1 0 1,0-1-1,0 1 1,0-1-1,0 1 1,0-1-1,0 0 0,0 1 1,1-1-1,-1 0 1,0 0-1,0 1 1,0-1-1,0 0 1,0 0-1,0 0 1,2-1-1,2 0-16,-1 0 0,1 0 0,-1-1 0,0 0 1,0 1-1,1-2 0,-1 1 0,-1 0 0,1-1 0,0 0 0,-1 0 0,1 0 0,5-6 0,-1 0-32,0-1 0,0 0 0,11-21 0,-15 22-9,0-1 1,-1 1 0,0-1-1,-1 0 1,0 0 0,0 0-1,-1 0 1,-1-13 0,0 13 39,1 1 0,0-1 0,0 1 0,0-1 0,1 1 1,1 0-1,0 0 0,0 0 0,5-9 0,-8 17 1,0 0-1,1 0 1,-1 1 0,0-1-1,1 0 1,-1 0 0,0 0-1,1 1 1,-1-1 0,1 0-1,0 0 1,-1 1-1,1-1 1,0 1 0,-1-1-1,1 0 1,0 1 0,0 0-1,-1-1 1,1 1-1,0-1 1,0 1 0,0 0-1,-1-1 1,1 1 0,0 0-1,0 0 1,0 0 0,0 0-1,0 0 1,0 0-1,1 0 1,0 1 6,-1 0 1,1 1-1,-1-1 0,0 0 0,0 1 0,1-1 1,-1 1-1,0 0 0,0-1 0,0 1 0,-1 0 1,1 0-1,0-1 0,0 3 0,3 11 102,0 0 0,3 25 0,-3 84 195,-5-86-335,2 0-1,8 49 0,-9-85-45,9 28-500,-8-28 215,0-1 1,-1 0-1,1 0 1,0 0 0,0 0-1,0 0 1,0 0-1,0 0 1,0 0-1,0-1 1,0 1-1,1 0 1,-1 0 0,0-1-1,0 1 1,1-1-1,-1 0 1,0 1-1,1-1 1,1 1-1,7-1-1441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50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4 3217,'-4'-3'17267,"-4"5"-12731,-6 9-3028,6 2-980,1 0 0,0 1 0,1 0 0,1 0 0,0 0-1,-5 25 1,5-20-203,4-18-296,0 1 1,1 0-1,-1 0 0,1 0 1,-1 0-1,1 0 0,0 0 1,0 0-1,0 0 0,0 0 1,0 1-1,0-1 0,0 0 1,1 0-1,-1 0 0,1 0 1,-1-1-1,1 1 0,0 0 1,1 2-1,-1-3-17,1 0 0,0 0 1,-1 0-1,1 0 0,0-1 1,0 1-1,0-1 0,-1 1 1,1-1-1,0 1 0,0-1 1,0 0-1,0 0 0,0 0 1,0 0-1,-1 0 0,1-1 0,0 1 1,0 0-1,0-1 0,2 0 1,4-1-243,0 0 1,0 0 0,0-1-1,0 0 1,0 0 0,-1-1-1,0 0 1,9-6 0,-10 6-375,-1-1 0,0 0 1,0 0-1,-1 0 1,0-1-1,6-9 0,18-34-3934,-16 27 3079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50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14 142 2633,'-8'41'13277,"3"2"-7034,5-25-5420,-1 0 1,2 0-1,1 0 1,0 0-1,5 18 1,-7-35-790,0 1 1,1 0-1,-1-1 0,0 1 1,1-1-1,0 1 1,-1-1-1,1 1 1,0-1-1,0 1 0,-1-1 1,1 0-1,0 0 1,1 1-1,-1-1 0,0 0 1,0 0-1,0 0 1,1 0-1,-1 0 1,2 1-1,-1-2-14,-1 0 1,0 0-1,1 0 1,-1 0-1,0 0 0,1 0 1,-1-1-1,1 1 1,-1 0-1,0-1 0,1 1 1,-1-1-1,0 1 0,0-1 1,0 1-1,1-1 1,-1 0-1,0 0 0,1-1 1,4-3 19,0-1 0,0 0 1,-1 0-1,0-1 0,0 1 0,-1-1 1,4-8-1,1-7-293,-1-1 0,-1 0 0,-2 0 0,0 0 0,-1 0 0,-2-1 0,0 1 1,-1-1-1,-2 0 0,-3-23 0,1 12-669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2:53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9 420 1912,'-6'-27'9565,"3"1"-3609,3 19-5266,1 1 0,-1 0 1,1 0-1,0-1 0,1 1 0,2-8 1,-2 10-612,-1 0 0,1 0 1,0 0-1,1 0 1,-1 0-1,1 1 1,0-1-1,-1 1 0,2-1 1,-1 1-1,0 0 1,1 0-1,-1 1 0,1-1 1,0 1-1,0 0 1,0 0-1,0 0 1,0 0-1,0 1 0,8-3 1,9 2 116,-1 0 1,1 1-1,-1 1 0,1 1 1,36 6-1,-30-3-130,1-1 0,44-2 0,34-16-28,10 0 99,-112 15-110,1 0 0,0 0 1,0-1-1,0 0 0,0 0 1,-1-1-1,1 1 0,0-1 1,-1 0-1,1 0 0,-1 0 1,0-1-1,6-3 0,-6 1-19,0 1 1,-1 0-1,1-1 0,-1 1 0,0-1 0,0 0 0,-1 0 0,1-1 0,-1 1 1,0 0-1,1-6 0,1-1-10,13-53 13,-16 60-12,0 0 0,-1 0 0,1 0 0,-1 0 1,0 0-1,0 0 0,-1 0 0,1 0 0,-1 0 1,-2-6-1,3 10-1,0 1 1,0 0-1,0 0 1,0 0-1,0 0 1,0-1-1,-1 1 1,1 0-1,0 0 1,0 0-1,0 0 1,0 0-1,0 0 1,0-1-1,0 1 1,0 0-1,-1 0 1,1 0-1,0 0 1,0 0-1,0 0 1,0 0-1,0 0 1,0 0-1,-1-1 1,1 1-1,0 0 1,0 0-1,0 0 1,0 0-1,-1 0 1,1 0-1,0 0 1,0 0-1,0 0 1,0 0-1,0 0 1,-1 0-1,1 0 1,0 0-1,0 1 1,0-1-1,0 0 1,0 0-1,-1 0 1,1 0-1,0 0 1,0 0-1,-8 10-17,-7 18 34,14-24-20,-88 159 56,72-138 86,0 0-1,-1-2 1,-2 0-1,-27 25 1,40-42-65,0 0 0,-1 0 0,0 0 0,0-1 0,-1 0 0,1-1 0,-1 0 0,0 0 0,-15 3 1,17-5-24,-1-1 1,1 0 0,0-1 0,-1 0-1,1 0 1,0 0 0,-1-1 0,1 0-1,0-1 1,0 1 0,0-1 0,0-1 0,-8-3-1,-18-8 17,-35-16 167,63 27-458,-1 0 0,1 0-1,0-1 1,1 0 0,-1 0 0,1 0-1,-1 0 1,1-1 0,-4-6 0,7 10 16,0 0 0,1 0 0,-1 0 0,1-1 0,-1 1 0,1 0 0,-1 0 0,1-1 0,0 1 0,0 0 0,0-1 0,-1 1 0,1 0 0,1-1 0,-1 0 0,2-10-1048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0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75 2240,'1'-1'933,"1"0"0,-1 0 0,0 0 0,0-1 0,1 1 0,-1 0 0,0 0 0,0-1 0,0 1 0,-1 0 0,1-1 0,0 1 0,0-3 0,0 2-447,-1 0-1,1 1 1,-1-1 0,0 0-1,0 1 1,0-1 0,0 0-1,0 0 1,0 1 0,0-1-1,-1-2 1,0 2-448,1 0 0,-1 1-1,1-1 1,-1 1 0,0-1-1,1 0 1,-1 1 0,0 0 0,0-1-1,0 1 1,-1-1 0,1 1-1,0 0 1,0 0 0,-1 0 0,1 0-1,0 0 1,-1 0 0,1 0-1,-1 0 1,0 1 0,1-1 0,-1 0-1,1 1 1,-1-1 0,0 1-1,0 0 1,1 0 0,-1 0 0,0 0-1,1 0 1,-1 0 0,0 0-1,0 0 1,1 0 0,-1 1 0,0-1-1,1 1 1,-1-1 0,0 1-1,-1 1 1,-2 1 70,0 1-1,-1-1 1,1 1-1,1 0 1,-1 1 0,1-1-1,-1 1 1,2 0-1,-1 0 1,0 0-1,1 1 1,0-1 0,0 1-1,0 0 1,1 0-1,0 0 1,0 0-1,1 0 1,0 0 0,0 0-1,0 1 1,0-1-1,2 11 1,-1-10 20,0 0 1,1-1-1,0 1 0,0 0 1,1-1-1,-1 0 1,2 1-1,-1-1 0,1 0 1,0 0-1,0 0 0,0 0 1,1-1-1,0 1 1,0-1-1,0 0 0,1 0 1,0-1-1,0 1 1,0-1-1,0 0 0,10 5 1,-13-8-122,1 1 0,-1-1 0,1 0 0,0 0 1,-1-1-1,1 1 0,0 0 0,0-1 0,0 0 1,-1 0-1,1 0 0,0 0 0,0 0 0,0 0 0,-1-1 1,1 1-1,0-1 0,0 0 0,-1 0 0,4-1 1,-2-1-11,1 0 1,-1 0 0,0 0 0,0 0 0,0-1 0,0 0 0,0 0 0,-1 0 0,0 0 0,4-6 0,1-6-141,1 0 1,-2-1-1,0 0 1,-1 0-1,5-25 1,-10 40 114,0 0 1,-1-1-1,0 1 1,1 0 0,-1 0-1,0-1 1,0 1-1,-1 0 1,1 0-1,0 0 1,-1-1-1,1 1 1,-1 0-1,1 0 1,-1 0-1,0 0 1,-3-4-1,4 5 17,-1 1 0,1-1-1,-1 1 1,1-1-1,-1 1 1,1-1-1,-1 1 1,0 0-1,1-1 1,-1 1-1,0 0 1,0 0 0,1-1-1,-1 1 1,0 0-1,1 0 1,-1 0-1,0 0 1,0 0-1,1 0 1,-2 0-1,0 0 3,0 1 0,0-1 0,1 1 0,-1 0 0,0 0 0,0-1 0,1 1 0,-1 0 0,0 1 0,1-1 0,-3 2 0,1 0-24,0 1-1,1-1 1,-1 1-1,1 0 1,0 0 0,0 0-1,0 0 1,0 0-1,1 0 1,-2 7 0,1-1-220,0 0 0,0-1 0,0 17 0,2-25 209,0-1 0,0 1-1,0-1 1,0 1 0,0-1 0,0 1-1,0-1 1,0 1 0,1-1 0,-1 1 0,0-1-1,0 1 1,0-1 0,0 1 0,1-1-1,-1 1 1,0-1 0,1 0 0,-1 1-1,0-1 1,1 0 0,-1 1 0,0-1 0,1 0-1,-1 1 1,1-1 0,-1 0 0,1 1-1,0-1 1,10 3-272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18 2545,'-25'0'11041,"4"10"-4236,17-6-6221,0-1-1,1 1 1,-1 0 0,1 0-1,0 0 1,0 0 0,1 1-1,-4 6 1,-1 6-138,1 0 0,1 1-1,-7 34 1,10-37-380,0-1 0,2 1 0,-1-1-1,2 0 1,2 18 0,-3-31-66,0-1-1,0 0 1,0 1 0,0-1 0,0 1-1,0-1 1,0 0 0,0 1 0,1-1-1,-1 1 1,0-1 0,0 0-1,0 1 1,0-1 0,1 0 0,-1 1-1,0-1 1,1 0 0,-1 1 0,0-1-1,0 0 1,1 1 0,-1-1 0,0 0-1,1 0 1,-1 0 0,1 1 0,-1-1-1,0 0 1,1 0 0,-1 0-1,1 0 1,-1 0 0,0 0 0,1 0-1,-1 0 1,1 0 0,-1 0 0,0 0-1,1 0 1,-1 0 0,1 0 0,-1 0-1,0 0 1,1 0 0,-1 0-1,1-1 1,-1 1 0,0 0 0,1 0-1,-1 0 1,0-1 0,1 1 0,-1 0-1,0 0 1,1-1 0,-1 1 0,1-1-1,20-22-13,-17 18 17,7-9-8,-1-1 0,0 0 0,-1 0-1,0-1 1,-2 0 0,0-1 0,-1 0 0,0 0-1,-2 0 1,4-19 0,-8 0-382,-5 18-1221,4 18 1389,1-1 0,0 1 0,-1-1 0,1 1 0,-1-1 0,1 1 1,-1-1-1,1 1 0,-1 0 0,1-1 0,-1 1 0,1-1 0,-1 1 0,0 0 0,1 0 1,-1-1-1,1 1 0,-1 0 0,0 0 0,1 0 0,-1 0 0,-1 0 0,1 0-373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0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64 2256,'-1'-1'748,"0"0"0,0 0-1,-1 0 1,1 0-1,0 0 1,0 0-1,-1 0 1,1 1-1,-1-1 1,1 0-1,-1 1 1,1 0-1,-1-1 1,1 1-1,-3-1 1,-26 5 3159,23-1-3566,0 0 0,0 0 0,0 1 0,1-1 0,-12 10 0,8-5 66,1 1 1,0 0 0,1 1 0,0 0 0,0 1-1,1-1 1,0 1 0,-7 18 0,10-21-199,1-1-1,0 1 1,0 1 0,1-1-1,0 0 1,1 1 0,-1-1 0,2 1-1,-1-1 1,1 1 0,0-1-1,1 1 1,3 13 0,-3-19-154,0 1 0,1-1 0,-1 1 0,1-1 0,0 0 1,0 0-1,1 1 0,-1-2 0,0 1 0,1 0 0,0 0 1,0-1-1,0 1 0,0-1 0,0 0 0,0 0 0,0 0 0,1 0 1,-1-1-1,1 0 0,-1 1 0,1-1 0,0 0 0,-1-1 0,1 1 1,0-1-1,6 1 0,2-1-33,-1 0-1,1-1 1,-1 0 0,1-1-1,-1 0 1,1-1 0,19-7-1,-18 4-77,0-1-1,-1 0 0,1 0 0,-1-1 0,-1-1 0,0 0 0,0-1 0,-1 0 1,0-1-1,0 0 0,14-23 0,-20 28-6,-1 0 1,1-1-1,-1 0 0,-1 0 1,1 0-1,-1 0 0,-1 0 1,1 0-1,-1 0 0,0-1 1,-1-7-1,0 10 10,-1-1 1,1 0-1,-2 1 0,1-1 1,0 1-1,-1 0 0,0-1 0,-1 1 1,1 0-1,-1 0 0,0 0 0,0 0 1,0 1-1,-1-1 0,-7-6 1,4 4-392,0 1 0,0 0 0,-1 1 0,0-1 0,-12-5 0,-10-3-785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0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58 149 2064,'-10'3'14181,"1"-3"-8183,8-1-5905,0 1 0,-1 0 0,1 0 0,0 0 0,0 0 0,0 0 0,0 0 0,0 0 0,0 1 0,0-1 0,0 0 0,0 0 0,0 1 0,0-1-1,0 1 1,0-1 0,0 1 0,0-1 0,1 1 0,-1 0 0,0-1 0,0 1 0,0 0 0,1 0 0,-1-1 0,0 1 0,1 0 0,-2 2 0,0 1 116,1 1 0,-1 0 0,0-1 0,1 1 0,0 0 0,1 0 0,-1 0 0,1 0 0,0 6 0,-1-10-173,1 1-1,0-1 0,0 0 0,0 1 0,0-1 1,1 0-1,-1 0 0,0 1 0,0-1 1,1 0-1,-1 0 0,1 0 0,-1 1 1,1-1-1,-1 0 0,1 0 0,0 0 0,0 0 1,-1 0-1,1 0 0,0 0 0,0 0 1,0 0-1,0-1 0,0 1 0,0 0 0,0-1 1,0 1-1,1 0 0,-1-1 0,0 0 1,0 1-1,0-1 0,1 0 0,-1 1 0,0-1 1,1 0-1,-1 0 0,0 0 0,0 0 1,3 0-1,1-1-18,-1 0 0,1 0 0,-1 0 0,1-1 1,-1 0-1,0 0 0,0 0 0,1 0 0,-1 0 0,-1-1 1,1 0-1,0 1 0,-1-2 0,1 1 0,-1 0 0,0-1 1,0 1-1,0-1 0,-1 0 0,4-5 0,-3 2-153,0 0 0,-1-1-1,1 1 1,-1-1-1,-1 0 1,1 0-1,-1 1 1,-1-1 0,1 0-1,-1 0 1,-2-9-1,2-59-5930,1 58 4234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1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97 776,'0'-1'472,"0"1"1,0-1-1,0 0 0,0 1 1,0-1-1,0 0 0,-1 1 1,1-1-1,0 0 0,0 1 1,0-1-1,-1 1 0,1-1 1,0 0-1,0 1 0,-1-1 1,1 1-1,-1-1 0,1 1 1,0-1-1,-1 1 0,1-1 1,-1 1-1,1 0 0,-1-1 1,0 1-1,1 0 0,-1-1 1,1 1-1,-1 0 0,0-1 1,-1 1 31,0 0 0,0 0 0,-1 0 0,1 0 0,0 0 1,0 0-1,0 0 0,0 1 0,0-1 0,-2 2 0,-45 20 1065,48-21-1370,-18 8 217,11-5-203,1 0 0,0 0 0,-1 0 0,2 1 0,-1 0 0,-8 8 0,42-8 696,0-3-277,-1 0 0,0 2 0,-1 0-1,1 2 1,39 15 0,-58-19-613,0 1-1,0 1 1,-1-1 0,1 1-1,-1 0 1,0 0 0,0 1-1,-1 0 1,1 0 0,-1 0-1,0 1 1,0 0-1,-1 0 1,0 0 0,0 0-1,0 1 1,-1 0 0,0-1-1,0 1 1,-1 0 0,0 1-1,0-1 1,0 0-1,0 9 1,-2-11-35,0 1 0,0-1 0,-1 0 0,1 0 0,-1 0 0,-1 0 0,1 0 0,-1 0 0,1 0 0,-1-1 0,-1 1 0,1 0 0,-1-1 0,-5 7 1,7-9-13,0 0 0,-1-1 1,1 1-1,-1-1 0,1 1 1,-1-1-1,0 0 0,0 1 1,1-1-1,-1 0 0,0 0 1,0 0-1,0 0 0,0-1 1,0 1-1,0 0 0,0-1 1,-1 0-1,1 1 0,0-1 1,0 0-1,0 0 0,0 0 1,-1 0-1,1-1 0,0 1 1,0-1-1,0 1 0,0-1 1,0 0-1,0 1 0,0-1 1,0 0-1,0-1 0,0 1 1,-2-2-1,-3-3 77,1 0 0,-1-1 0,1 0-1,0 0 1,0-1 0,1 0 0,0 1-1,1-2 1,0 1 0,0-1 0,0 1 0,1-1-1,1 0 1,-4-18 0,4 12 17,0 0 0,0 1 0,2-1 0,0 0 0,0 0 0,1 0 0,1 1 0,7-28 0,-6 33-162,0 0 0,1 1 1,0-1-1,0 1 0,1-1 0,0 1 1,1 1-1,-1-1 0,1 1 1,13-12-1,-14 15-381,0 0 1,1 0 0,-1 1-1,1 0 1,0 0-1,0 0 1,1 0 0,-1 1-1,0 0 1,9-1-1,14-1-1084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1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18 120,'-34'6'12842,"2"0"-3979,30-5-8631,0 0-1,0 0 0,0 0 1,1 0-1,-1 1 0,0-1 1,1 1-1,-1-1 0,1 1 1,-1-1-1,1 1 0,0 0 1,0 0-1,0 0 0,-1 2 1,-5 9 162,1 0 0,1 0 0,0 0 0,1 1 0,1 0-1,0 0 1,1 0 0,0 1 0,1 19 0,1-33-384,0-1-1,0 1 1,0 0-1,0 0 1,0-1-1,0 1 1,0 0-1,0-1 1,1 1-1,-1 0 0,0-1 1,1 1-1,-1 0 1,0-1-1,1 1 1,-1-1-1,1 1 1,-1 0-1,1-1 1,-1 1-1,1-1 1,-1 1-1,1-1 1,0 0-1,-1 1 1,1-1-1,1 1 0,-1-1-3,0 0 0,1 0-1,-1 0 1,1 0 0,-1 0-1,0-1 1,1 1 0,-1 0-1,0-1 1,1 1 0,-1-1-1,0 1 1,2-2 0,34-26-11,-27 17-359,-1 0-1,-1-1 0,1 0 0,-2 0 1,0-1-1,0 0 0,8-25 0,2-2-2079,0 6 925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2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33 341 2601,'-16'34'6929,"6"-7"5922,5-16-11451,3-3 1009,8-10-1273,4-4-480,6-9-392,2-4-120,-2-6-208,-2-3-48,-7-5-168,-3-1-112,-4-10-416,-4-3-152,-3-5-617,-2-4-575,-2-3 1135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3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2417,'0'-1'14872,"4"-2"-11613,10-1-3036,-3 3 19,1 0 0,0 1-1,0 1 1,-1 0 0,1 0 0,0 1-1,-1 1 1,1 0 0,-1 1 0,0 0-1,0 0 1,-1 1 0,1 1 0,-1-1-1,0 2 1,-1-1 0,17 16 0,-6-4-102,-1 2 0,0 0 0,-1 1 0,-2 0 0,0 2 0,21 41 0,-6-1 3,-4 1 1,33 115-1,15 143 498,-40-164-579,65 412 1046,5 18-710,-46-232-361,13 49 37,-46-304 121,-5 2-1,-4 0 1,5 122 0,-22-219-166,0 0 1,0 1 0,0-1-1,-1-1 1,0 1-1,0 0 1,-1 0 0,0 0-1,0 0 1,-4 8 0,4-11-18,0 0 1,0 0 0,-1 0 0,1-1 0,-1 1 0,1-1 0,-1 1 0,0-1 0,0 0 0,0 0 0,0 0 0,0-1-1,-1 1 1,1-1 0,0 0 0,-1 0 0,1 0 0,-1 0 0,-3 0 0,-6 0-123,1 1 0,-1-2 0,1 0 0,-1-1 1,1 0-1,0-1 0,-1 0 0,1-1 0,0 0 0,-16-7 0,16 5-431,1-1 0,-1 0 0,1 0-1,0-2 1,1 1 0,-11-10 0,-19-23-849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4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2478 1232 3377,'-4'6'18666,"-4"-19"-14156,-8-23-3513,-28-104 1099,27 81-1673,-27-63 0,36 103-365,-2 1-1,0-1 0,0 2 1,-2 0-1,0 0 0,-1 1 0,-20-19 1,-41-31-56,-135-91 1,-99-31-38,252 158 29,-2 3 0,-1 3-1,-1 2 1,-1 3 0,-1 3-1,0 2 1,-105-9 0,-40-6 10,-75-6 2,175 31 34,2 1 103,-197-32 0,283 32-150,13 2 0,1 1 1,-1-1-1,1 0 0,0-1 1,-7-2-1,40 0-7560,-19 3 6051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5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39 229 2176,'-14'4'13435,"7"-4"-12346,0-1 1207,1-1-272,2 1 153,4-3-313,8-5-623,11-4-161,16-8-728,11-4-176,9-5-120,0 0-24,-1 2-624,-4-1-736,-9 8-489,-5 3 537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5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2865,'-12'13'5505,"9"0"6913,7-4-11065,16 6 1359,8 3-511,15 9-601,8 7-536,8 7-760,5 3-192,1 4-696,-2 1-1296,-5-10 856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5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37 1816,'1'0'719,"0"0"0,0-1-1,0 1 1,0 0 0,0-1-1,0 1 1,0 0 0,0-1-1,0 0 1,0 1-1,0-1 1,0 1 0,0-1-1,0 0 1,0 0 0,1-1-1,-2 2-481,0-1-1,0 1 0,0-1 0,0 1 1,0 0-1,0-1 0,0 1 0,0-1 1,0 1-1,0-1 0,0 1 0,-1 0 1,1-1-1,0 1 0,0 0 0,0-1 1,-1 1-1,1 0 0,0-1 0,0 1 1,-1 0-1,1-1 0,0 1 0,-1 0 1,1 0-1,0-1 0,-1 1 0,1 0 1,-1 0-1,-3-3 289,0 1-1,0 0 1,-1 1 0,1-1-1,0 1 1,-1 0 0,-4-1 0,-17 0-203,0 2-1,0 1 1,0 1 0,0 1 0,-31 7 0,54-9-306,0 0 1,0 0-1,0 0 1,0 1-1,1-1 1,-1 1 0,0 0-1,1-1 1,-1 1-1,1 0 1,-1 1-1,1-1 1,0 0-1,0 1 1,0-1-1,0 1 1,0-1-1,1 1 1,-1 0 0,1 0-1,0 0 1,0 0-1,0 0 1,0 0-1,0 0 1,0 6-1,-1 8-12,1 0 0,0 0 0,4 30-1,-2-29 65,12 116-15,45 195 1,-36-219-37,9 133 13,-25-171-19,2-1 0,31 119 0,-27-141-1,-3 1 1,-2-1-1,-2 1 1,-2 60-1,11 103 18,23 77 21,-31-230-45,2 1 0,2-2 0,22 67 0,-19-73 284,-2 1 1,4 56-1,-7-49-100,15 66 0,14 52-10,-11-14 374,5 25-498,0-23 190,-31-168-249,0 1 1,1-1 0,-1 1-1,0-1 1,0 1 0,0 0-1,1-1 1,-1 1-1,0 0 1,1-1 0,-1 1-1,0 0 1,1-1 0,-1 1-1,0 0 1,1-1 0,-1 1-1,1 0 1,-1 0-1,0 0 1,1-1 0,-1 1-1,1 0 1,-1 0 0,1 0-1,-1 0 1,0 0-1,1 0 1,-1 0 0,1 0-1,-1 0 1,1 0 0,-1 0-1,1 0 1,-1 0-1,1 0 1,-1 1 0,0-1-1,1 0 1,-1 0 0,1 0-1,-1 1 1,0-1 0,1 0-1,-1 0 1,1 1-1,-1-1 1,0 0 0,0 1-1,1-1 1,-1 1 0,0-1-1,1 0 1,-1 1-1,0-1 1,0 1 0,0-1-1,0 0 1,1 1 0,-1-1-1,0 1 1,0-1-1,0 1 1,0-1 0,0 1-1,0-1 1,0 1 0,0-1-1,-1 1 1,21-33-1062,15-50-2710,-17 25 2285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6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2489,'24'-15'11912,"2"1"-4496,-15 9-5955,-1 0 0,1 1-1,16-4 1,-23 7-1430,0 0 1,1 0 0,0 1 0,-1-1 0,1 1-1,-1 0 1,1 0 0,0 0 0,-1 1-1,1 0 1,-1 0 0,1 0 0,-1 0-1,0 1 1,1-1 0,-1 1 0,0 0 0,0 1-1,0-1 1,0 1 0,-1 0 0,1-1-1,6 8 1,-8-7-33,0 1 0,0-1-1,0 1 1,0-1 0,-1 1 0,1 0 0,-1-1-1,0 1 1,0 0 0,0 0 0,-1 0 0,1 0-1,-1 0 1,0 0 0,0 0 0,-1 0-1,0 4 1,-2 9-22,0 0 0,-9 24 0,9-33 19,-6 19 3,2 2-1,0-1 0,2 1 0,1 0 1,-1 53-1,5-80 1,0-1 1,0 1-1,0 0 0,0 0 1,0 0-1,1-1 1,-1 1-1,0 0 1,1-1-1,-1 1 0,1 0 1,0-1-1,-1 1 1,1 0-1,0-1 0,0 0 1,0 1-1,0-1 1,1 1-1,-1-1 1,2 2-1,-1-2 3,-1-1 0,1 0-1,0 1 1,-1-1 0,1 0-1,-1 0 1,1 0 0,-1 0 0,1 0-1,-1 0 1,1 0 0,0-1 0,-1 1-1,1-1 1,-1 1 0,1-1 0,-1 1-1,0-1 1,2-1 0,8-4 17,-1-1 0,0-1 0,0 0 0,11-12 0,41-48-693,-5 3-4350,-35 44 3581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1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42 2617,'-1'-6'9736,"0"-2"-3739,2-10-1152,3 9-4435,-3 9-305,0 0-1,-1 1 1,1-1-1,0 0 1,-1 1-1,1-1 1,-1 1-1,1-1 0,0 1 1,-1-1-1,1 1 1,-1-1-1,1 1 1,-1 0-1,0-1 1,1 1-1,-1 0 1,0-1-1,1 2 1,9 22 508,-1-1 0,-1 2 0,-1-1 0,-2 1 0,0 0 0,2 49 0,-6-60-603,0-1 0,-1 0-1,-1 1 1,0-1 0,-1 0-1,-1 0 1,-4 16 0,7-29-10,0 1 1,0-1 0,0 0 0,0 1-1,0-1 1,0 1 0,-1-1 0,1 0-1,0 1 1,0-1 0,0 0 0,0 1-1,-1-1 1,1 0 0,0 1 0,0-1-1,-1 0 1,1 1 0,0-1 0,-1 0-1,1 0 1,0 1 0,-1-1 0,1 0-1,0 0 1,-1 0 0,1 1 0,0-1-1,-1 0 1,-5-9 2,0-21-20,6 15 14,1-1-1,0 1 1,1-1 0,1 1 0,0 0 0,9-22 0,-10 29 2,1 0 1,0 1 0,1-1-1,0 1 1,0 0 0,0 0-1,1 0 1,0 1 0,0 0 0,1 0-1,0 0 1,0 1 0,0-1-1,8-4 1,-10 8-240,1 0 1,0 1-1,-1-1 0,1 1 0,0 0 1,0 0-1,9 0 0,36 4-5382,-33-1 4218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7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18 2328,'-10'-17'25518,"11"25"-24870,2 6-216,1 13-128,1 6-24,-3 9-72,-2 1-8,0-5-64,-1-1-32,1-6-96,3-4-144,1-11-640,2-2-872,5-8 592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7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1 160,'-26'2'15319,"14"-3"-10942,-1 3-3889,3 3-194,0-1 0,1 1 0,-1 1 0,1 0 0,1 0 0,-1 1 0,1 0 0,0 0-1,1 1 1,0 0 0,0 0 0,0 0 0,1 1 0,1 0 0,-1 1 0,1-1 0,1 1 0,0 0 0,0 0-1,-3 21 1,6-30-265,1 0 0,0 0 0,-1 0 0,1 1 0,0-1 0,0 0 0,0 0 0,0 0 0,0 0 0,0 0 0,0 0 0,1 0 0,-1 0 0,0 0 0,0 0 0,1 0 0,-1 0 0,1 0 0,-1 0 0,1-1 0,-1 1 0,1 0 0,-1 0-1,1 0 1,0 0 0,1 0 0,-1 0-13,1-1 0,-1 0-1,0 1 1,1-1 0,-1 0-1,1 0 1,-1 0 0,0 0-1,1-1 1,-1 1 0,1 0-1,-1-1 1,0 1 0,1 0-1,-1-1 1,2-1 0,7-3-104,-1 0 0,1-1 0,13-12-1,64-56-4576,-59 52 2938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7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56 123 3745,'-20'18'8226,"3"2"4064,3-3-11450,9-1 401,5-2-361,17-5-608,6-5-184,8-11-216,3-7-160,-4-12-280,-3-4-32,-11-1-9,-8-2-63,-6 4-496,-4 2-440,-2 4 808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8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43 1888,'1'-13'5097,"-1"-1"7730,-3 6-10490,-1 0 1304,1 8-1529,0 0-784,5 9-800,1 4-248,1 7-120,1 4-24,-2 4-47,0 0-41,-1 1-80,0 1-129,3-8-455,2 0-784,5-5-1505,4-2 1313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8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31 1488,'-25'2'10985,"0"-2"-4722,18 0-5465,-1 0 0,1 0 0,0 0-1,-15 4 1,19-3-693,-1 0 1,1 1-1,0-1 0,-1 1 0,1 0 1,0 0-1,0 0 0,1 0 0,-1 1 1,0-1-1,1 1 0,-1-1 0,1 1 1,-2 3-1,2-3 73,-1 0 0,2 1 0,-1-1 0,0 1 0,0 0 0,1-1-1,0 1 1,0 0 0,0 0 0,0-1 0,1 1 0,-1 0 0,1 0 0,0 0 0,0 0 0,1 0 0,1 7 0,-2-9-121,1-1 1,-1 0-1,1 1 1,-1-1-1,1 0 1,0 1-1,0-1 1,0 0-1,0 0 1,-1 0-1,2 0 0,-1 0 1,0 0-1,0 0 1,0 0-1,0 0 1,1 0-1,-1-1 1,2 2-1,0-2-54,-1 1 0,1-1 0,0 1 0,-1-1 1,1 0-1,0 0 0,-1 0 0,1-1 0,0 1 0,-1-1 0,1 1 0,-1-1 0,1 0 0,3-2 0,4-1-8,-1 0-1,0-1 1,0 0-1,-1-1 1,0 0-1,0-1 1,0 1-1,8-11 1,-12 13 5,0-1 1,0 0 0,0 0 0,-1-1 0,1 1 0,-2-1 0,1 0 0,0 0 0,-1 0 0,0 0 0,-1 0-1,1 0 1,-1 0 0,0-11 0,-1 17 10,1 0-1,-1-1 1,0 1-1,0 0 0,0-1 1,0 1-1,0-1 1,0 1-1,1 0 1,-1 0-1,0-1 1,0 1-1,1 0 1,-1-1-1,0 1 1,0 0-1,1 0 0,-1-1 1,0 1-1,1 0 1,-1 0-1,0 0 1,1-1-1,-1 1 1,0 0-1,1 0 1,-1 0-1,0 0 1,1 0-1,-1 0 1,0 0-1,1 0 0,-1 0 1,1 0-1,-1 0 1,0 0-1,1 0 1,-1 0-1,0 0 1,1 0-1,-1 0 1,0 1-1,1-1 1,-1 0-1,0 0 1,1 0-1,-1 0 0,1 1 1,17 12 868,-16-9-803,-1 1 0,1-1 0,-1 1 0,1-1-1,-1 1 1,-1-1 0,1 1 0,-1 0 0,0 0-1,0 6 1,-10 54 25,2-1-205,7-59-126,4 32 30,-3-37 65,0 1 1,0 0 0,0 0 0,0-1 0,0 1 0,0 0-1,0 0 1,0-1 0,1 1 0,-1 0 0,0 0 0,1-1-1,-1 1 1,0 0 0,1-1 0,-1 1 0,1-1 0,-1 1-1,1 0 1,-1-1 0,1 1 0,-1-1 0,1 0 0,0 1-1,-1-1 1,1 1 0,0-1 0,-1 0 0,1 1 0,0-1-1,-1 0 1,1 0 0,0 0 0,0 0 0,-1 1 0,1-1 0,0 0-1,0 0 1,0-1 0,12-3-1449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9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 1656,'-8'0'3513,"-2"1"7089,-3 8-9241,-4 2 1263,0 8-1039,1 2 47,4 2-48,0-1-239,9-3-305,2-5-232,5-7-480,2-4-128,8-9-168,3-5-152,4-13-672,2-5-776,5-10-3698,1-4 2594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9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38 158 2777,'-23'27'5785,"13"-1"6714,6-7-11451,11-7 744,7-4-888,12-8-648,1-7-136,1-10-72,-4-4-8,-10-7 40,-5-4-32,-6-2-400,-3-3-584,1 1-1048,-1-1 863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25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14 363 1360,'-11'-16'9417,"8"-2"-3579,3 14-5337,1 0 0,-1 1-1,1-1 1,0 0 0,0 1 0,0-1-1,1 0 1,2-4 0,0 1-328,0 1-1,0-1 1,1 1 0,0 0 0,0 0 0,0 1 0,1-1 0,7-5 0,-3 4 89,1 1 0,-1 0 0,1 0 0,0 1 0,0 0 0,1 1 0,-1 1 0,17-4-1,-19 6-191,0 0-1,0 1 0,-1 0 0,1 0 0,0 1 1,0 0-1,0 1 0,-1 0 0,1 0 0,-1 1 0,1 0 1,8 5-1,-6-3-35,1 0 0,0-1 0,-1 0 1,1-1-1,0-1 0,1 1 0,-1-2 0,22 1 1,-13-3-22,0-1 0,-1-1 0,1-1 0,26-9 0,-35 10-6,-1 0-1,1-2 0,-1 1 0,0-1 0,-1-1 1,19-12-1,-23 12-5,0 1 1,0-1-1,-1 0 0,1 0 1,-1-1-1,-1 1 1,0-1-1,0 0 0,0-1 1,5-14-1,-5 12-2,0 0 0,-1 0 0,-1 0 0,0 0-1,2-18 1,-5 34-32,-1 0 0,1-1 0,-1 1-1,0-1 1,-4 9 0,-2 5 52,-1 11-23,-2-1 1,-1 0-1,-2-1 0,0 0 0,-2-1 0,-1-1 0,-39 46 1,53-69 11,-1 0 1,0 0-1,0 0 1,0-1-1,0 1 1,0-1-1,-1 0 1,1 0-1,-1-1 0,1 1 1,-1-1-1,0 0 1,0 0-1,1-1 1,-1 1-1,0-1 1,-6 0-1,-11-2 33,1-1-1,-36-8 0,19 3-20,-32 0 13,46 6-375,0-1 0,-42-11 1,65 13 157,-1 1 0,1-1 1,-1 1-1,1-1 0,-1 1 0,1-1 1,0 0-1,-1 0 0,1 0 1,0 0-1,0 0 0,0 0 0,-1 0 1,1 0-1,0 0 0,-1-2 0,0-9-1147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2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1 440 72,'37'-90'13609,"-29"74"-11991,1 0 1,0 0 0,16-19 0,-19 28-1450,-1 1 0,1 0 1,0 0-1,1 0 1,-1 0-1,1 1 0,0 0 1,0 1-1,1 0 1,-1 0-1,1 0 0,0 1 1,0 0-1,1 1 1,-1-1-1,0 2 0,1-1 1,-1 1-1,1 1 1,12 0-1,-13 0-47,-1 1-1,1 1 0,-1-1 1,1 1-1,-1 0 1,0 1-1,0 0 1,0 0-1,12 8 1,0 2 224,33 30 0,-36-28-231,1-2-1,29 19 1,-40-28-106,1-1 0,-1 0 0,1 0 0,0 0 0,0-1 1,0 0-1,0-1 0,0 0 0,0 0 0,0 0 0,13-1 1,-14-1 34,-1 0 1,1 0-1,-1 0 1,0-1 0,1 0-1,-1 0 1,0-1 0,0 1-1,-1-1 1,1 0-1,0 0 1,-1-1 0,0 1-1,0-1 1,0 0 0,0 0-1,-1-1 1,1 1-1,4-9 1,2-4-7,-1 0 1,-1-1-1,-1 1 0,7-25 1,-9 29-37,15-65 23,-19 73-27,0-1 0,0 0-1,-1 0 1,0 1 0,0-1 0,0 0-1,-1 0 1,1 1 0,-2-1-1,1 0 1,-3-6 0,4 11-16,0 0 0,-1 1 0,1-1 1,-1 0-1,1 0 0,0 0 0,-1 1 0,0-1 0,1 0 1,-1 1-1,1-1 0,-1 0 0,0 1 0,0-1 1,1 1-1,-1-1 0,0 1 0,0-1 0,0 1 1,1 0-1,-1-1 0,0 1 0,0 0 0,0 0 1,0 0-1,0-1 0,0 1 0,-1 0 0,-1 1-4,1-1 0,0 1 0,-1 0 0,1 0 0,-1 0 0,1 0 0,0 0 0,0 0 0,0 1 0,-3 2 0,-5 4 8,1 1 0,0 0 0,-8 11 0,-1 4 49,2 1 1,0 0-1,-12 31 0,15-29 151,-1-1 0,-1-1-1,-25 32 1,29-43-73,-1 0 1,-1-2-1,-1 1 0,1-2 1,-2 1-1,0-2 0,-30 17 1,41-25-120,-1 0 0,0 0-1,0 0 1,0-1 0,0 1 0,0-1 0,0 0 0,0-1 0,0 1 0,0-1 0,0 0 0,0 0 0,0-1 0,-1 1 0,1-1-1,0 0 1,0-1 0,0 1 0,1-1 0,-1 0 0,0 0 0,1-1 0,-1 1 0,1-1 0,0 0 0,0 0 0,0 0 0,0-1 0,0 1-1,1-1 1,-7-9 0,2 1-572,1-1 0,0-1 0,1 0 0,1 1 0,0-2 0,0 1 0,2-1 0,0 1 0,-2-18 0,2 8-721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28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40 704,'0'-1'512,"1"-1"0,-1 0 0,0 1 0,1-1-1,-1 1 1,0-1 0,0 0 0,0 1 0,-1-1 0,1 1-1,0-1 1,0 0 0,-1 1 0,1-1 0,-1 1 0,0-1 0,1 1-1,-1-1 1,0 1 0,0 0 0,0-1 0,0 1 0,0 0-1,-2-2 1,1 2-426,1 1-1,-1 0 1,0 0-1,1 0 1,-1 0-1,0 0 1,0 1-1,1-1 0,-1 0 1,1 1-1,-1-1 1,0 1-1,1 0 1,-1-1-1,1 1 1,-1 0-1,1 0 0,0 0 1,-1 0-1,1 0 1,0 0-1,0 1 1,-1-1-1,0 2 1,-6 6 131,0 1 0,1 0 0,0 1 0,0-1 1,1 1-1,1 0 0,0 1 0,0-1 0,1 1 0,1 0 1,0 0-1,0 1 0,1-1 0,1 0 0,0 1 0,1-1 1,0 1-1,1-1 0,0 1 0,1-1 0,1 0 0,0 0 1,0 0-1,10 21 0,-12-31-140,0 0-1,0 0 1,0 0 0,1 0 0,-1 0 0,0 0-1,1 0 1,0 0 0,-1-1 0,1 1-1,0-1 1,0 1 0,0-1 0,0 0 0,0 1-1,0-1 1,1 0 0,-1-1 0,0 1 0,0 0-1,1-1 1,3 1 0,-2-1-22,0 0 1,0-1-1,-1 1 0,1-1 1,0 0-1,0 0 1,-1-1-1,1 1 0,-1-1 1,1 0-1,-1 1 1,6-6-1,1-1-23,0 0 0,0-1 0,-1-1 1,0 1-1,-1-2 0,0 1 0,7-13 0,-7 7-13,0 1 1,-2-1-1,1 0 0,-2 0 1,0-1-1,-1 0 0,-1 0 1,-1 0-1,0 0 0,-1 0 1,-2-29-1,1 45-18,0 1 0,0 0-1,0 0 1,0-1 0,0 1-1,0 0 1,0 0 0,0 0-1,0-1 1,0 1 0,0 0-1,0 0 1,0 0 0,0-1-1,0 1 1,0 0 0,-1 0-1,1 0 1,0-1 0,0 1 0,0 0-1,0 0 1,0 0 0,-1 0-1,1-1 1,0 1 0,0 0-1,0 0 1,-1 0 0,1 0-1,0 0 1,0 0 0,0 0-1,-1 0 1,1 0 0,0-1 0,0 1-1,0 0 1,-1 0 0,1 0-1,-9 7-1,-4 12-3,-2 15 27,3 0-1,0 1 1,-8 48 0,19-80-22,0 0-49,-2 10 69,1 1-1,-1-1 1,1 16 0,2-26-96,0 0 1,0 0-1,1 0 1,-1 1-1,1-1 1,0 0 0,-1 0-1,3 4 1,-2-5-24,0-1 0,-1 0 0,1 0 1,0 0-1,0 0 0,-1 0 0,1 0 1,0-1-1,0 1 0,0 0 0,0 0 1,0-1-1,0 1 0,1 0 0,-1-1 0,0 1 1,0-1-1,0 1 0,1-1 0,-1 0 1,2 1-1,15-2-836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2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92 2136,'-22'-6'22127,"34"11"-20799,-6-3-1216,1-1 1,0 1-1,0-1 0,0 0 1,-1-1-1,1 1 1,0-1-1,0-1 0,0 1 1,0-1-1,8-3 1,-12 4-162,1-1 1,-1 0 0,0 0 0,0 0 0,0 0-1,0-1 1,0 1 0,-1-1 0,1 1-1,0-1 1,-1 0 0,1 0 0,-1 0-1,0-1 1,0 1 0,0-1 0,0 1 0,0-1-1,0 1 1,0-1 0,-1 0 0,0 0-1,1 0 1,-1 0 0,0 0 0,0-3-1,-1 4 33,1 1-1,-1 0 0,0 0 0,0 0 0,0-1 0,0 1 0,0 0 0,0 0 0,-1 0 0,1-1 0,0 1 1,-1 0-1,1 0 0,0 0 0,-1 0 0,0 0 0,1 0 0,-1 0 0,0 0 0,1 0 0,-1 0 1,0 0-1,0 0 0,0 0 0,0 0 0,0 1 0,0-1 0,0 0 0,0 1 0,0-1 0,0 1 0,0-1 1,0 1-1,0 0 0,0-1 0,-1 1 0,1 0 0,0 0 0,0 0 0,0-1 0,-1 2 0,1-1 0,-2 0 1,-3 0 41,1 1 1,0 0 0,0-1 0,-1 2 0,1-1 0,0 1 0,0 0 0,-8 4 0,2 1 111,1 1 1,0 1-1,1-1 1,0 2-1,0-1 1,1 1-1,0 0 1,1 1-1,0 0 1,1 0-1,0 1 1,1-1-1,0 1 0,1 1 1,0-1-1,1 0 1,0 1-1,1 0 1,1-1-1,0 1 1,1 20-1,-1-31-153,1-1 0,0 1 0,1-1 0,-1 1-1,0 0 1,0-1 0,1 1 0,-1-1 0,1 1-1,-1-1 1,1 1 0,-1-1 0,1 1 0,0-1 0,0 0-1,0 0 1,0 1 0,0-1 0,0 0 0,0 0-1,0 0 1,1 0 0,-1 0 0,0 0 0,0 0-1,1 0 1,-1-1 0,1 1 0,-1 0 0,1-1-1,-1 1 1,1-1 0,-1 0 0,1 0 0,-1 1 0,1-1-1,0 0 1,-1 0 0,1 0 0,-1-1 0,1 1-1,2-1 1,8-2-1128,-1-1 0,0 0 0,0 0-1,19-12 1,-6 4-3453,-5 4 1919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29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19 600,'-7'-5'2777,"-2"-2"7161,-1 4-7530,-1 0 1857,1 6-2840,-3 7-249,-1 17-232,-1 9-112,2 16 40,3 0-63,7-9-137,3-8-104,7-17-440,5-9-168,9-18-968,4-12-425,8-19-1167,-2-5 847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29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16 155 1272,'-5'24'2004,"3"-14"-595,-1 0 1,1 0 0,1 0 0,0 0-1,0 0 1,1 0 0,0 0 0,3 20-1,-3-30-1352,0 1 0,1-1 0,-1 1 0,0-1 0,0 1 0,0-1 0,0 1 0,1-1 0,-1 1 0,0-1 0,0 1 0,1-1 0,-1 1 0,0-1 0,1 0 0,-1 1 0,1-1-1,-1 1 1,0-1 0,1 0 0,-1 0 0,1 1 0,-1-1 0,1 0 0,-1 0 0,1 1 0,-1-1 0,1 0 0,-1 0 0,2 0 0,13-9 606,9-25-227,-9 6-22,-2-2 0,-1 0 1,-1 0-1,-2-1 0,-1 0 0,6-45 0,-14 78-1783,1 4 727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29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81 968,'-1'-1'377,"1"0"-1,-1 0 1,0 1 0,0-1-1,0 0 1,0 0 0,0 1-1,-1-1 1,1 0 0,0 1-1,0-1 1,0 1-1,-1-1 1,1 1 0,0 0-1,0 0 1,-1-1 0,1 1-1,0 0 1,0 0-1,-1 0 1,1 0 0,0 1-1,-1-1 1,1 0 0,0 0-1,0 1 1,-1-1 0,1 1-1,0-1 1,-2 2-1,-41 25 3230,36-21-3208,-9 6-116,0 1-1,1 1 1,0 1 0,2 0 0,-1 1 0,2 1 0,-18 27 0,31-44-246,-1 1 1,1-1-1,0 1 1,0 0 0,0-1-1,0 1 1,0-1-1,-1 1 1,1-1-1,0 1 1,0-1 0,0 1-1,1 0 1,-1-1-1,0 1 1,0-1-1,0 1 1,0-1-1,0 1 1,1-1 0,-1 1-1,0-1 1,1 1-1,-1-1 1,0 1-1,1-1 1,-1 1 0,0-1-1,1 0 1,-1 1-1,1-1 1,-1 0-1,1 1 1,-1-1-1,1 0 1,-1 1 0,1-1-1,-1 0 1,1 0-1,-1 0 1,1 0-1,-1 1 1,1-1-1,-1 0 1,1 0 0,0 0-1,-1 0 1,1 0-1,-1 0 1,1-1-1,0 1 1,40 1 983,-33-1-671,14 0 216,-1 0 0,1 2 0,-1 1 0,0 0 0,0 2 0,0 0 0,21 9 0,-34-11-461,-1 1 0,1-1 0,-1 1 0,0 1 0,-1-1 1,1 1-1,-1 0 0,0 1 0,0-1 0,-1 1 0,1 1 0,-1-1 0,-1 1 1,1-1-1,-1 1 0,0 0 0,-1 1 0,0-1 0,0 1 0,0 0 0,2 14 1,-4-19-129,-1-1 0,1 1 1,-1 0-1,0-1 1,1 1-1,-1 0 0,-1-1 1,1 1-1,0 0 0,-1-1 1,1 1-1,-1 0 1,0-1-1,0 1 0,0-1 1,0 1-1,0-1 1,0 0-1,-1 1 0,1-1 1,-1 0-1,0 0 0,0 0 1,0 0-1,0 0 1,0 0-1,0-1 0,0 1 1,0-1-1,-1 1 1,1-1-1,0 0 0,-1 0 1,0 0-1,1 0 0,-1-1 1,1 1-1,-1-1 1,0 1-1,1-1 0,-1 0 1,0 0-1,1 0 1,-1 0-1,0-1 0,1 1 1,-1-1-1,0 1 0,1-1 1,-1 0-1,1 0 1,-1 0-1,1 0 0,-1-1 1,1 1-1,0-1 1,0 1-1,0-1 0,0 0 1,0 0-1,0 0 1,0 0-1,1 0 0,-2-3 1,-2-1 38,1 0 0,1-1 1,-1 1-1,1-1 0,1 0 0,-1 0 1,1 0-1,0 0 0,1-1 1,-1 1-1,1-14 0,0-8 521,6-50-1,-1 32-126,-4 43-389,1-17 62,0 1 1,1-1-1,2 1 1,8-32 0,-10 46-110,0 1 1,1-1-1,0 1 1,0-1-1,0 1 1,0 0-1,1 0 1,0 1 0,0-1-1,0 1 1,0 0-1,1 0 1,0 0-1,0 1 1,0 0-1,0-1 1,0 2-1,1-1 1,-1 1-1,9-3 1,2 1-671,-1 0 0,24-2 0,31 3-5498,-36 3 3472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30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13 2841,'-13'-8'5353,"-10"6"6545,-2 2-10946,-2 4 897,1 8-465,4 9-232,0 3-87,5 9 95,5-4-232,7-6-240,3-6-240,7-14-376,5-6-80,16-18-184,6-7-368,10-14-888,3 1-1025,-4 7 1153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30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11 172 2353,'-7'14'3816,"4"-3"6859,3 2-9699,5-2 984,4-1-311,2-1-297,2-6-216,0-15-624,0-8-192,-5-18-264,-2-6-232,-6-3-840,0 5-664,1 2 783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31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2425,'1'-2'862,"0"1"0,0-1 0,0 1 0,1 0 1,-1 0-1,1 0 0,-1 0 0,1 0 1,-1 0-1,1 0 0,0 0 0,0 0 1,1 0-1,30-4 4460,32 10-1656,-40-1-3074,0 1 1,0 2-1,-1 0 1,0 2-1,27 13 1,-38-16-516,0 1-1,-1 1 1,0 0 0,-1 1 0,0 0 0,0 1 0,-1 0 0,0 0 0,-1 1 0,15 22 0,-6 0 102,-1 1 0,-2 1 0,-2 1 0,-1 0 0,10 49 0,22 192 125,-37-223-305,100 991 1540,-98-730-1385,23 249-134,82 157 2,-108-695-9,-2 1 0,-1 0-1,-1 0 1,-1 0 0,-5 41 0,3-58-2,-1 0 0,0 0 0,0-1 0,-1 1 0,-1-1 0,1 1 0,-2-1 0,1 0 0,-1-1 0,-1 1 0,1-1 0,-1 0 0,-1 0 0,1-1 0,-2 0 0,1 0 0,-1-1 0,-9 7 0,11-9-81,0-1 0,0 0 1,0 0-1,-1 0 0,1-1 1,-1 0-1,1-1 0,-1 1 0,0-1 1,1 0-1,-1-1 0,0 0 1,0 0-1,0 0 0,-8-2 1,4-1-115,1 1 1,-1-1-1,1-1 1,-1 0-1,1 0 1,0-1 0,1-1-1,-17-11 1,-19-19-128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46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53 423 2312,'5'9'17036,"-5"-16"-15748,0-6 1105,0-8-969,-2-1-328,-1-7-423,-1-3-177,0-3-392,0-8-88,-1-1-360,1 1-192,-3 0-689,0 3-543,-2 8-569,1 5 929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47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320 263 1816,'1'7'16580,"-5"-7"-14628,-7-4 1641,-6-5-1368,-12-8-745,-5-3-480,-6-4-432,1-1-184,5 1-320,1-2-168,7-1-568,7-1-512,0-5 2336,4 0-1320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49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2681,'3'-21'10351,"0"10"1212,1 15-8733,2 7-3841,7 18 1451,-2 1-1,0 1 1,-3-1 0,9 54 0,14 47-145,10-5-63,43 159 361,-49-35-346,-27-184-157,21 83-40,-4-32-37,60 424 699,-82-503-439,-3-30-230,1 0 0,-1 1 1,1-1-1,0 0 0,1-1 0,0 1 1,3 9-1,-4-17-38,-1 0 1,0 0-1,0 0 1,0 0-1,1 0 1,-1 1-1,0-1 0,0 0 1,0 0-1,1 0 1,-1 0-1,0 0 1,0 0-1,1 0 0,-1 0 1,0 0-1,0 0 1,0 0-1,1 0 1,-1 0-1,0 0 0,0 0 1,1 0-1,-1 0 1,0 0-1,0 0 1,0 0-1,1-1 1,-1 1-1,0 0 0,0 0 1,0 0-1,1 0 1,-1 0-1,0 0 1,0-1-1,0 1 0,0 0 1,0 0-1,1 0 1,-1-1-1,0 1 1,0 0-1,0 0 0,0 0 1,0-1-1,0 1 1,0 0-1,0 0 1,0-1-1,0 1 0,0 0 1,0 0-1,0-1 1,8-14 84,92-282 468,-56 154-2106,6 4-4792,-40 115 4718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49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276 480 3465,'-9'-3'8258,"-8"-3"5024,-4-5-11865,-10-8 1239,-2-5-1287,4-10-753,-3-3-232,14-10-304,1 1-72,1-4-216,2-1-216,-2 3-993,4-2-1607,2-4 1415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2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8 40,'-2'-1'1118,"1"0"0,-1 0-1,0 0 1,1 0 0,-1 1 0,0-1 0,0 1-1,0-1 1,0 1 0,1 0 0,-1 0 0,-3 0-1,3 0-843,0 1 1,0 0-1,0 0 0,0 0 0,0 0 0,1 0 0,-1 1 0,0-1 0,1 0 0,-1 1 0,-1 2 0,-4 3 124,0 1 1,0 0-1,1 1 1,0 0-1,-6 11 1,10-15-185,-1 0 0,1 0 0,0 0 0,1 1 0,-1-1 0,1 1 0,0-1-1,0 1 1,1-1 0,0 1 0,0 8 0,0-14-199,0 1 0,0 0 0,0 0 0,0 0-1,0 0 1,0-1 0,1 1 0,-1 0 0,0 0 0,0-1-1,1 1 1,-1 0 0,0 0 0,1-1 0,-1 1 0,1 0-1,-1-1 1,1 1 0,-1 0 0,1-1 0,0 1 0,-1-1-1,1 1 1,0-1 0,-1 1 0,1-1 0,0 0 0,0 1-1,1-1-7,-1 0-1,0 0 1,1 0-1,-1-1 0,0 1 1,1 0-1,-1-1 0,0 1 1,0-1-1,0 1 0,1-1 1,-1 1-1,0-1 0,0 0 1,1-1-1,4-3-1,-1 0-1,1 0 1,-1 0-1,-1-1 1,6-7-1,-8 9-2,1 0 1,-1 0 0,1 1-1,0 0 1,-1-1-1,2 1 1,-1 0-1,0 0 1,1 0-1,5-3 1,-8 5-3,0 1 1,0 0-1,0 0 1,0-1 0,0 1-1,0 0 1,-1 0 0,1 0-1,0 0 1,0 0-1,0 0 1,0 0 0,0 0-1,0 0 1,0 0 0,0 0-1,0 1 1,-1-1-1,1 0 1,0 1 0,1-1-1,-1 2 4,1-1-1,-1 0 1,1 1-1,-1-1 1,0 1-1,1 0 1,-1-1-1,0 1 1,0 0 0,0 0-1,-1-1 1,1 1-1,1 4 1,0 1 156,0-1 0,0 1 0,-1 1-1,1-1 1,-2 0 0,1 0 0,-1 0 0,0 1 0,-1 7 0,0-11-48,0 0 0,0-1 0,0 1-1,-1-1 1,1 1 0,-1-1 0,0 1 0,0-1-1,0 0 1,0 0 0,-1 0 0,1 0-1,-1 0 1,0-1 0,1 1 0,-1-1 0,-1 0-1,-5 4 1,-6 2 67,0 0-1,-19 7 1,30-14-298,1 1 0,0-1 0,-1 0 0,1 0 0,-1-1 0,1 1 0,-1-1 0,1 0 0,-1 0 0,0 0 0,1 0 0,-1 0 0,1-1 0,-1 0 0,1 1 0,-1-2 0,-4-1 0,7 2-77,0 1-1,0-1 1,0 0 0,0 1-1,0-1 1,0 0-1,1 0 1,-1 0-1,0 0 1,1 0-1,-1 0 1,1 0-1,-1 0 1,1 0-1,-1 0 1,1 0-1,-1-1 1,0-11-1137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36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230 190 2064,'-3'-9'8827,"2"2"-3561,3-6-1911,19-8-4766,-19 18 1959,2 1-244,-1-1 1,0 0-1,0 0 0,0 0 0,0 0 0,-1 0 0,1-1 0,-1 1 1,0-1-1,0 0 0,2-5 0,-4 7-150,0 0 1,1 0-1,-1 0 1,0 0-1,-1 0 0,1 0 1,0 0-1,-1 0 1,1 0-1,-1 0 0,1 0 1,-1 0-1,0 0 1,0 0-1,0 0 0,0 0 1,0 1-1,0-1 1,-1 0-1,1 1 0,0-1 1,-1 1-1,1 0 1,-4-3-1,-2-1-93,0 0 0,-1 0-1,0 1 1,0-1 0,0 2 0,0-1 0,0 1-1,-1 1 1,0-1 0,1 2 0,-1-1-1,0 1 1,0 0 0,0 1 0,0 0 0,-14 2-1,19-2-18,0 1-1,0 0 0,0 1 1,0-1-1,0 1 1,1 0-1,-1 0 0,0 0 1,1 0-1,-1 0 0,1 1 1,0 0-1,0-1 0,-5 7 1,3-3 1,1 0 0,0 1 0,0-1 0,1 1 0,0 0 0,0 0 1,-3 12-1,0 9 74,2-1 1,1 1-1,0 40 1,3-56-55,5 126 407,1-23-137,-6-6-243,4 124-20,0-170-37,21 106 0,1-32 49,-6 2 1,4 275 0,-19-243 3,6 0 0,40 193 0,-39-277-11,0 126-1,-11-144-54,3 0 0,3-1 1,24 103-1,-20-120 59,-2 0-1,3 54 1,5 39 334,-12-120-351,0 0 0,2 0-1,18 42 1,-21-58-31,0 1 0,0-1 0,1-1 0,1 1 0,-1-1 0,1 0 1,12 11-1,-17-16-42,1-1 0,-1 0 0,1 0-1,-1 0 1,1 0 0,0 0 0,0 0 0,-1 0 0,1-1 0,0 1 0,0-1 0,0 1 0,-1-1 0,1 1 0,0-1 0,0 0 0,0 0 0,0 0 0,0 0 0,0 0 0,0-1 0,0 1 0,-1-1 0,1 1 0,0-1 0,0 1 0,0-1 0,-1 0 0,1 0 0,0 0 0,-1 0 0,1 0 0,-1 0 0,1-1 0,-1 1 0,0 0 0,1-1 0,-1 1 0,0-1 0,0 0 0,0 1 0,1-4 0,11-18-978,-1-1 1,-1-1-1,-2 0 1,0-1-1,8-41 1,-16 62 772,16-67-1783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37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2601,'18'-17'10481,"3"0"-3930,26-13-993,-41 26-5303,1 1 1,-1 0-1,1 0 1,0 1-1,0-1 1,0 2 0,0-1-1,0 1 1,0 0-1,1 0 1,-1 1-1,11 1 1,-15-1-221,1 1 1,-1 0-1,0 0 1,0 0-1,0 0 1,-1 0-1,1 0 1,0 1-1,0 0 1,-1-1-1,1 1 1,-1 0-1,1 0 1,-1 0-1,0 0 1,0 1-1,0-1 0,3 5 1,-2-2-16,-1 1 0,0-1 0,0 0-1,0 1 1,-1-1 0,1 1 0,-1 0 0,-1-1 0,1 11 0,-1 0-15,-1 0 0,-1 0 0,-1 0 1,0 0-1,-1-1 0,-8 23 0,-16 20 12,21-47-12,2-1 0,-1 1 0,1 0 0,1 0 0,0 0 0,1 0 0,0 1 0,1 0 0,-2 13 0,4-24 6,0 0-1,0 0 1,0 0-1,0 1 1,0-1 0,0 0-1,0 0 1,0 0-1,0 0 1,1 1 0,-1-1-1,1 0 1,-1 0-1,1 0 1,-1 0 0,1 0-1,-1 0 1,1 0-1,0 0 1,-1 0 0,1 0-1,0 0 1,0-1 0,0 1-1,0 0 1,1 1-1,0-2 10,0 0 0,0 1 0,0-1 0,0 0 0,0 0 0,0 0 0,0 0 0,-1-1 0,1 1 0,0 0 0,0-1 0,0 1 0,0-1 0,3-1 0,6-4 62,1-1-1,-1 0 1,17-13-1,174-132-1054,-121 84-5073,-59 48 4253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37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2256,'7'-18'19285,"-3"18"-17437,0 6 1297,0 16-1161,1 9-592,-4 18-559,-1 5-185,-3 7-288,-1 1-120,-3-5-144,1-5-40,3-9-136,3-13-200,2-15-696,4-8-1009,8-15 705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37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21 2545,'-10'7'14245,"-10"-11"-7804,18 3-6238,0 0-1,0 0 1,0 1 0,0-1 0,0 1 0,0-1-1,-1 1 1,1 0 0,-4 0 0,-1 2-94,1 0 0,-1 1 1,0 0-1,1 0 0,0 1 0,0-1 1,0 1-1,0 1 0,0-1 1,1 1-1,0 0 0,0 0 0,0 0 1,-3 7-1,-8 9 217,2 1 0,-17 33-1,25-44-187,2-5-54,0 0 0,1 0 0,0 1 0,0-1-1,1 1 1,0-1 0,0 1 0,0 0 0,1 0 0,0 0 0,0 0 0,1 8 0,0-14-77,0-1 1,0 1-1,0 0 1,0-1 0,0 1-1,0-1 1,0 1-1,1 0 1,-1-1 0,0 1-1,1-1 1,-1 1-1,0-1 1,1 1 0,-1-1-1,0 1 1,1-1-1,-1 0 1,1 1-1,-1-1 1,1 1 0,-1-1-1,1 0 1,-1 1-1,1-1 1,-1 0 0,1 0-1,-1 0 1,1 1-1,0-1 1,-1 0 0,1 0-1,0 0 1,1 0 2,0-1 0,0 1 0,1-1 0,-1 1 1,0-1-1,0 0 0,-1 0 0,1 1 0,0-2 0,2 0 1,39-34 61,-42 35-66,206-216-3775,-167 180 2471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38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142 283 528,'-14'11'3588,"0"2"0,1-1 0,1 2-1,-19 24 1,23-26-2194,1 0-1,-1 0 1,2 1-1,0-1 1,0 1-1,-5 21 1,10-32-1311,0 1 1,0 0-1,1 0 0,-1-1 0,1 1 1,-1 0-1,1 0 0,0 0 0,0 0 1,0 0-1,1 0 0,-1 0 0,1-1 1,-1 1-1,1 0 0,0 0 0,0-1 1,0 1-1,1 0 0,-1-1 0,0 1 1,1-1-1,0 0 0,0 1 0,0-1 1,0 0-1,0 0 0,0 0 0,0 0 1,5 2-1,-2-2-59,1 0 0,-1 0-1,1-1 1,-1 0 0,1 0 0,-1 0 0,1-1 0,0 1 0,-1-1 0,1-1 0,0 1 0,-1-1 0,1 0-1,9-3 1,-7 1-19,0 0-1,0 0 0,0 0 1,-1-1-1,1 0 1,-1-1-1,0 1 0,0-2 1,-1 1-1,1-1 1,-1 0-1,6-7 0,-5 3 7,1-1-1,-2 0 0,0 0 1,0 0-1,-1 0 0,0-1 0,4-17 1,-1-9-124,-2 0 0,-1 0 1,-2-1-1,-3-49 0,0 57-1415,-8-54 0,-1 48-75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40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27 167 1912,'-17'-1'9777,"10"-5"-4164,6 4-5152,1 0 0,-1 0 0,1 0 0,0 0 0,0-1 0,0 1 0,0 0 0,0 0 0,2-4 0,-1-3 320,5-117 6662,8 161-7071,8 56-128,13 110 0,-17-87-735,-14-94 75,-2-14-1470,-2-23-7465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41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57 2513,'0'-3'1529,"0"-1"1,-1 1-1,1 0 1,0 0-1,-1 0 1,0 0-1,0-1 1,0 1 0,-2-4-1,2 6-1207,0 0 0,1-1 1,-1 1-1,0-1 0,-1 1 0,1 0 0,0 0 0,0 0 1,-1 0-1,1 0 0,0 0 0,-1 0 0,1 0 1,-3-1-1,1 2-289,0-1 1,0 0 0,0 1 0,0 0-1,0 0 1,0 0 0,0 0 0,0 1-1,0-1 1,0 1 0,0-1 0,0 1-1,0 0 1,0 0 0,0 1 0,0-1-1,1 1 1,-1-1 0,-3 4 0,1-2 132,-1 1 1,1 0 0,0 0 0,1 0-1,-1 1 1,1 0 0,0 0 0,0 0 0,0 0-1,1 1 1,-1-1 0,1 1 0,1 0-1,-1 0 1,1 0 0,0 0 0,1 0-1,-1 1 1,0 9 0,2-16-150,0 0-1,0 1 1,0-1-1,0 0 1,0 1 0,0-1-1,0 0 1,0 1-1,0-1 1,0 0 0,0 1-1,0-1 1,0 0-1,0 1 1,0-1 0,1 0-1,-1 1 1,0-1 0,0 0-1,0 1 1,0-1-1,1 0 1,-1 0 0,0 1-1,0-1 1,1 0-1,-1 0 1,0 0 0,1 1-1,-1-1 1,0 0-1,1 0 1,-1 0 0,0 0-1,0 0 1,1 0-1,-1 1 1,1-1 0,-1 0-1,0 0 1,1 0-1,-1 0 1,0 0 0,1 0-1,-1 0 1,0-1-1,1 1 1,-1 0 0,0 0-1,1 0 1,-1 0-1,0 0 1,0 0 0,1-1-1,-1 1 1,0 0 0,1 0-1,-1 0 1,0-1-1,0 1 1,1 0 0,-1 0-1,0-1 1,0 1-1,20-18 47,70-87 111,-89 104-149,-1 0-1,1 0 0,0 0 1,0 0-1,-1 1 0,1-1 1,0 0-1,0 0 0,0 1 1,0-1-1,0 1 0,0-1 1,0 1-1,0-1 0,0 1 1,1 0-1,-1 0 0,0-1 1,0 1-1,0 0 0,0 0 1,0 0-1,1 0 0,-1 0 1,2 1-1,-1 0 18,-1 0 1,1 0-1,0 0 0,-1 0 1,1 0-1,-1 1 0,1-1 0,-1 0 1,1 1-1,-1-1 0,0 1 1,0 0-1,2 2 0,0 3 35,1 1-1,-1-1 1,0 1-1,-1-1 1,1 1-1,0 10 1,5 100-688,-8-117 571,0-1-28,-1 0-1,1 0 1,0 0-1,0 1 1,0-1-1,0 0 1,0 0-1,0 1 1,0-1 0,0 0-1,0 0 1,0 1-1,0-1 1,1 0-1,-1 0 1,0 0-1,0 1 1,0-1-1,0 0 1,0 0-1,0 1 1,0-1-1,1 0 1,-1 0-1,0 0 1,0 0-1,0 1 1,0-1-1,1 0 1,-1 0-1,0 0 1,0 0 0,0 0-1,1 0 1,-1 0-1,0 1 1,0-1-1,0 0 1,1 0-1,-1 0 1,0 0-1,0 0 1,1 0-1,-1 0 1,0 0-1,1 0 1,7-2-1322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41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0 2345,'-30'9'12482,"5"4"-6282,18-8-5606,1 1 0,0 0 0,0 0 0,0 0 0,1 0 0,0 1 0,0 0-1,-6 11 1,-8 24 1007,18-40-1519,0 1 0,0 0 0,1-1-1,-1 1 1,1 0 0,0 0 0,-1 0 0,1 0 0,1-1 0,-1 1-1,0 0 1,1 0 0,-1 0 0,2 2 0,-2-4-69,0-1-1,0 1 1,1-1 0,-1 1 0,0-1-1,1 1 1,-1-1 0,1 1-1,-1-1 1,0 1 0,1-1 0,-1 0-1,1 1 1,-1-1 0,1 0 0,-1 1-1,1-1 1,0 0 0,-1 1 0,1-1-1,-1 0 1,1 0 0,-1 0-1,1 0 1,0 0 0,-1 0 0,1 0-1,-1 0 1,2 0 0,20-8 150,17-23-70,-38 31-84,10-10 41,15-14-2543,54-37-1,-51 43 788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41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33 169 3617,'-6'21'12999,"-3"0"-5939,6-14-6381,0-1 0,0 1 0,1-1 0,0 1 0,-2 11 1,4-16-626,0 0-1,0 0 1,0 1 0,0-1 0,0 0 0,1 0 0,-1 0 0,1 0 0,-1 0 0,1 0 0,0 0 0,0 0 0,0 0 0,0 0 0,0 0 0,1 0 0,-1-1 0,0 1 0,1 0 0,-1-1 0,1 0 0,3 3 0,-2-1-21,1-1 0,0 1 1,0-1-1,0 0 1,0 0-1,0-1 0,1 1 1,-1-1-1,0 0 1,1 0-1,-1 0 1,1-1-1,-1 0 0,1 1 1,-1-2-1,1 1 1,-1 0-1,1-1 0,-1 0 1,0 0-1,1 0 1,-1-1-1,0 1 1,0-1-1,8-5 0,-7 4 8,0 0 0,1-1 0,-2 0 0,1 0-1,0 0 1,-1-1 0,0 1 0,0-1-1,0 0 1,0 0 0,-1-1 0,0 1 0,0-1-1,-1 1 1,1-1 0,-1 0 0,2-12 0,-1-2-39,-2 1-1,0-1 1,-3-33 0,-12-21-3219,6 46 1614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25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81 616,'7'-6'3924,"29"-23"9832,0 7-6375,-29 18-6953,1 0 0,0 1 0,0 1-1,0-1 1,0 1 0,0 0 0,0 1 0,15-1 0,-6 1-347,1 1 0,0 1 0,0 0 0,-1 1 0,29 8 0,-43-9-84,1 0 1,0 0-1,-1 1 1,0-1 0,1 1-1,-1 0 1,0 0-1,0 0 1,0 1 0,0-1-1,0 1 1,-1 0 0,1 0-1,1 3 1,-2-3 1,-1-1 1,0 2-1,0-1 1,0 0-1,0 0 1,0 0-1,-1 0 1,0 0-1,1 1 1,-1-1-1,0 0 1,-1 0-1,1 1 1,0-1-1,-1 0 1,0 0-1,0 0 1,0 0-1,-1 4 1,-7 14 9,-1 0 0,-17 25 0,15-27 10,2 0 0,-15 35 0,88-149 1044,-55 85-1125,-1 0 1,2 1 0,-1 0 0,1 1 0,1 0 0,-1 0-1,19-10 1,1 3-2011,49-18-1,-57 25 701,20-10-323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3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0 1392,'-7'6'3049,"-6"8"8017,-1 1-9425,-1 4 1847,2 3-1767,6 1-569,2 0-216,8-7-456,4-3-184,4-12-96,3-4-64,3-13-184,0-5-208,1-6-872,-2-2-584,-1 4 744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26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27 472,'-25'-20'13665,"24"19"-13157,-1 0 1,1 0-1,-1 1 1,1-1-1,-1 0 1,0 1-1,1 0 1,-1-1-1,1 1 1,-1 0-1,-3 0 1,2 0-350,1 1 0,-1 0-1,1 0 1,0 0 0,-1 1 0,1-1 0,0 1 0,0-1-1,0 1 1,0 0 0,0-1 0,0 1 0,0 0 0,0 0-1,1 0 1,-1 1 0,1-1 0,0 0 0,-2 5 0,-5 8 341,1 1 1,0 0 0,1 0 0,1 0 0,1 1-1,0-1 1,1 1 0,0 20 0,2-28-403,0 0-1,1 0 1,1 1 0,-1-1 0,1 0 0,1 0-1,0 0 1,0 0 0,1 0 0,0-1-1,0 1 1,1-1 0,0 0 0,1 0-1,0 0 1,9 11 0,-13-18-101,0 0 1,0 0-1,0 0 1,0-1-1,0 1 1,0 0-1,0 0 1,0-1-1,1 1 1,-1-1-1,0 1 1,0-1-1,1 1 1,-1-1-1,0 0 1,1 0-1,-1 0 1,0 0-1,1 0 1,-1 0-1,1 0 1,-1 0-1,0 0 1,1 0-1,-1-1 0,0 1 1,0-1-1,1 1 1,-1-1-1,0 1 1,0-1-1,0 0 1,1 0-1,-1 1 1,0-1-1,0 0 1,0 0-1,0 0 1,-1 0-1,2-2 1,5-5-105,0 0 0,-1-1 0,0 0 0,4-10 0,-6 12-12,8-13-493,13-35 1,-22 49 497,-1 0-1,0-1 1,0 1-1,-1-1 1,0 1-1,0-1 1,0 1-1,-1-1 1,0 1-1,-1-11 1,1 16 133,-1 0 0,1 0 0,0 0 0,0 0 0,0 0 0,-1 0 0,1 0 0,0 0 0,-1 0 0,1 0 0,-1 0 0,1 0 0,-1 0 1,1 1-1,-1-1 0,0 0 0,1 0 0,-1 1 0,0-1 0,0 0 0,0 1 0,1-1 0,-1 1 0,0-1 0,0 1 0,0-1 0,-1 0 0,0 1 16,1 0-1,-1 1 0,0-1 0,1 0 0,-1 0 0,0 1 0,1-1 0,-1 1 0,1 0 0,-1-1 0,1 1 0,-1 0 0,1 0 1,0 0-1,-2 1 0,-2 2 6,-1 0 0,1 1 1,1 0-1,-1 0 0,1 0 1,0 1-1,-4 5 0,8-10-137,-1-1-1,1 1 1,-1 0-1,1-1 0,-1 1 1,1-1-1,0 1 1,-1 0-1,1-1 1,0 1-1,-1 0 0,1-1 1,0 1-1,0 0 1,0 0-1,0-1 1,0 1-1,0 0 0,0-1 1,0 1-1,0 0 1,0 0-1,0-1 1,0 1-1,0 0 1,0-1-1,1 1 0,-1 0 1,0 0-1,1-1 1,-1 1-1,0-1 1,1 1-1,-1 0 0,1-1 1,-1 1-1,1-1 1,-1 1-1,1-1 1,-1 1-1,1-1 0,0 1 1,0-1-1,13 1-1407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26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43 2593,'-22'-27'9520,"-4"14"-3847,21 12-5310,0 0-1,1 1 1,-1-1-1,0 1 0,0 0 1,1 0-1,-1 1 0,0 0 1,1-1-1,-9 4 1,-3 2-31,1 0 1,0 2-1,0 0 1,1 0-1,-21 17 1,28-20-72,1 0 1,0 1 0,0-1 0,0 1-1,1 1 1,-7 8 0,11-14-201,0 0 1,0 0-1,1 1 0,-1-1 1,0 0-1,1 1 1,-1-1-1,1 1 1,-1-1-1,1 1 1,0-1-1,-1 1 1,1-1-1,0 1 1,0-1-1,0 1 0,0-1 1,1 1-1,-1-1 1,0 1-1,1-1 1,-1 1-1,1-1 1,-1 1-1,1-1 1,-1 0-1,1 1 1,0-1-1,0 0 0,0 0 1,0 1-1,0-1 1,0 0-1,0 0 1,0 0-1,0 0 1,1 0-1,-1 0 1,2 0-1,21 13 706,47 18 1,-45-22-469,36 21-1,-53-25-272,-1-1 0,0 1 0,0 1 0,0-1 0,-1 1 0,0 1 0,11 15 0,-17-23-25,24 42 9,-23-39-11,-1 0 1,1 0 0,-1 0 0,0 1 0,0-1 0,0 0-1,0 1 1,-1-1 0,0 1 0,1-1 0,-2 6 0,1-8-1,0-1 0,0 1 0,0 0 0,0-1 0,0 1 0,0 0 0,-1-1 1,1 1-1,0 0 0,0-1 0,-1 1 0,1 0 0,0-1 0,-1 1 0,1-1 1,-1 1-1,1-1 0,-1 1 0,1-1 0,-1 1 0,1-1 0,-1 1 1,0-1-1,1 0 0,-1 1 0,0-1 0,1 0 0,-1 1 0,0-1 0,-1 0-4,0 0 0,0 0 0,1 0 0,-1 0-1,0-1 1,0 1 0,1-1 0,-1 1-1,0-1 1,1 1 0,-4-3 0,-1 0-19,1 0 1,-1-1-1,1 0 1,0-1 0,-9-8-1,7 5 14,0-1-1,1 0 1,0-1-1,1 1 1,0-1-1,0 0 1,1 0-1,0-1 1,-3-14 0,6 19 13,0 0 0,1-1 0,-1 1 1,1 0-1,0 0 0,1 0 0,-1 0 1,1 0-1,1-1 0,-1 1 0,1 1 1,0-1-1,0 0 0,1 0 0,-1 1 1,1-1-1,1 1 0,4-6 0,-1 2-295,1 0 1,-1 1-1,14-11 0,-15 14-386,0 1 1,0 0-1,1 1 0,-1-1 1,1 1-1,12-3 1,12-3-966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26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3785,'-25'44'8906,"4"-2"3856,7-9-11625,15-16 647,14-13-888,17-18-688,1-10-232,1-20-232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31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3 344 1856,'-3'-30'11841,"9"3"-5118,-3 22-6307,-1 0 1,0 1-1,1-1 0,0 1 1,0 0-1,1 0 0,-1 0 1,8-6-1,-5 4-670,1 1 1,0 1-1,0-1 1,0 1-1,1 0 1,0 1-1,13-5 1,12 2 2124,-15 5-1707,1 1 0,-1 0 0,0 2 0,0 0-1,1 1 1,-1 1 0,-1 1 0,1 0-1,31 15 1,-39-16-110,1-1 0,-1 0-1,1-1 1,0 0 0,0-1 0,0 0 0,0 0-1,0-1 1,0-1 0,0 0 0,16-3 0,-2-2-10,0-1 0,-1-1 0,42-20 0,-60 25-24,1-1-1,-1 0 1,0-1 0,0 1 0,0-1 0,0 0 0,-1-1 0,0 1-1,0-1 1,-1 0 0,1 0 0,-1-1 0,-1 1 0,1-1-1,-1 0 1,0 0 0,-1 0 0,1 0 0,-1 0 0,-1-1 0,0 1-1,0-1 1,0 1 0,-1-1 0,0 1 0,-1-12 0,1 18-16,0 0 1,0 0-1,0 0 1,0 0-1,0 0 1,-1 0-1,1 0 0,0 1 1,-1-1-1,1 0 1,0 0-1,-1 0 1,1 0-1,-1 0 1,1 0-1,-1 1 1,1-1-1,-1 0 0,0 0 1,1 1-1,-1-1 1,0 1-1,-1-2 1,2 2 3,-1 0 1,0 0-1,0 0 1,0 0-1,0 0 1,0 0-1,0 1 1,0-1-1,0 0 1,1 0-1,-1 1 0,0-1 1,0 0-1,0 1 1,0-1-1,1 1 1,-1-1-1,0 1 1,-1 0-1,-5 6 61,0 0 0,1 0 0,-9 12 0,11-14-58,-53 69 59,23-28 44,-1-3 0,-44 42 0,72-78-93,-1-1 0,-1-1 0,1 1 0,-1-1 0,0-1 0,0 0 0,0 0-1,-1-1 1,0 0 0,1 0 0,-1-1 0,0 0 0,0-1 0,0 0 0,0-1 0,0 0 0,0-1 0,-13-2 0,13 2-124,-1-1-1,1 0 1,0-1-1,0-1 1,0 1-1,0-1 1,1-1-1,-1 0 1,1 0-1,1-1 1,-1 0-1,1-1 1,0 0-1,0 0 1,0 0-1,1-1 1,-8-12-1,13 18-86,1-1-1,-1 0 0,1 1 0,-1-1 0,1 0 1,0 0-1,0 0 0,0 0 0,0 0 0,1 0 1,-1 0-1,1 0 0,0 0 0,-1 0 0,2-4 1,2 1 107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32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75 2505,'-6'-32'12626,"-12"2"-7586,18 29-4978,-1 0 0,0 0 0,0 0 1,0 0-1,0 0 0,0 0 0,0 1 0,0-1 0,0 0 0,0 1 1,0-1-1,-1 1 0,1-1 0,0 1 0,0-1 0,-1 1 0,1 0 0,0 0 1,-2-1-1,2 2-17,-1-1 1,1 1 0,-1-1 0,1 1-1,0-1 1,-1 1 0,1 0 0,0 0-1,0 0 1,-1 0 0,1 0 0,0 0-1,0 0 1,0 0 0,0 0-1,0 0 1,0 0 0,1 1 0,-1-1-1,-1 3 1,-9 18 285,2 0 0,0 0 0,1 1 0,1 0 0,1 0-1,2 1 1,0 0 0,-1 44 0,5-57-169,0 0 0,1-1 0,1 1 0,-1 0 0,2-1-1,-1 0 1,2 1 0,-1-1 0,1 0 0,1 0 0,0-1 0,0 0 0,1 0 0,12 15 0,-17-22-154,0-1 1,1 1-1,0-1 1,-1 0-1,1 1 1,0-1-1,-1 0 1,1 0-1,0 0 1,0 0 0,0 0-1,0-1 1,0 1-1,0 0 1,0-1-1,0 0 1,1 1-1,-1-1 1,0 0-1,2 0 1,0-1-9,-1 0 0,1 0 0,-1 0 0,1 0 0,-1-1 0,0 1-1,0-1 1,0 0 0,0 0 0,0 0 0,3-2 0,6-8-55,0 0-1,-1-1 1,0 0-1,8-15 1,-15 23 30,5-10-110,1 0 0,-2 0 0,0-1 0,8-22 0,-14 33 122,0-1-1,-1 1 1,1 0-1,-1 0 1,0-1-1,-1 1 1,1 0 0,-1-1-1,0 1 1,0 0-1,-1-1 1,1 1 0,-1-1-1,-1 1 1,1 0-1,-1 0 1,0 0-1,-4-8 1,6 12 29,0 0-1,-1 0 0,0 0 1,1 0-1,-1 1 1,1-1-1,-1 0 1,0 0-1,0 0 1,1 1-1,-1-1 1,0 0-1,0 1 1,0-1-1,0 1 0,0-1 1,0 1-1,0-1 1,0 1-1,0 0 1,0 0-1,0-1 1,0 1-1,0 0 1,0 0-1,0 0 1,0 0-1,0 0 1,0 0-1,-2 1 0,1 0 2,0 0-1,0 0 0,0 1 0,0-1 0,0 1 1,0-1-1,0 1 0,0 0 0,0 0 0,1 0 1,-1 0-1,-1 3 0,-4 6 14,1 1 1,0 0 0,-8 23-1,11-25-28,0 0 0,0 1 0,1 0 0,1-1 0,-1 1 0,2 0 0,0 0 0,2 20 0,-2-26-190,1-1 0,0 0 0,1 0 1,-1 0-1,1-1 0,0 1 0,-1 0 1,2-1-1,-1 1 0,0-1 0,1 1 1,0-1-1,-1 0 0,1 0 1,0 0-1,1-1 0,-1 1 0,0-1 1,1 1-1,0-1 0,-1 0 0,1-1 1,0 1-1,0-1 0,8 2 1,14 1-668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32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52 2777,'-11'-10'5473,"-6"-6"6857,1 0-11169,1 8 847,-2 7-744,-2 13-672,-2 11-135,1 11 167,3 3 160,9-6-80,3-7-80,11-12-392,5-8-224,15-16-704,7-9-792,12-11 376,0-5 103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32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16 206 16,'-7'31'10525,"5"-23"-8574,0 0 0,0 0 0,1 0 0,0 0 0,0 0 0,1 11 0,0-18-1781,1 1-1,-1-1 0,0 0 1,1 1-1,-1-1 0,1 0 0,-1 0 1,1 1-1,0-1 0,-1 0 1,1 0-1,0 0 0,0 0 0,0 0 1,0 0-1,0 0 0,1 1 0,0-1-171,0 0 0,0 0-1,0 0 1,1-1-1,-1 1 1,0 0-1,0-1 1,0 0-1,1 0 1,-1 1 0,0-1-1,0 0 1,5-1-1,-2 0-16,1 0 1,0 0-1,0 0 0,0-1 0,0 0 1,-1 0-1,1-1 0,-1 1 0,0-1 0,0 0 1,0-1-1,0 1 0,0-1 0,-1 0 1,1 0-1,-1-1 0,0 1 0,0-1 0,-1 0 1,0 0-1,1 0 0,-2 0 0,1-1 1,-1 1-1,1-1 0,1-8 0,2-10-213,-1 0-1,-1 0 1,-1-1-1,-2 1 1,0-27-1,-1 10-2726,0 28 1806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33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216 120 1376,'-1'-3'1283,"-1"-1"-1,0 1 0,0-1 0,0 1 1,0 0-1,0 0 0,0 0 0,-1 0 1,0 1-1,1-1 0,-1 1 0,0-1 1,0 1-1,-6-3 0,6 4-817,1 0 0,-1 0 0,1 1 0,-1-1-1,1 1 1,-1-1 0,0 1 0,-4 0 0,-26 8-123,24-3-317,0 0 1,1 0-1,0 0 1,0 1-1,0 0 1,0 1-1,1-1 1,0 1-1,1 1 0,-1 0 1,1 0-1,1 0 1,-6 10-1,11-17-12,-1-1-1,0 1 1,1 0 0,-1 0-1,1 0 1,-1-1 0,1 1-1,-1 0 1,1 0-1,0 0 1,0 0 0,-1 0-1,1 0 1,0 0 0,0 0-1,0 0 1,0 0 0,0 0-1,0 0 1,0 0-1,0 0 1,0 0 0,1 0-1,-1 0 1,0 0 0,0-1-1,1 1 1,-1 0 0,1 0-1,-1 0 1,1 0-1,-1 0 1,1-1 0,0 1-1,-1 0 1,1-1 0,0 1-1,0 0 1,-1-1-1,1 1 1,0-1 0,0 1-1,0-1 1,0 1 0,0-1-1,-1 0 1,1 1 0,0-1-1,0 0 1,0 0-1,0 0 1,1 0 0,9 1 339,-1 0 0,0-1 1,0-1-1,13-2 0,-9 2 94,3-1-198,0 2 0,-1 0 1,1 1-1,0 0 1,-1 2-1,1 0 0,-1 1 1,21 7-1,-31-9-246,-1 0 0,-1 0 0,1 1 0,0-1 0,-1 1 0,1 0 0,-1 0 0,0 1 0,0-1 0,0 1 0,0 0 0,-1 0 0,1 0 0,-1 1 0,0-1 0,0 1 0,-1 0 0,0-1 0,1 1 0,-2 0 0,1 1 0,0-1 0,-1 0 0,0 0 0,0 1 0,-1-1 0,0 0 0,0 1 0,0 8 0,-1-11-3,1 0 0,0 0 0,-1 0-1,0 1 1,0-1 0,0 0 0,0 0 0,0 0 0,0 0 0,-1 0 0,0 0 0,1-1-1,-1 1 1,0 0 0,0-1 0,-1 0 0,1 1 0,0-1 0,-1 0 0,0 0 0,1 0 0,-1 0-1,0-1 1,0 1 0,0-1 0,0 0 0,0 0 0,0 0 0,0 0 0,0 0 0,-1-1-1,-4 1 1,3-1-16,-1 0-1,1 0 0,0 0 1,0-1-1,-1 0 0,1 0 1,0 0-1,0-1 1,0 1-1,0-1 0,0-1 1,1 1-1,-1-1 0,0 1 1,1-1-1,0-1 0,0 1 1,0-1-1,-6-5 0,6 3 24,0 0-1,0 0 1,0 0-1,1-1 0,0 1 1,0-1-1,1 1 0,0-1 1,0 0-1,0 0 0,1 0 1,0 0-1,0-13 0,2 10 38,-1-1 0,2 1 0,0 0 0,0 0 0,1 0 0,0 0 0,0 0 0,10-17 0,-6 14-252,1 0 1,0 0-1,1 1 1,0 0-1,1 1 1,1 0-1,-1 1 1,2 0-1,-1 0 1,1 2-1,1-1 1,0 1-1,17-7 1,-14 9-1250,0 1 1,26-6 0,0 4-183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33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12 3553,'-47'17'14691,"6"5"-8401,35-18-6018,1 0 0,-1 0-1,1 1 1,0 0 0,0 0 0,0 0-1,1 1 1,0 0 0,0 0 0,0 0 0,-4 10-1,8-16-255,-21 56 1405,19-53-1295,1 1 1,0 0-1,0 0 0,1 0 1,-1 0-1,1 0 1,0 0-1,0 0 0,0-1 1,1 1-1,-1 0 0,3 7 1,-3-11-123,0 0 0,1 0 1,-1 0-1,0 0 0,1 0 0,-1 0 1,0 0-1,0 0 0,1 0 1,-1 0-1,0 0 0,1 0 1,-1 0-1,0 0 0,0 0 1,1 0-1,-1 0 0,0 0 1,1-1-1,-1 1 0,0 0 0,0 0 1,1 0-1,-1-1 0,0 1 1,0 0-1,0 0 0,0 0 1,1-1-1,-1 1 0,0 0 1,0-1-1,0 1 0,0 0 0,0 0 1,1-1-1,11-16-97,-8 11 45,9-11-96,23-34-2690,54-57-1,-55 76 1160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33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0 216 2505,'1'17'3464,"0"25"10289,-2-28-12370,1-14-1338,-1 0 1,1 0-1,0 1 1,0-1-1,0 0 1,0 0 0,0 0-1,0 0 1,0 1-1,0-1 1,0 0 0,0 0-1,0 0 1,0 0-1,0 1 1,0-1 0,0 0-1,0 0 1,0 0-1,0 0 1,1 1 0,-1-1-1,0 0 1,0 0-1,0 0 1,0 0 0,0 0-1,0 1 1,0-1-1,0 0 1,1 0 0,-1 0-1,0 0 1,0 0-1,0 0 1,0 0-1,0 0 1,1 1 0,-1-1-1,0 0 1,0 0-1,0 0 1,0 0 0,1 0-1,-1 0 1,0 0-1,0 0 1,0 0 0,0 0-1,1 0 1,-1 0-1,12-7 928,8-14-238,-15 14-568,-1 0 1,0-1 0,0 1-1,-1-1 1,0 0 0,0-1 0,2-12-1,5-64 233,-2 10-3198,-1 43 1685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3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91 2457,'16'-31'4528,"-3"7"7739,-2 3-10731,-1 11 1385,2 6-840,-3 6-649,-2 3-520,0 5-664,-1 1-136,-1 2-288,-1 1-352,-2 1-1312,-1 3-577,-4 1 945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34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2865,'-3'7'10297,"5"-1"-3929,11 4-1184,25 1-5277,-32-10 1531,33 7-627,-8-1-498,0 0-1,0 2 0,35 15 1,-57-19-274,0-1 0,0 2 0,0-1 0,0 1 1,-1 1-1,0-1 0,0 2 0,-1-1 0,0 1 0,0 0 0,0 0 0,-1 1 0,9 18 0,-4-3 64,-1 1-1,-1 1 0,7 35 0,10 84 79,-13-66-130,30 191 22,-12 2 0,-5 348 1,-26-610-74,7 422 56,0 100-33,-9-389-16,5-63 2,4 0-1,3 0 0,26 95 1,-24-119 209,-3 1 0,-2 0 0,-3 0 0,-2 1 0,-6 58 0,4-113-174,0 1 0,-1 0 0,1 0 0,-1 0 1,0-1-1,0 1 0,0 0 0,-1-1 0,1 1 0,-1-1 0,0 1 0,0-1 1,0 0-1,-5 5 0,4-5-2,-1-1 1,0 1-1,0-1 1,0 0-1,0 0 1,0 0 0,0-1-1,-1 0 1,1 0-1,-1 0 1,-8 1-1,-9 1-3,0 0 0,0-2 0,0 0 1,-22-3-1,36 1-158,1 0 1,0 0 0,0-1-1,0 0 1,-1-1 0,2 1-1,-1-1 1,0-1 0,1 1-1,-1-1 1,1 0 0,0 0-1,0-1 1,1 0 0,-10-10-1,5 2-641,1 0 0,1-1-1,0 0 1,-8-20-1,-13-33-822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09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1360 1 2721,'-2'0'984,"1"0"-1,0 0 1,0 0 0,0 0 0,-1 1 0,1-1 0,0 0 0,0 1 0,0-1 0,0 1 0,0-1 0,0 1 0,0 0-1,0-1 1,0 1 0,-2 1 0,-10 20 5147,-1 36-6543,10-38 2134,-15 97-274,13-70-862,-21 74 0,23-107-518,-1 0 0,0 0 0,-2 0 0,1-1-1,-2 0 1,1 0 0,-2-1 0,0 0 0,-14 14-1,-15 10 148,-2-2-1,-2-2 1,-86 52-1,-153 59 88,1 1 247,192-89-395,52-31-152,-1-1-1,-1-2 1,-1-1 0,-48 16 0,84-35-72,0 0 1,1 0 0,-1-1 0,0 1 0,1-1 0,-1 0 0,0 0-1,-4 0 1,7 0-48,-1 0-1,0-1 1,1 1 0,-1 0-1,1 0 1,-1-1 0,1 1-1,-1-1 1,1 1 0,-1 0-1,1-1 1,0 1-1,-1-1 1,1 1 0,-1-1-1,1 1 1,0-1 0,0 1-1,-1-1 1,1 1-1,0-1 1,0 0 0,-1 1-1,1-1 1,0 1 0,0-1-1,0 0 1,0 1-1,0-1 1,0 1 0,0-1-1,0 0 1,0 1 0,1-1-1,-1 0 1,0 1-1,0-1 1,0 1 0,1-1-1,-1 1 1,1-1 0,4-18-1520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0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0 2417,'-4'19'1473,"4"-16"-264,-1 0-1,1 0 1,-1 0-1,0-1 1,0 1-1,-1 0 1,1-1 0,0 1-1,-1-1 1,0 1-1,1-1 1,-1 0-1,-4 4 1,-15 8 2121,14-12-2810,1 1 0,-1-1 0,0 0 0,0 0 0,0-1 0,-1 0 0,1 0 0,0-1 0,0 1 0,-12-3 0,-9-1 314,-40-12 0,4 1-446,-8 5-149,31 5-583,-45-11 0,99 12-6806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0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0 206 2457,'2'1'18179,"2"-8"-16450,3-13 1319,6-6-807,7-11-1137,2-2-320,8 7-592,0 6-232,6 13-576,0 6-544,-2 7-1489,0 3-1736,-11 4 2113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3:10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3113,'-7'3'20468,"6"0"-18980,1 5 1097,4 4-1041,10 12-1008,4 7-280,11 6-384,5 4-400,8-5-1824,2-7 1232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58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2518 41 2192,'-1'-3'1331,"0"0"-1,0 0 0,0 0 0,1-1 0,-1 1 0,1 0 0,-1 0 0,1-6 0,-2 2 6180,-3 15-5952,-4 10-889,-14 32 1311,-49 78 0,-4 4-1139,13-6-581,-84 122 0,-262 423 239,256-364-149,21-38-102,-52 92-182,62-118 39,27-43 141,-25 47-48,-215 452 524,262-513-387,-92 368-1,158-522-331,-16 75 1,-42 113 0,59-205-155,0-1 1,-1 0-1,-1 0 1,0-1-1,-1 0 1,-15 18-1,20-27 52,0 1 0,0-2 0,-1 1-1,0 0 1,0-1 0,0 0 0,0 0-1,-11 5 1,13-7 55,0 0-1,-1 0 0,1-1 0,-1 1 1,1-1-1,-1 0 0,1 0 0,-1 0 1,1 0-1,-1-1 0,1 1 0,-1-1 1,1 0-1,0 0 0,-1 0 0,-3-2 1,4 2-111,0-1 1,0 0 0,0 0 0,1 0 0,-1-1-1,0 1 1,1 0 0,-1-1 0,1 0-1,0 0 1,0 1 0,0-1 0,0-1-1,1 1 1,-1 0 0,-1-5 0,-4-17 194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59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0 435 232,'0'19'594,"1"6"5175,1-11 2389,0-34-498,0-14-5715,1 0 0,13-53 0,-6 50-1878,2 0 1,0 0 0,3 1-1,22-40 1,-33 68-371,0 1-1,0 0 1,0 0-1,1 0 1,0 1-1,0-1 1,1 1 0,-1 0-1,1 1 1,1 0-1,-1 0 1,15-9-1,4 9-684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5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1 660 2513,'11'-20'6145,"6"-11"6426,12-30-10875,6-15 960,20-22-1263,4-4-377,9 3-1824,0 5-1249,-2 15 1033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1 127 1592,'18'-17'11767,"4"-2"-4608,30-20-1960,-41 32-4936,0 0 1,1 1 0,-1 0-1,1 0 1,1 2 0,-1-1 0,1 2-1,13-3 1,-24 5-238,0 1 0,-1 0 0,1-1 0,0 1 1,0 0-1,-1 0 0,1 0 0,0 0 0,0 1 0,0-1 0,-1 0 0,1 1 0,0-1 1,-1 1-1,1 0 0,0-1 0,-1 1 0,1 0 0,-1 0 0,1 0 0,-1 0 0,1 0 1,-1 0-1,2 3 0,-2-2-11,0 1 0,0-1-1,0 1 1,0-1 0,-1 1 0,1-1 0,-1 1 0,0-1 0,1 1 0,-1 0 0,0-1-1,-1 1 1,1 0 0,-1 4 0,-4 11-7,0-1-1,-1 0 1,-15 29-1,18-39 17,-16 33 16,-3 5-87,2 0 1,-18 61 0,34-93 62,1 0 0,0 1-1,1-1 1,0 1 0,1-1 0,1 1 0,0 0-1,1-1 1,0 1 0,1 0 0,1-1 0,0 0-1,6 16 1,-8-26 26,1 0-1,-1 1 0,1-1 1,-1 0-1,1 0 0,0 0 1,0 0-1,0-1 0,0 1 1,1-1-1,-1 1 0,1-1 1,0 0-1,-1 0 0,1 0 1,0 0-1,0 0 0,1-1 1,5 3-1,-4-3-25,-1 0 1,1-1 0,0 0-1,-1 0 1,1 0 0,-1-1-1,1 1 1,0-1-1,-1 0 1,1 0 0,-1-1-1,0 1 1,6-3-1,5-4-22,0-1 0,0-1 0,-1 0 0,0 0 0,-1-2 0,22-23-1,-15 12-813,27-42-1,7-33-5699,-37 59 4519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40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1152,'14'-10'14299,"-10"7"-12250,2 2 2088,-1 1-1721,5 10-487,3 5-41,1 14-520,-2 8-496,-5 11-351,-4 4-113,-8 4-216,-2-5-80,2-6-152,0-2-152,7-11-545,2 1-663,6-8 504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4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242 240 2505,'6'-10'10381,"12"-6"-7321,-13 12-2827,15-11 303,1 1 0,0 1-1,1 0 1,1 2 0,26-10-1,122-33 1439,-86 33-1771,0 4-1,1 4 1,116-3-1,-81 15-3,221 26-1,-290-18-26,-1 3 1,0 2-1,-1 2 0,0 2 0,-1 3 1,-1 1-1,-1 3 0,0 1 0,53 40 1,-77-47-131,0 2-1,-1 1 1,-1 1 0,-1 1 0,0 0 0,-2 2 0,25 42-1,-32-45 114,0 1 0,-2 1-1,0-1 1,-2 2 0,0-1-1,-2 1 1,0 0-1,-2 0 1,-1 0 0,0 31-1,-3-41-87,0-1-1,0 1 1,-2-1-1,0 1 0,0-1 1,-1 0-1,-1 0 1,0 0-1,0-1 1,-12 18-1,6-14-34,0-1 0,-1 0 0,-1-1 0,0 0 0,0-1 0,-2-1 0,-15 11 0,1-4-30,-1-2 0,0 0 0,-2-2 0,0-2-1,0-1 1,-1-1 0,-68 12 0,-7-9 0,0-5 1,0-5-1,-1-4 1,1-5-1,-109-20 1,79 6 70,-168-46 0,259 51 67,-1-2-1,2-1 1,1-3-1,0-2 1,1-2-1,2-1 1,-42-33-1,-34-45 327,101 86-398,0-1 0,1-1-1,1-1 1,-15-26 0,26 40-63,1 0 1,0 0-1,1 0 1,-1-1 0,1 1-1,0 0 1,1-1 0,0 0-1,0 1 1,0-1-1,1 0 1,0 0 0,0 0-1,0 1 1,1-1 0,0 0-1,3-7 1,-1 4-24,1 0 1,1 1-1,0 0 1,0 0-1,1 0 0,0 0 1,1 1-1,-1 0 1,2 0-1,10-9 1,27-19-747,2 2 0,1 1 0,1 3 0,2 2 1,0 2-1,72-24 0,-3 7-536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41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9 2369,'-14'-7'9235,"-3"5"-3761,13 3-4948,0-1 0,-1 1 0,1 0 0,0 0 0,0 0 0,-5 3-1,0 0-298,1 1-1,-1 0 1,1 0-1,1 1 1,-9 7-1,10-8 98,0 1-1,1-1 1,0 1-1,0 0 1,0 1-1,1-1 1,-1 1-1,2 0 1,-1 0-1,1 1 1,0-1-1,0 1 1,-2 12-1,5-19-311,0-1 1,0 0-1,0 1 1,0-1-1,0 0 1,0 1-1,0-1 0,0 1 1,0-1-1,0 0 1,0 1-1,0-1 0,0 0 1,0 1-1,0-1 1,0 0-1,0 1 1,0-1-1,0 0 0,1 1 1,-1-1-1,0 0 1,0 0-1,0 1 0,1-1 1,-1 0-1,0 0 1,0 1-1,1-1 1,-1 0-1,0 0 0,1 1 1,-1-1-1,0 0 1,0 0-1,1 0 0,-1 0 1,0 0-1,1 0 1,-1 0-1,0 1 1,1-1-1,-1 0 0,1 0 1,-1 0-1,0 0 1,1 0-1,-1-1 0,0 1 1,1 0-1,-1 0 1,0 0-1,1 0 1,-1 0-1,0 0 0,1 0 1,-1-1-1,0 1 1,0 0-1,1 0 0,-1 0 1,0-1-1,0 1 1,1 0-1,-1-1 1,0 1-1,24-20-5,-22 18 29,15-14-618,0 1-1,1 1 1,0 1-1,1 0 1,29-13 0,-17 12-745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41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82 2264,'-6'13'13240,"-14"6"-6596,5-5-4704,11-9-1692,0 0 0,1 1 0,0 0 0,0-1 0,1 1 0,-1 0 0,1 0 0,0 0 0,1 1 0,0-1 0,0 0 0,0 1 0,1-1 0,-1 0 0,2 7 0,-1-10-225,0-1 0,1 1 0,-1-1 0,1 0-1,0 1 1,0-1 0,0 0 0,0 0 0,0 0 0,0 1 0,0-1 0,1 0-1,-1 0 1,1-1 0,-1 1 0,1 0 0,2 2 0,-1-3-24,0 0 1,-1 1-1,1-1 1,0 0-1,0-1 1,-1 1-1,1 0 1,0-1-1,0 0 1,0 0-1,0 1 1,0-2-1,0 1 1,0 0-1,0-1 1,-1 1-1,1-1 1,3-1-1,1 0 19,-1 0 0,0-1 0,1 0 0,-1 0 0,0-1-1,-1 1 1,1-1 0,-1-1 0,1 1 0,-1-1 0,0 0 0,-1 0 0,0 0 0,1-1-1,-1 1 1,-1-1 0,1 0 0,-1 0 0,4-11 0,-2 3-262,-1 0 0,0 0 0,-1-1 0,0 1 0,-2-1 0,1 0 0,-2 0 0,-1-17 0,-2 4-618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47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58 154 176,'-3'3'483,"-20"15"6803,22-17-6967,0 0-1,0-1 1,-1 1 0,1-1 0,0 1-1,0-1 1,0 1 0,0-1 0,-1 0 0,1 0-1,0 0 1,0 0 0,0 0 0,-1 0-1,1 0 1,0 0 0,0 0 0,-1 0 0,1-1-1,0 1 1,-1-1 0,1-2-18,0 0 1,0 0-1,1-1 1,-1 1-1,1 0 1,0-1-1,0 1 1,1-6 0,-1 8-141,7-54 2217,-5 45-1424,0 0 1,0 0-1,-1-1 1,-1 1-1,0-1 1,-1-14-1,4 46 361,-1 0-1,-1 23 0,-9 109-1613,5-112 594,5-1-118,1-23-1046,5-25-2656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48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20 2505,'-1'0'1245,"-31"-13"11706,3 7-9215,26 6-3659,0 0 0,0 0 0,0 0-1,0 1 1,0-1 0,0 1 0,0 0-1,0 0 1,1 0 0,-1 0 0,0 0-1,1 1 1,-1-1 0,1 1 0,-1 0 0,1 0-1,0 0 1,-1 0 0,-2 4 0,0 0 179,0 1 1,0 0 0,0 1-1,1-1 1,0 1-1,1 0 1,0 0 0,0 0-1,1 0 1,0 1-1,-2 10 1,3-12-101,0 0-1,1-1 0,0 1 1,0 0-1,0-1 1,1 1-1,0 0 0,0-1 1,0 1-1,1-1 1,0 1-1,1-1 0,-1 0 1,8 12-1,-9-17-144,0 1 1,0 0-1,0-1 0,0 1 0,1-1 0,-1 1 1,0-1-1,1 0 0,-1 1 0,1-1 1,0 0-1,-1 0 0,1 0 0,0 0 0,0-1 1,0 1-1,0 0 0,-1-1 0,1 1 0,0-1 1,0 0-1,0 0 0,0 1 0,0-1 0,0-1 1,0 1-1,0 0 0,0 0 0,0-1 1,0 1-1,0-1 0,0 1 0,0-1 0,-1 0 1,1 0-1,0 0 0,0 0 0,-1 0 0,1 0 1,-1 0-1,3-4 0,7-5 11,-1 0 0,0-1 0,-1 0 1,13-20-1,-14 19-14,2-3 30,1 0 0,0 2 1,1-1-1,22-18 1,-34 31-13,0 1 0,1 0 0,-1-1 1,0 1-1,1 0 0,-1 0 0,1 0 1,-1-1-1,0 1 0,1 0 0,-1 0 1,1 0-1,-1 0 0,0 0 0,1 0 1,-1 0-1,1 0 0,-1 0 0,1 0 1,-1 0-1,1 0 0,-1 0 0,0 0 1,1 0-1,-1 0 0,1 0 0,-1 1 1,0-1-1,1 0 0,-1 0 0,1 0 1,-1 1-1,0-1 0,1 0 0,-1 1 1,0-1-1,1 0 0,-1 1 0,0-1 1,0 0-1,1 1 0,-1-1 0,0 0 1,0 1-1,0-1 0,0 1 0,1-1 1,-1 0-1,0 1 0,0-1 0,0 1 1,0-1-1,0 1 0,0-1 0,0 1 1,0 0-1,2 29 394,-2-29-391,-1 24 105,-2-1-1,-6 31 1,-3 33-260,11-86 32,1-1-1,0 0 0,0 1 1,0-1-1,1 1 0,-1-1 1,0 0-1,0 1 0,1-1 1,-1 0-1,1 1 0,-1-1 1,1 0-1,1 3 0,-1-4-53,-1 0 0,1 1 0,-1-1-1,1 1 1,0-1 0,-1 0 0,1 0-1,0 1 1,-1-1 0,1 0 0,0 0-1,0 0 1,-1 0 0,1 0 0,0 0-1,-1 0 1,1 0 0,0 0 0,0 0-1,-1 0 1,1 0 0,0-1 0,-1 1-1,1 0 1,0 0 0,-1-1 0,1 1-1,-1-1 1,1 1 0,0 0 0,-1-1-1,2 0 1,13-11-1376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48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24 2561,'-15'4'11407,"-2"-5"-6464,14 0-4577,0 1 0,-1 0 0,1 0 0,0 0 0,-1 0 0,1 1 0,-5 0 0,-2 4 94,0 0 0,0 0 0,1 1-1,-1 1 1,1-1 0,1 1 0,0 1-1,0 0 1,0 0 0,1 0-1,0 1 1,0 0 0,1 1 0,-7 14-1,12-23-447,0 0 0,1 0 0,-1 1-1,1-1 1,-1 0 0,1 0-1,0 0 1,-1 1 0,1-1-1,0 0 1,0 0 0,0 1-1,0-1 1,0 0 0,0 0 0,0 1-1,0-1 1,0 0 0,1 0-1,-1 1 1,1-1 0,-1 0-1,0 0 1,1 0 0,0 0-1,-1 0 1,1 0 0,0 0 0,0 0-1,-1 0 1,1 0 0,0 0-1,0 0 1,0 0 0,0-1-1,0 1 1,0 0 0,0-1-1,1 1 1,-1-1 0,0 1-1,0-1 1,0 1 0,1-1 0,-1 0-1,0 0 1,0 0 0,1 0-1,-1 0 1,2 0 0,2 0 5,-1 0 1,0 0 0,0 0-1,0-1 1,0 0 0,1 0 0,-1 0-1,0 0 1,0-1 0,-1 1-1,1-1 1,0 0 0,0 0-1,5-5 1,4-8-1,0 0 0,-1-1 0,11-21-1,19-24-454,-40 58 126,1 0 0,0 0 0,-1 1 0,1-1 1,0 1-1,1 0 0,-1 0 0,0 0 0,1 0 0,-1 1 0,1-1 0,-1 1 0,1 0 0,0 0 0,-1 0 0,1 0 0,0 1 0,0 0 0,0-1 0,0 2 0,4-1 0,14 1-1199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48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60 240 2649,'-21'15'15149,"5"7"-7488,4 2-4984,10-19-2828,0 1 1,0 0-1,1 0 1,0 0-1,0 0 1,0 0-1,1 0 1,0 0-1,1 12 1,8 8 1920,-7-23-1764,-1 0 1,1-1 0,0 1 0,0 0-1,0-1 1,0 0 0,0 1-1,1-1 1,-1 0 0,0 0-1,1 0 1,0-1 0,0 1-1,-1 0 1,1-1 0,0 0 0,0 0-1,0 0 1,0 0 0,0 0-1,1-1 1,-1 1 0,0-1-1,0 0 1,0 0 0,1 0 0,-1 0-1,0 0 1,0-1 0,0 0-1,0 1 1,4-3 0,0 0 8,-1 0 0,1 0 0,-1 0 0,0-1 1,0 0-1,-1-1 0,1 1 0,-1-1 0,0 0 0,0 0 1,-1-1-1,0 1 0,7-12 0,-3 0-86,-1 0 0,0 0 0,-2 0 0,0-1 1,-1 0-1,-1 0 0,0 0 0,-2 0 0,0-1 0,-1 1 0,-1 0 0,0-1 0,-1 1 0,-2 0 0,1 0 1,-11-26-1,4 24-1974,0 9 626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50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1064,'6'4'9978,"5"-2"-4026,20-1-2067,32-9-2823,95-29 2613,-157 36-3656,-1 1 0,1 0 1,0-1-1,0 1 0,0 0 0,0 0 0,0 0 0,0 0 0,0 0 0,0 0 1,0 0-1,0 1 0,0-1 0,0 0 0,0 0 0,0 1 0,0-1 0,0 1 1,0-1-1,-1 1 0,1-1 0,0 1 0,0-1 0,0 1 0,-1 0 0,1-1 1,0 2-1,0 0 1,0-1 1,-1 1-1,1 0 0,-1 0 1,0-1-1,1 1 1,-1 0-1,0 0 1,0 0-1,0 0 1,0-1-1,0 1 0,-2 3 1,-1 9 15,-2 0 1,0 0-1,-7 14 0,7-17-29,-31 57-650,75-97 622,-31 22-454,1 0 0,1 1 0,-1 1 0,1-1 1,0 1-1,11-3 0,9-4-810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50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3 2000,'-7'-2'10337,"7"2"-10097,-12 9 3501,-7 13-1659,10-9-1290,2 0 1,0 1 0,0 0-1,1 0 1,1 0-1,0 1 1,1 0-1,1 0 1,1 0-1,-2 29 1,3-42-762,1 0 0,0 1-1,0-1 1,1 1 0,-1-1 0,0 0 0,1 1 0,-1-1 0,1 0-1,0 0 1,0 1 0,0-1 0,0 0 0,0 0 0,0 0 0,1 0 0,-1 0-1,1 0 1,-1-1 0,1 1 0,0 0 0,-1-1 0,1 1 0,0-1 0,0 0-1,0 0 1,0 1 0,0-1 0,1 0 0,-1-1 0,0 1 0,0 0-1,1-1 1,-1 1 0,4-1 0,0 0-33,-1 0 0,1 0-1,0-1 1,-1 0 0,1 0 0,-1-1-1,1 1 1,-1-1 0,1 0 0,-1-1-1,0 1 1,0-1 0,0 0 0,4-4-1,1-1-52,-1-1 0,0 1-1,0-2 1,8-11-1,-14 17-5,0 0 0,0 0 0,-1-1 0,1 1 0,-1-1 0,0 1 0,0-1 0,-1 0 0,1 1 0,-1-1 0,0 0 0,0 0 0,0-7 0,-1 13 60,0-1 0,-1 0 0,1 0 0,0 0-1,0 0 1,0 1 0,0-1 0,0 0 0,0 0-1,0 0 1,-1 0 0,1 0 0,0 0 0,0 0-1,0 1 1,0-1 0,-1 0 0,1 0 0,0 0-1,0 0 1,0 0 0,0 0 0,-1 0 0,1 0-1,0 0 1,0 0 0,0 0 0,0 0 0,-1 0-1,1 0 1,0 0 0,0 0 0,0 0 0,-1 0-1,1 0 1,0 0 0,0 0 0,0 0 0,0 0-1,-1-1 1,1 1 0,0 0 0,0 0 0,0 0-1,0 0 1,0 0 0,0 0 0,-1-1 0,1 1-1,0 0 1,0 0 0,0 0 0,0 0-1,0 0 1,0-1 0,0 1 0,0 0 0,0 0-1,0 0 1,0-1 0,0 1 0,0 0 0,0 0-1,0 0 1,0 0 0,0-1 0,-9 13 32,7-6 22,-1 0-1,1 0 1,0 0 0,0 1-1,-1 10 1,2-16-130,1 1 0,0-1 0,0 0 0,-1 0 0,1 0 0,0 0 0,0 0 0,0 0 0,0 1 0,0-1 0,1 0 0,-1 0 0,0 0 0,0 0 0,1 0 0,-1 0 1,1 0-1,-1 0 0,1 0 0,-1 0 0,1 0 0,-1 0 0,1 0 0,0 0 0,0 0 0,0 0 0,-1-1 0,1 1 0,0 0 0,0-1 0,0 1 0,0 0 0,0-1 0,0 1 0,0-1 0,0 0 0,0 1 0,0-1 0,1 0 0,-1 0 0,2 1 0,11-2-1144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50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29 88,'0'-1'518,"0"0"-1,0 0 1,0 0 0,0-1-1,0 1 1,0 0-1,0 0 1,0 0 0,0 0-1,-1 0 1,1-1-1,0 1 1,-1 0 0,1 0-1,-1 0 1,1 0 0,-1 0-1,1 0 1,-1 0-1,0 0 1,0 0 0,1 1-1,-1-1 1,0 0 0,0 0-1,-1 0 1,0 1-140,0-1 0,1 1 1,-1 0-1,1 0 1,-1 0-1,0 0 0,1 0 1,-1 1-1,0-1 0,1 1 1,-1-1-1,1 1 0,-1-1 1,1 1-1,-1 0 0,-1 0 1,-8 7 360,0-1 0,0 1 1,-12 13-1,21-20-648,-20 19 659,11-12-520,1 1 0,0 1 0,0 0 0,1 0 0,0 1 0,1 0 0,-8 13 0,15-23-221,1 0 0,-1 0 0,1 0 0,0 0 0,0 0 0,-1 0 0,1-1 0,0 1 1,0 0-1,0 0 0,0 0 0,0 0 0,0 0 0,0 0 0,1 0 0,-1 0 0,0 0 1,0 0-1,1-1 0,-1 1 0,0 0 0,1 0 0,-1 0 0,1 0 0,-1-1 0,1 1 1,0 0-1,-1-1 0,1 1 0,0 0 0,-1-1 0,1 1 0,0-1 0,0 1 0,0-1 1,-1 1-1,1-1 0,0 0 0,0 1 0,1-1 0,45 11 140,-34-9-98,176 38 1795,-185-40-1831,1 1 1,-1 1 0,0-1-1,0 0 1,0 1 0,0 0-1,0 0 1,3 3 0,-6-5-12,-1 1 0,1-1 0,-1 1 0,1-1 0,-1 1 0,1-1 0,-1 1 0,1-1 0,-1 1 1,0-1-1,1 1 0,-1 0 0,0-1 0,0 1 0,1-1 0,-1 1 0,0 0 0,0-1 0,0 1 0,0 0 1,0-1-1,0 2 0,0-1 5,-1 0 0,1 1 0,-1-1 0,1 0 1,-1 0-1,0 0 0,1 0 0,-1 0 0,0 0 0,0 0 1,0 0-1,0-1 0,0 1 0,0 0 0,0 0 0,-2 0 1,-1 2 7,-1 0 1,0-1 0,0 0 0,0 0 0,0 0 0,0-1 0,0 0 0,0 0 0,0 0-1,0 0 1,-1-1 0,1 0 0,0 0 0,0 0 0,-1-1 0,1 1 0,0-1 0,0-1 0,0 1-1,0-1 1,0 0 0,-6-3 0,7 3-86,0 0 0,1-1 0,0 1 0,-1-1 0,1 0 0,0 0 0,0 0 0,1 0 0,-1 0 0,1-1 0,-1 1 0,1-1 0,0 0 0,1 1 0,-1-1 0,0 0 0,1 0 0,0 0 0,0 0 0,0 0 0,1 0 0,-1-1 0,1 1 0,0 0 0,0 0 0,1 0 0,-1 0 0,2-7 0,0 6-366,-1 1 0,1 0 0,0-1 0,0 1 0,0 0 0,0 0 0,1 0 0,-1 1 0,1-1 0,0 1 0,7-7 0,9-6-841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4:51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86 259 3321,'-28'38'7481,"-1"9"5258,4-9-11611,22-13 641,10-9-593,26-22-784,8-15-200,1-19-120,2-11-24,-14-5-8,-13-1 0,-11 6-8,-9 5-48,-6 8-712,-1 6-968,2 7 959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5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2865,'5'-5'20324,"-4"6"-18988,-1 2 1129,0 8-1257,0 5-264,0 7-480,3 3-248,0-2-160,1-1-40,-1-7-96,1-2-184,-2-6-968,-1-3-1024,-2-5 1159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59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17 252 1232,'-9'-2'11462,"2"5"-6355,7-1-3733,9-4-1409,36-13 684,1 1 0,74-11 0,98 1-126,11 11 563,-192 9-645,-1 0 1,58-17 0,36-5-339,96 8-342,-105 11-81,149-30 0,-179 20 245,173-10 0,-109 26-2366,32 4-436,-107-4-1350,-44-1 2271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08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3017,'38'4'10235,"-34"-3"-9508,-1 0 0,0 0 0,1 0 1,-1 0-1,0 1 0,0 0 0,5 2 0,-6-2-640,0 0 0,0 0 0,-1-1 0,1 1-1,-1 0 1,1 1 0,-1-1 0,0 0 0,1 0-1,-1 0 1,0 1 0,-1-1 0,1 1-1,0-1 1,-1 1 0,1-1 0,-1 1 0,0-1-1,0 1 1,0-1 0,0 1 0,0-1-1,0 1 1,-1-1 0,1 1 0,-2 3 0,-10 24-734,12-28 543,-1-1 0,0 0 0,1 1 0,-1-1 0,0 0 0,0 0-1,1 0 1,-1 1 0,0-1 0,0 0 0,0 0 0,0 0 0,-1-1 0,1 1 0,0 0-1,0 0 1,0-1 0,-1 1 0,-1 0 0,3-3 16,1 0-1,0 0 1,0 0-1,0 0 1,0 0-1,1 0 1,-1 0 0,0 1-1,3-3 1,-2 1 225,-1 1 0,1 0 1,0 0-1,0 0 0,1 0 1,-1 0-1,0 0 0,0 1 1,1-1-1,-1 1 0,1-1 1,0 1-1,-1 0 0,1 0 0,0 0 1,0 1-1,0-1 0,-1 0 1,1 1-1,0 0 0,0 0 1,0 0-1,0 0 0,5 1 1,-3 0-1278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0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 2865,'25'-8'14969,"-10"2"-11291,8-5-2386,23-9 208,-40 18-1269,55-16 1397,-56 17-1556,0 0 0,0 1 0,0-1 1,0 1-1,0 0 0,0 0 1,0 0-1,0 1 0,0 0 0,5 1 1,-8-1-74,-1-1 0,0 1 0,0 0 0,1-1 0,-1 1 0,0 0 0,0 0 0,0 0 0,0 0 0,0 0 0,0 0 0,0 0 0,0 0 0,-1 0 1,1 0-1,0 1 0,-1-1 0,1 0 0,-1 1 0,1-1 0,-1 0 0,1 1 0,-1-1 0,0 0 0,0 1 0,0-1 0,0 0 0,0 1 0,0-1 0,0 1 0,0-1 0,0 0 0,-1 1 0,1-1 1,-1 0-1,1 1 0,-2 1 0,0 3-39,-1 1 0,0-1 0,0 0 0,-1 0 0,0-1 0,-5 7 0,-10 7-453,0 0-1,-32 23 1,27-23 132,33-25 516,1 2-1,-1-1 0,0 1 0,18-4 0,-22 6-20,1 1 0,-1 0 0,0 1-1,0-1 1,1 1 0,-1 0 0,7 1-1,-10-1-99,0 1-1,0-1 0,1 1 1,-1 0-1,0-1 1,0 1-1,0 0 0,0 0 1,0 1-1,0-1 0,0 0 1,0 1-1,0-1 1,-1 1-1,1-1 0,-1 1 1,1 0-1,1 2 0,9 14 298,-5-8-186,0 1 0,-1 0 0,0 0 0,8 21 0,-13-28-129,0 0 1,0-1-1,0 1 0,-1 0 1,0-1-1,1 1 0,-1 0 1,-1 0-1,1-1 1,-1 1-1,1 0 0,-1 0 1,0-1-1,0 1 0,-1-1 1,1 1-1,-1-1 0,1 0 1,-1 1-1,-4 4 0,-1 1 89,-1-1-1,1 1 0,-1-2 1,-1 1-1,1-1 1,-1 0-1,-1-1 0,1 0 1,-1-1-1,-11 6 0,14-9-89,1 1-1,0-1 1,-1 0-1,1-1 1,-1 0-1,0 0 1,1 0-1,-1-1 1,0 0-1,0 0 1,1-1-1,-1 1 1,0-1-1,1-1 0,-1 0 1,1 0-1,0 0 1,-8-3-1,12 3-70,0 1 0,0 0 0,0-1-1,0 1 1,1-1 0,-1 1 0,0-1 0,1 0-1,-1 0 1,1 1 0,-1-1 0,1 0-1,0-1 1,0 1 0,0 0 0,0 0-1,0 0 1,0-1 0,1 1 0,-1 0-1,1-1 1,-1 1 0,1 0 0,0-1-1,0 1 1,0-4 0,1 0-307,0 0 0,0 0 0,1 0 0,0 0 0,0 0 0,0 1 0,1-1-1,-1 0 1,5-5 0,20-25-1157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09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70 640,'12'-15'13581,"0"1"-6464,27-23 1330,-39 37-8404,0-1 0,0 1 0,1 0-1,-1 0 1,0-1 0,0 1 0,1 0 0,-1 0 0,0 0-1,0-1 1,1 1 0,-1 0 0,0 0 0,1 0 0,-1 0-1,0 0 1,1 0 0,-1-1 0,0 1 0,1 0 0,-1 0-1,0 0 1,1 0 0,-1 0 0,0 0 0,1 0 0,-1 0 0,0 1-1,0-1 1,1 0 0,-1 0 0,0 0 0,1 0 0,-1 0-1,0 0 1,1 1 0,-1-1 0,0 0 0,0 0 0,1 0-1,-1 1 1,0-1 0,6 19 432,-4 21-446,-12 26 54,7-52-228,0-1 0,1 1 1,1 0-1,0-1 0,1 1 0,2 17 0,-2-30-10,0 1 1,0-1-1,0 0 0,1 1 0,-1-1 1,1 0-1,-1 1 0,1-1 1,-1 0-1,1 0 0,0 1 1,-1-1-1,1 0 0,0 0 0,0 0 1,0 0-1,0 0 0,0 0 1,0 0-1,0 0 0,0-1 1,0 1-1,1 0 0,-1-1 0,0 1 1,2 0-1,21-1-1791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0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32 2136,'-26'3'11010,"1"5"-4355,17-5-5706,0 1-1,0 0 1,1 0-1,-9 8 1,7-5-883,0 1-1,1 0 1,0 0 0,-10 14 0,1 3 2578,16-24-2589,1 0 1,-1 0-1,0 0 1,1 0 0,-1 0-1,1 0 1,-1 0 0,1 0-1,-1 0 1,1 0-1,0 0 1,-1 0 0,1 0-1,0 0 1,0 0 0,0 0-1,0 0 1,0 1 0,0-1-1,0 0 1,0 0-1,0 0 1,0 0 0,1 2-1,0-3-33,0 1 0,0-1 0,0 1 1,0-1-1,1 0 0,-1 0 0,0 0 0,0 0 0,0 1 0,0-1 0,0 0 0,0-1 0,0 1 0,0 0 0,0 0 0,0 0 0,0-1 0,0 1 0,2-1 1,54-26-262,-57 27 238,104-67-2097,-2 1-7137,-73 51 6142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09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34 148 3017,'-21'28'13155,"9"2"-5816,12-29-7162,-1 1 1,1-1 0,0 0 0,0 1 0,0-1-1,0 0 1,0 1 0,1-1 0,-1 0-1,0 1 1,1-1 0,-1 0 0,1 1 0,-1-1-1,1 0 1,0 0 0,1 3 0,0-3-167,-1 1 1,1-1-1,0 1 1,0-1-1,0 0 1,0 0-1,0 0 1,0 0-1,0 0 1,0 0-1,0-1 1,0 1-1,1-1 1,2 1-1,-2 0 16,1-1 1,-1 1-1,1-1 1,-1 0-1,1 0 0,-1-1 1,1 1-1,-1-1 0,1 1 1,-1-1-1,0 0 0,1-1 1,-1 1-1,0 0 0,0-1 1,0 0-1,0 1 0,0-1 1,0-1-1,-1 1 1,1 0-1,0-1 0,-1 1 1,0-1-1,0 0 0,0 1 1,0-1-1,0 0 0,2-7 1,0 3-20,-2-1 1,1 0-1,-1 0 0,0 0 1,-1 0-1,0 0 1,0-1-1,-1 1 0,0 0 1,0 0-1,-3-14 1,-12-38-2991,8 32 1596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1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0 2809,'-28'3'11529,"2"5"-5550,21-6-5791,0 1 0,1 0-1,-1 0 1,1 0 0,-1 1-1,1 0 1,0-1 0,0 1-1,1 1 1,-1-1 0,1 1-1,0-1 1,0 1 0,0 0-1,1 0 1,-1 0 0,1 0-1,1 0 1,-1 1 0,0 6 0,-1 1 100,1 0 1,1 1 0,0-1 0,1 0 0,1 1-1,0-1 1,0 0 0,1 0 0,1 0 0,1 0-1,-1 0 1,2 0 0,0-1 0,0 0 0,1 0-1,1 0 1,10 14 0,-15-24-277,-1 0-1,1-1 1,0 1-1,0 0 1,0-1-1,0 1 1,0-1-1,0 1 1,0-1 0,0 0-1,0 0 1,1 0-1,-1 0 1,0 0-1,1-1 1,-1 1-1,1-1 1,-1 1 0,1-1-1,4 0 1,-4-1-8,1 0 1,0 0-1,-1 0 1,1 0-1,0-1 1,-1 1-1,0-1 1,1 0 0,-1 0-1,0 0 1,0-1-1,3-2 1,7-8-27,-2 0 0,1-1 1,-2 0-1,14-25 0,-17 28-8,35-65-271,-38 69 252,-1-1 0,0 0 1,0 0-1,-1-1 0,0 1 0,-1 0 1,2-14-1,-3 21 51,0 0 0,0 0 0,0 0 1,0 0-1,0 0 0,0 0 0,0 0 0,0 0 0,0 0 1,0 0-1,-1 0 0,1 0 0,0 0 0,-1 0 0,1 0 0,-1 1 1,1-1-1,-1 0 0,1 0 0,-1 0 0,1 1 0,-1-1 1,0 0-1,0 1 0,1-1 0,-1 1 0,-1-2 0,1 2 9,-1 0 0,1 0 0,-1 0-1,1 0 1,-1 0 0,1 0-1,-1 0 1,1 1 0,0-1-1,-1 0 1,1 1 0,-1-1-1,1 1 1,0 0 0,-3 1-1,-2 1 36,0 1-1,1 0 1,-1 1-1,1-1 0,0 1 1,-6 6-1,8-4-21,-1-1 0,1 1 0,0-1 0,0 1 0,1 0 0,0 0 0,0 1-1,1-1 1,0 0 0,0 0 0,0 13 0,1-10-255,1-1 0,0 0 0,0 0 0,0 0 0,1 0 0,1 0 0,0 0 0,6 15 0,-8-22-12,0 0 0,0 0 0,1 0 0,-1-1 0,0 1 0,1 0 0,-1-1 0,1 1 0,-1-1 1,1 1-1,0-1 0,-1 0 0,1 0 0,0 1 0,0-1 0,0-1 0,2 2 0,17 0-1521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11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 2345,'-1'1'15860,"-7"8"-12574,-16 17 263,-26 31-492,46-52-2888,0 0 0,1 1-1,0-1 1,1 1 0,-1-1-1,1 1 1,0 0-1,0 0 1,-2 11 0,4-17-158,0 1 1,0 0-1,0-1 1,0 1-1,0 0 1,-1-1-1,1 1 1,0 0 0,0-1-1,1 1 1,-1-1-1,0 1 1,0 0-1,0-1 1,0 1-1,0 0 1,1-1-1,-1 1 1,0-1 0,1 1-1,-1-1 1,0 1-1,1 0 1,-1-1-1,1 0 1,-1 1-1,1-1 1,-1 1-1,1-1 1,-1 1 0,1-1-1,-1 0 1,1 1-1,-1-1 1,1 0-1,0 0 1,-1 0-1,1 1 1,0-1-1,-1 0 1,1 0-1,-1 0 1,1 0 0,0 0-1,-1 0 1,1 0-1,0 0 1,-1 0-1,1 0 1,0-1-1,-1 1 1,1 0-1,-1 0 1,1-1 0,0 1-1,0-1 1,37-18-36,-35 17 22,119-87-4170,-96 69 2957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25 186 2489,'-10'21'7961,"0"4"5650,6-4-11914,4-1 1423,11-2-2208,7-2-504,14-9-408,3-7-128,3-14-80,-1-9 8,-11-11 48,-6-3 80,-13-1 88,-7-2-24,-9 2-288,-5 2-328,-7 5-1744,1 8 1399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12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44 2353,'-3'-4'9286,"-2"3"-3779,-10 2-1647,-11 7-2876,10-2-243,0 2 0,-28 17 0,37-21-618,1 0 1,0 1-1,0-1 0,0 2 1,1-1-1,0 0 0,0 1 0,-9 13 1,14-19-86,0 1 0,0 0 1,-1-1-1,1 1 0,0 0 1,0-1-1,0 1 0,0 0 0,-1 0 1,1-1-1,0 1 0,0 0 1,1 0-1,-1-1 0,0 1 1,0 0-1,0-1 0,0 1 1,1 0-1,-1-1 0,0 1 0,1 0 1,-1-1-1,0 1 0,1 0 1,-1-1-1,1 1 0,-1-1 1,1 1-1,-1-1 0,1 1 0,-1-1 1,1 1-1,0-1 0,-1 0 1,1 1-1,-1-1 0,1 0 1,0 0-1,-1 1 0,1-1 0,1 0 1,36 8 1149,-33-7-992,84 9 1427,25 3-599,-99-10-957,0 0-1,-1 1 1,0 1-1,1 1 1,19 10-1,-29-13-65,0 0 1,0 1-1,-1 0 0,1 0 1,-1 0-1,0 0 0,0 1 1,0-1-1,0 1 1,-1 0-1,0 0 0,0 1 1,-1-1-1,1 0 0,-1 1 1,0 0-1,0-1 0,-1 1 1,0 0-1,0 0 0,0 0 1,-1 0-1,0 0 0,0 0 1,-1 0-1,1 0 0,-2 6 1,0-1-47,-1 0 1,0-1 0,0 1-1,-1-1 1,0 0-1,-1 0 1,0-1 0,0 1-1,-1-1 1,0 0-1,-1-1 1,0 1 0,0-1-1,-10 8 1,14-14-5,1 0 0,0 0 0,-1 0-1,0 0 1,1-1 0,-1 1 0,0-1 0,0 0 0,0 0 0,0 0-1,0 0 1,0 0 0,0 0 0,0-1 0,0 0 0,0 0 0,-1 1 0,-3-2-1,4 0 6,0 0-1,0 0 0,1 0 0,-1 0 0,0-1 1,1 1-1,-1-1 0,1 0 0,0 0 0,-1 0 1,1 0-1,0 0 0,0 0 0,0-1 0,-2-3 0,-4-7 67,1-1 0,1 0-1,1 0 1,0 0 0,0 0-1,-2-18 1,2 8 307,0-1 0,2 1 0,1-1 0,1 0 0,1 0 0,1 0 0,5-28 0,-5 44-331,1 0 1,0 0-1,1 0 0,0 1 0,1-1 0,-1 1 0,2-1 0,-1 1 0,1 0 0,0 1 0,1-1 0,-1 1 1,2 0-1,-1 1 0,1-1 0,0 1 0,0 1 0,1-1 0,-1 1 0,1 0 0,0 1 0,13-5 0,-9 5-515,0 0 0,0 1 0,1 1 0,-1 0 0,1 1 0,-1 0 0,1 1 0,-1 0-1,1 1 1,-1 1 0,22 4 0,7 5-1438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13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13 2601,'-20'-2'6129,"-2"1"6458,-7 8-10915,0 7 936,-1 13-719,1 4-481,12-2-480,7-7-327,19-14-289,9-10-120,18-18-256,5-7-168,4-7-721,1-3-1175,-5 9 792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01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104 107 1664,'15'-27'13382,"-12"21"-12697,0 0 0,-1 0 0,0 0 0,0 0 0,-1 0 0,0 0 0,0-1 0,0 1-1,-1-11 1,0 17-662,0 0 0,0-1 0,0 1 0,0 0 0,0 0 0,0-1 0,0 1 0,0 0 0,0-1 0,0 1 0,0 0 0,0 0 0,0-1 0,0 1 0,0 0 0,0 0 0,0-1 0,-1 1 0,1 0 0,0 0 0,0-1 0,0 1 0,0 0-1,-1 0 1,1 0 0,0-1 0,0 1 0,-1 0 0,1 0 0,0 0 0,0 0 0,-1 0 0,1-1 0,0 1 0,0 0 0,-1 0 0,1 0 0,-1 0 0,-9 8 226,-7 15-231,-1 13 330,2 0 0,2 2 0,1 0 0,2 0 0,-11 70 0,18-79-223,2 0-1,1 0 1,1 1-1,1-1 1,2 0-1,1 0 1,1-1-1,14 42 1,-17-63-185,0 1 1,1-1-1,1-1 0,-1 1 1,1 0-1,0-1 0,0 0 1,1 0-1,0 0 0,0 0 1,0-1-1,1 0 0,0 0 1,0 0-1,0-1 0,0 0 1,1 0-1,0 0 0,-1-1 1,1 0-1,1-1 0,10 3 1,-6-1-677,0 0 0,-1 0 0,1 1 1,-1 1-1,0 0 0,17 12 0,-10-2-156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13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9 321 3281,'-6'30'7521,"3"-7"5202,5-8-11715,12-10 689,3-7-665,4-15-696,-1-6-176,-3-12-152,-6-6-32,-5-6-160,-2-3-408,-5-6-1297,-2 2 2906,3-14-1305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14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3145,'16'1'12580,"9"-7"-6655,-9 2-5062,0 1-397,0 1 0,0 0 0,0 1 0,0 1 0,1 0 0,-1 1 1,0 1-1,0 1 0,0 0 0,21 7 0,-26-6-367,-1 1 0,1-1 0,-1 2 1,0-1-1,-1 2 0,0-1 0,0 1 0,0 0 0,0 1 0,-1 0 1,-1 1-1,1-1 0,-2 1 0,1 1 0,9 18 0,-3 1-53,-1 1-1,-2 0 1,-1 0-1,-1 1 1,4 39-1,7 164-27,-16-183 1,13 509 908,-59 592-1,18-848-909,-31 558 32,59-395-39,1-146 5,-3-254 14,-4 116 15,0-154-1,0-1-1,-2 0 1,-1-1 0,-12 38 0,15-57-26,-1 1-1,0-1 1,0 0 0,0 0 0,-1 0-1,-8 10 1,11-16-52,1 0-1,-1-1 0,0 1 1,1-1-1,-1 1 0,0-1 1,0 1-1,0-1 0,0 0 1,0 0-1,0 0 0,0 0 1,0 0-1,-1-1 0,1 1 1,0-1-1,0 1 0,-1-1 1,1 0-1,0 0 0,-1 0 1,1 0-1,0 0 0,-1 0 1,1-1-1,0 1 0,-1-1 1,1 0-1,0 1 0,-4-3 1,0-1-318,0 0 0,0 0 0,0-1 0,0 0 0,1 0 0,0 0 0,0-1 0,-6-9 0,-18-29-1259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55:18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540 12 1656,'-26'6'11143,"-2"-6"-4262,-33-8-1934,49 5-4980,0 1-1,0 0 1,-1 1 0,1 0 0,-1 1-1,0 0 1,1 1 0,-1 1 0,-13 3 0,17-1 63,0-1 1,1 2 0,-1 0-1,1 0 1,0 0 0,0 1 0,1 0-1,0 1 1,0-1 0,0 1-1,1 1 1,0-1 0,0 1 0,1 0-1,-6 12 1,-5 14 235,0 1 0,-15 59-1,20-61-37,-7 30 186,2 2 1,4 0 0,-9 123-1,19 206-254,4-139 193,-15 111 942,1 192-630,19 369-559,-7-796-18,23 202 184,29-3-197,-36-234-33,49 189 4,-24-122-18,-4 27 15,14 59-37,-27-148-9,-11-46 4,1 0-1,33 80 1,-46-133-7,0 0 0,0 1 0,0-1 0,1 0 0,-1 0 0,0 1 0,1-1 0,-1 0 0,1-1 0,0 1 0,0 0 0,0 0 0,0-1 0,0 1 0,0-1 0,0 0 0,0 1 0,1-1 0,-1 0 0,0 0 0,1-1 0,2 2 0,-2-2-41,1 0-1,-1-1 0,0 1 1,0-1-1,0 1 0,1-1 1,-1 0-1,0 0 1,0 0-1,0-1 0,0 1 1,0-1-1,-1 0 1,1 1-1,0-1 0,4-5 1,6-6-799,0-2 1,-1 1 0,0-2 0,-1 1 0,-1-2 0,0 1-1,13-34 1,0-3-1089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38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20 1056,'-5'-8'5185,"-6"-4"4049,10 28-6969,1 2-1501,-1 0 0,-2 20 0,-2 32 1194,8 2-609,18 442 1740,-20-484-3158,1-1 0,1-1 0,1 1 0,2 0 0,13 38 0,-19-66-33,0-1 1,0 0 0,0 0 0,0 1 0,0-1 0,1 0 0,-1 0 0,0 0 0,0 1 0,0-1 0,0 0 0,0 0-1,1 0 1,-1 0 0,0 1 0,0-1 0,0 0 0,0 0 0,1 0 0,-1 0 0,0 0 0,0 1 0,1-1 0,-1 0-1,0 0 1,0 0 0,0 0 0,1 0 0,-1 0 0,0 0 0,0 0 0,1 0 0,-1 0 0,0 0 0,0 0 0,1 0-1,-1 0 1,0 0 0,0 0 0,1 0 0,-1 0 0,0-1 0,0 1 0,0 0 0,1 0 0,-1 0 0,0 0 0,0 0 0,0 0-1,0-1 1,1 1 0,-1 0 0,0 0 0,3-3-1202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42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1256,'5'-13'10612,"-4"28"-6384,-1 10-4278,72 564 6419,-56-286-5368,3 24-756,-9-224 187,-5 130 1,-3-60-400,-9 133 109,9 78-132,1-292-4,13 110-11,0 3 472,-12-154-317,17 86 1,-12-89-146,-7-20-590,-7-45-3417,1-4 2604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50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1608,'6'-4'10287,"0"5"-4303,2 13-2655,0 27-4626,-7-38 1988,21 235 1988,1 0-1736,-14-139-613,-6 146 0,-4-136-313,-21 183 38,19-266-52,3-20-1,-2 8 3,0 1 0,2-1 0,1 23 0,10 92 488,0 1 180,-1-74-601,-4-17 112,4 55 0,-9-48-21,0 10-100,14 91-1,-14-130-60,-1 0 0,-1 0 0,0 0 0,-1-1-1,-1 1 1,0-1 0,-8 23 0,0 5-210,3-16-2865,7-23 1981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2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23 2136,'7'-11'12813,"-5"1"-7017,-3 9-4122,4 15-1367,7 46-22,-2 1-1,0 92 1,-15-108 67,6-40-318,-1-1 0,1 1 0,1 0 0,-1 0 0,1 0 0,-1 0 0,1 0 0,1 0-1,-1 0 1,1 0 0,0 0 0,2 7 0,-1-5 17,-1-1 0,0 1 0,0 0 0,0 0 0,-1 0 0,0 0 0,-1 0 0,-2 13 0,2-10-12,0 0 0,0-1 1,2 20-1,2 13 33,-1-1 0,-2 0 0,-6 42-1,-1 17 437,7-89-490,1 0 0,1 0-1,3 17 1,-3-21-4,-1 0 1,1 0-1,-1 0 1,0 0-1,-1 0 0,0 0 1,0 0-1,-1 1 1,0-1-1,-2 8 1,2-7 124,-1-1 0,1 0 0,0 1 0,1-1 0,0 13 0,-2 25-19,-2-9-95,2 0-1,1 0 1,4 41-1,0 8-15,5 174 42,-7-216 132,-5 47 0,1-47-2,2 47 0,1 195-159,-3-124-12,-2 196 54,2-315 200,-1 0 0,-3 1 0,-11 43 0,2-16-435,17-93-4899,0 0 3606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27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1377 792,'0'0'159,"0"0"-1,0 0 0,-1 0 1,1 0-1,0 0 1,0 0-1,-1 0 0,1 0 1,0 0-1,0 0 1,-1 0-1,1 0 1,0 0-1,0-1 0,0 1 1,-1 0-1,1 0 1,0 0-1,0 0 0,0 0 1,-1 0-1,1-1 1,0 1-1,0 0 0,0 0 1,0 0-1,0-1 1,-1 1-1,1 0 1,0 0-1,0 0 0,0-1 1,0 1-1,0 0 1,0 0-1,0-1 0,0 1 1,0 0-1,0 0 1,0 0-1,0-1 0,0 1 1,4-10 12568,-5 10-12559,9 0 10,-1 0 0,0-1 0,1 0 0,-1 0 0,0 0 1,1-1-1,-1 0 0,0-1 0,-1 1 0,1-1 0,0-1 0,-1 1 0,1-1 0,-1 0 0,0-1 0,7-6 0,48-32 272,-46 33-351,0 0 0,-1-1 0,25-23 0,-30 24-97,267-270 39,-192 215-10,-22 19-9,-46 36-19,0 0 0,0 1-1,1 1 1,0 1 0,31-10 0,-21 8 1,37-18 0,233-131 36,-284 152 12,0 1-1,22-5 1,-28 9-25,1-1 0,-1 0 0,0 0 0,0 0 0,0-1 0,0 0 0,-1-1 0,1 0 0,-1 0 1,0 0-1,0 0 0,0-1 0,5-6 0,10-13-14,1 2 0,40-32 0,-33 29-3,34-36 1,-46 44-4,0 2 0,1 0 0,22-15 0,23-17 3,-42 29-5,1 2 0,1 1-1,41-20 1,77-29-131,-138 63 119,34-16-2557,-34 16 3146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4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145 228 32,'0'0'83,"1"1"1,-1-1-1,0 1 1,1-1-1,-1 0 0,1 1 1,-1-1-1,0 1 1,0-1-1,1 1 0,-1-1 1,0 1-1,0 0 1,0-1-1,1 1 0,-1-1 1,0 1-1,0-1 1,0 1-1,0-1 0,0 1 1,0 0-1,0-1 0,0 1 1,0-1-1,0 1 1,-1-1-1,1 1 0,0 0 1,0-1-1,0 1 1,-1-1-1,1 1 0,-1-1 119,1 0 0,0-1 0,0 1 0,-1 0 0,1 0 0,0-1 0,0 1 0,-1 0 0,1-1-1,0 1 1,0 0 0,0-1 0,0 1 0,0 0 0,0-1 0,-1 1 0,1 0 0,0-1 0,0 1-1,0 0 1,0-1 0,0 1 0,0 0 0,0-1 0,0 1 0,0 0 0,1-1 0,-1 1 0,0 0-1,0-1 1,0 1 0,0 0 0,0-1 0,1 1 0,-1 0 0,0-1 0,0 1 0,0 0 0,1 0-1,-1-1 1,0 1 0,1 0 0,-2 11 8532,0-26-7583,1 10-908,-1-12 424,-1 0 1,-5-24-1,6 35-652,-1 0 0,-1 0 0,1 0-1,-1 0 1,0 1 0,0-1 0,-1 1 0,1-1 0,-10-8 0,-39-36-443,14 22-3032,30 23 2692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41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1 318 2264,'0'-6'3409,"4"-10"7089,0-4-9361,13-10 719,5-4-496,3-1-559,4 3-329,-1 1-384,-6 3-56,2-1-344,-4-1-577,-7 4 521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02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1696,'5'3'19849,"-2"17"-15829,0 16-6352,-2-25 4276,-3 148-30,0-39-4501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56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40 1768,'0'0'328,"0"0"-1,-1-1 1,1 1-1,0-1 1,0 1-1,-1-1 1,1 1-1,0 0 1,0-1-1,-1 1 0,1-1 1,0 1-1,-1 0 1,1 0-1,0-1 1,-1 1-1,1 0 1,-1-1-1,1 1 1,-1 0-1,1 0 1,0 0-1,-1 0 0,1 0 1,-1-1-1,1 1 1,-1 0-1,0 0 1,-18 3 2472,-16 12-1803,26-8-833,1 0 0,-1 0 1,2 0-1,-1 1 0,1 0 1,0 1-1,1 0 0,0 0 0,0 0 1,1 1-1,0-1 0,-5 17 0,4-10 96,1 1-1,1 0 0,1 0 0,0 0 0,1 0 0,1 0 1,2 21-1,-1-32-187,0 0-1,1-1 1,0 1 0,0-1 0,0 1 0,1-1-1,0 1 1,0-1 0,0 0 0,1 0 0,-1 0-1,7 8 1,-6-11-33,-1 1 0,1 0 0,0-1 0,0 1 0,1-1-1,-1 0 1,0 0 0,1 0 0,-1-1 0,1 1 0,0-1 0,-1 0 0,1 0 0,0 0-1,0 0 1,0-1 0,-1 0 0,1 1 0,6-2 0,1 0-8,1-1 1,-1 0-1,0-1 1,0 0-1,0-1 1,0 0 0,-1-1-1,0 0 1,0-1-1,0 0 1,0 0-1,10-11 1,0 1-8,-1-1 0,-1-1 0,-1-1 0,21-30 1,-33 43-11,-1-1 0,0 0 1,0 1-1,-1-1 1,1-1-1,-2 1 0,1 0 1,1-11-1,-3 14-6,-1 0 0,1 0-1,-1 0 1,-1 1 0,1-1-1,0 0 1,-1 0 0,0 1 0,0-1-1,0 0 1,0 1 0,-1-1-1,1 1 1,-1 0 0,0-1 0,0 1-1,0 0 1,-5-5 0,-1-1 17,0 1 0,-1 0-1,0 1 1,-1 0 0,1 0 0,-1 1 0,-1 0 0,-20-8 0,8 6-433,0 1 0,-1 1 1,-33-5-1,44 9 93,5 0 20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56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751 172 1344,'-59'17'7619,"-27"9"-2180,57-17-4698,0 2 0,-39 21 0,52-23-647,-167 99 997,153-88-719,0 1 0,2 2 1,-46 46-1,61-53-201,0 1 1,1 0-1,0 1 0,2 0 1,0 1-1,1 0 1,1 0-1,-11 39 0,16-43-111,0-1-1,0 1 0,1-1 0,1 1 0,1 0 0,0-1 1,0 1-1,2 0 0,0-1 0,0 1 0,2-1 1,0 0-1,7 20 0,-5-24-38,0 0-1,1 0 1,0 0-1,0 0 1,1-1 0,0-1-1,0 1 1,1-1 0,0-1-1,1 0 1,0 0-1,0 0 1,0-2 0,15 7-1,3 0 12,2-1-1,-1-2 1,1-1-1,41 5 1,-20-6 62,0-3 0,1-2 0,0-2 1,-1-3-1,1-2 0,-1-2 0,-1-2 0,1-3 1,-2-1-1,1-3 0,-2-2 0,0-2 1,-2-2-1,0-2 0,-2-2 0,59-46 0,-40 22-307,-3-4 0,-2-2 0,78-99 0,-128 144 35,0 1-1,-1-1 1,0 0 0,-1 0-1,-1-1 1,1 0-1,-2 0 1,0 0 0,4-16-1,-7 18 47,0 1 0,-1 0 0,0 0 0,-1 0 0,0 0 0,0 0 0,0 0 0,-1 0 0,-1 0 0,0 0 0,0 0 0,-8-14-1,-2 0-48,0 1 0,-2 1 0,0 0-1,-33-33 1,-82-62-2065,59 61 1312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57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772 307 456,'-7'-5'1214,"1"0"0,-1 1 1,0-1-1,0 1 0,0 1 0,0 0 0,-1 0 0,1 0 0,-1 1 0,0 0 1,-10-2-1,7 4-487,0-1 0,0 1 0,0 1 1,0 0-1,0 0 0,0 1 0,-15 5 1,-1 3-331,0 1 0,1 1 0,0 2 0,1 0 0,-33 26 0,2 1 441,-57 53 0,93-75-690,1 1 0,1 0-1,1 1 1,1 1 0,1 1 0,-13 26-1,12-12-21,2 1 1,2 1-1,1 0 0,2 0 0,2 1 0,1 0 0,2 0 0,2 0 1,6 70-1,-2-83-55,1 0 1,1-1 0,2 1 0,0-1-1,2 0 1,1 0 0,1-1-1,1 0 1,1-1 0,1 0-1,2-1 1,0 0 0,1-1-1,1-1 1,23 21 0,-21-25-60,0 0 0,1-2 0,1 0-1,1-1 1,0-1 0,0-2 0,1 0 0,1-1 0,0-1 0,0-1 0,1-2 0,0 0 0,0-2 0,0 0 0,0-2 0,1-1 0,-1-1 0,1-1 0,-1-1 0,1-1-1,45-13 1,-41 6-58,-1-1 0,0-1-1,-1-2 1,-1-1 0,0-1-1,-1-1 1,24-22 0,-18 12-193,-1-3 0,-2 0 0,-1-2 1,40-60-1,-35 39-338,-2-2 0,-3 0-1,-2-3 1,-3 0 0,-2-1 0,25-122-1,-39 148 333,-3 1-1,0 0 0,-2-1 0,-2 0 1,-1 0-1,-1 1 0,-2-1 1,-1 1-1,-2 0 0,-1 0 1,-1 1-1,-25-56 0,16 48 160,-1 1-1,-2 0 1,-44-59-1,55 84-10,-1 0-1,-1 1 0,1 1 0,-2 0 1,0 0-1,0 1 0,-1 1 1,0 0-1,0 1 0,-1 1 0,0 0 1,-29-9-1,23 12-235,1 0 1,0 1 0,-1 1-1,0 1 1,1 1-1,-40 5 1,-26 10-394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58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2473,'30'-21'9116,"39"-24"853,-62 41-9653,0 0-1,0 1 1,1 0 0,-1 1-1,1-1 1,-1 1-1,1 1 1,7-1 0,-12 1-304,-1 1 0,0 0 1,0 0-1,0 1 0,0-1 1,1 0-1,-1 1 1,0-1-1,0 1 0,0 0 1,0 0-1,0 0 0,0 0 1,0 0-1,-1 0 0,1 0 1,0 0-1,-1 1 1,1-1-1,0 1 0,-1-1 1,0 1-1,1 0 0,-1 0 1,0-1-1,0 1 1,0 0-1,0 0 0,0 0 1,0 0-1,-1 0 0,1 0 1,-1 1-1,1-1 1,-1 0-1,0 0 0,0 0 1,0 3-1,0 9 11,0 0 1,-1 0-1,-1 0 0,-4 21 0,-34 106 112,-3 18-58,42-153-79,-1 1 1,1-1-1,1 1 0,0-1 0,0 1 0,0-1 0,0 1 0,1 0 0,2 6 0,-2-11 1,-1 0 0,1 0 0,0-1 1,0 1-1,0 0 0,1-1 0,-1 1 0,0-1 0,0 1 0,1-1 1,-1 0-1,1 1 0,-1-1 0,1 0 0,0 0 0,0 0 0,-1 0 0,1 0 1,0-1-1,0 1 0,0 0 0,0-1 0,0 1 0,0-1 0,0 0 0,0 0 1,0 0-1,0 0 0,0 0 0,0 0 0,0 0 0,3-2 0,8 0 10,1-1-1,-1-1 1,0 0-1,0 0 0,-1-2 1,1 1-1,19-14 1,82-64-1964,-77 54 222,37-28 44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0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1980 1320,'-12'21'13545,"12"-18"-10021,9-12-2095,-7 7-1278,-1 1 0,1 0 1,-1 0-1,1 0 0,-1 0 1,1 0-1,0 0 0,-1 0 1,1 0-1,0 1 0,0-1 0,0 1 1,0-1-1,0 1 0,-1 0 1,1 0-1,4 0 0,-4 0-41,1 0 0,-1-1 0,1 1 0,-1 0 0,1-1 0,-1 0 0,1 1 0,-1-1 0,1 0 0,-1 0 0,0 0 0,3-2-1,100-92 2168,-91 85-2011,9-6-26,0-2 0,-2 0-1,0-1 1,0-1 0,-2-1 0,24-33-1,-27 28-203,1 0-1,1 2 0,1 0 0,1 1 1,1 2-1,0 0 0,2 1 0,38-26 1,156-79 1202,-118 71-1143,155-112 0,-208 130-93,21-18 3,1 3 0,2 3 0,83-41-1,-102 65-3,168-89 3,-188 94-3,0-1-1,-2-2 1,0-1 0,43-45-1,26-44 0,112-112-18,-175 191-23,-4 3-13,2 0 1,47-30-1,-76 57-72,1-1 1,0 0-1,-1 1 0,0-2 0,8-8 0,3-14-4553,-11 17 3412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1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26 1664,'3'0'1486,"0"0"0,0 0 0,0 0 0,0 0 0,0-1 0,-1 0 0,1 1 0,4-3-1,-6 3-1243,0-1 0,0 1 0,-1-1-1,1 1 1,0-1 0,-1 1 0,1-1-1,0 0 1,-1 0 0,1 1 0,-1-1-1,1 0 1,-1 0 0,1 1 0,-1-1-1,1 0 1,-1 0 0,0 0 0,1-1-1,-2 2-137,1-1 0,0 1-1,0-1 1,-1 1 0,1 0-1,-1-1 1,1 1 0,0 0 0,-1-1-1,1 1 1,-1 0 0,1 0-1,0 0 1,-1-1 0,1 1 0,-1 0-1,1 0 1,-1 0 0,1 0-1,-1 0 1,1 0 0,-1 0 0,1 0-1,-1 0 1,1 0 0,-1 0-1,0 0 1,-17 0 548,17 0-576,-174 12 1905,167-12-1943,0 1-1,0-1 0,1 1 0,-1 1 0,0 0 1,1 0-1,-1 0 0,1 1 0,0 0 0,-8 4 0,12-5-39,1 0-1,0-1 0,-1 1 1,1 1-1,0-1 0,0 0 1,1 0-1,-1 1 0,0-1 0,1 1 1,-1-1-1,1 1 0,0 0 1,0 0-1,0-1 0,0 1 1,1 0-1,-1 0 0,1 0 1,-1 0-1,1 0 0,0 0 0,0 0 1,0 0-1,1 0 0,-1 0 1,1-1-1,0 1 0,1 4 1,0 1-6,0 0 1,0 0 0,1 0 0,1-1 0,5 11 0,-7-15-7,0 0-1,0 0 1,1-1-1,-1 1 1,1-1-1,-1 0 0,1 0 1,0 0-1,0 0 1,0 0-1,0-1 1,0 1-1,0-1 1,1 0-1,5 2 1,0-2 18,0 1 0,0-1-1,0-1 1,0 1 0,0-2 0,0 1 0,11-3 0,20-1 33,-37 4-35,1 0 0,-1 1 0,1-1 0,0 1 0,-1 0 1,1 0-1,-1 1 0,0-1 0,1 1 0,-1-1 0,0 1 0,0 0 0,0 0 0,0 0 1,0 1-1,3 3 0,7 7 4,-1 1 0,11 17 1,1-1 3,-24-29-7,1 0 0,-1 0 0,0-1 0,1 1 1,-1 0-1,0 0 0,0 0 0,1 0 0,-1 0 0,0-1 0,0 1 0,0 0 0,0 0 0,0 0 0,0 0 0,-1 0 0,1 0 1,0 0-1,0-1 0,0 1 0,-1 0 0,1 0 0,-1 0 0,1 0 0,0-1 0,-1 1 0,1 0 0,-1-1 0,0 1 0,1 0 0,-1-1 1,0 1-1,1 0 0,-1-1 0,0 1 0,0-1 0,1 0 0,-1 1 0,-2 0 0,-40 22 102,33-18-83,-68 41 42,44-24-42,-38 17-1,62-34-20,0-1 0,0 0 0,-1-1-1,1 0 1,-1-1 0,0 0 0,0 0-1,-17 0 1,25-2-120,1 0 0,0-1 0,-1 1 1,1 0-1,-1-1 0,1 1 0,0-1 0,-1 0 0,1 1 0,0-1 0,0 0 0,0-1 0,-1 1 0,1 0 0,1 0 0,-1-1 0,0 0 1,0 1-1,0-1 0,1 0 0,-1 0 0,1 1 0,-1-1 0,1-1 0,0 1 0,0 0 0,0 0 0,0 0 0,0-1 0,0 1 0,1 0 1,-1-1-1,0-3 0,-1-28-1134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1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923 39 1832,'-16'-5'3802,"-1"1"-1,-28-2 1,26 5-1511,-1 0-1,-20 3 1,13 1-948,0 2-1,0 1 1,-47 16-1,3 8-941,2 3-1,-77 49 0,143-80-309,-29 17 111,1 1 0,-51 44 0,67-50-152,1 0 1,0 2 0,1-1 0,1 2 0,1-1 0,-19 37 0,17-24 10,2 2 1,0-1 0,2 2-1,2-1 1,1 1 0,1 0-1,2 0 1,1 1 0,1-1-1,2 1 1,8 53 0,-5-64-12,1 0 0,1-1 0,0 0 0,2 0 0,0 0 0,15 24 0,-16-32-26,2 0 0,0-1 0,0 0 0,1 0 0,1-1 0,0 0 0,1-1 0,-1 0 0,25 15 1,-20-17-14,0-1 1,1-1 0,-1 0-1,1 0 1,1-2-1,-1 0 1,0-1 0,1-1-1,0-1 1,-1 0 0,1-2-1,0 0 1,-1 0 0,1-2-1,26-6 1,-4-2-59,0-2 0,-1-2 0,0-1 0,-1-2 0,54-34 0,-53 26-209,-2-1 0,-1-2 0,-1-2 0,-2-1 0,57-69 0,-68 72-145,-1-2 0,-1 0-1,-2-1 1,-1 0 0,-1-2 0,-2 0 0,17-65 0,-27 82 228,-1 0 0,-1 0 1,0 0-1,-2 0 1,0-1-1,0 1 0,-2 0 1,0 0-1,-1 0 1,-1 1-1,0-1 0,-1 1 1,-1-1-1,-1 2 1,0-1-1,-1 1 0,-1 0 1,-15-21-1,-44-60 1479,-3-3-694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2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1599 2513,'-17'22'9069,"9"-11"-595,28-26-7582,26-28-100,-2-3 0,74-99 0,42-45 1141,-107 142-1707,3 2 0,76-49 0,-80 61-227,-2-2 1,-1-2 0,81-84 0,-40 12 17,-56 66-7,1 1-1,3 1 1,67-57 0,-49 56-9,3 3 1,0 2-1,3 3 1,82-34 0,-72 43 16,-38 14 1,37-17 0,-67 27-18,0 0 0,0 0 0,0 0 0,0 0 1,-1-1-1,7-5 0,-9 5-110,1 1 0,-1 0 0,1-1 1,-1 1-1,0-1 0,0 0 0,-1 1 0,1-1 0,0 0 0,-1 0 0,0 1 0,1-4 1,3-49-4614,-3 34-911,0 12 2839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3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 1856,'14'-25'12697,"-2"1"-5658,4 8-4120,-16 15-2891,0 1 0,1 0 0,-1 0 0,1 0 0,-1-1 0,1 1-1,-1 0 1,1 0 0,0 0 0,-1 0 0,1 0 0,-1 0 0,1 0 0,-1 0 0,1 0 0,-1 0 0,1 0 0,-1 1 0,1-1 0,-1 0 0,1 0 0,-1 0 0,1 1 0,-1-1 0,1 0 0,-1 1 0,0-1 0,1 0 0,-1 1 0,1-1 0,11 20 348,0 27 156,-12-47-511,4 27 206,-2 0-1,0 0 1,-2 0 0,-4 43 0,-16 46-4543,15-102 2740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3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331 108 3785,'-3'-3'1588,"0"-1"0,-1 0 1,1 1-1,-1 0 0,0 0 1,-6-3-1,7 4-797,0 0-1,0 1 0,-1 0 1,1 0-1,0 0 1,-1 0-1,-6 0 1,5 1-481,0 0-1,0 0 1,0 1 0,0-1 0,1 1-1,-1 1 1,0-1 0,0 1-1,1 0 1,-1 0 0,1 0 0,-5 3-1,-4 4-301,0 1 0,1 0 0,0 0 0,1 2 0,0-1-1,1 1 1,-13 21 0,9-10 122,1 0 0,2 1 0,0 1 0,2 0 0,0 0 0,2 0 0,1 1 0,1 0 0,-3 40 0,6-18 31,1 0-1,3 0 1,2 0 0,12 59-1,-12-86-117,0-1-1,1-1 0,1 1 0,1-1 1,1 0-1,1-1 0,17 28 1,-21-39-34,0 0 1,1-1-1,-1 1 0,1-1 1,1-1-1,-1 1 1,1-1-1,0 0 0,0-1 1,1 1-1,-1-2 1,1 1-1,0-1 0,0 0 1,0 0-1,0-1 1,1-1-1,-1 1 0,1-1 1,13 0-1,-3-2-24,1-1 0,-1 0 0,0-1-1,0-2 1,0 0 0,0-1 0,-1 0-1,0-2 1,0 0 0,-1-1 0,0-1-1,0 0 1,29-25 0,-18 10-127,0-1 1,-2-1-1,-1-1 1,-2-1-1,0-1 1,24-44-1,-35 52-34,-1-1 0,0 0 0,-2 0 0,-1-1-1,0 0 1,5-39 0,-10 44-18,-2 0 0,0 0 0,-1 0 0,-1 0 0,-1 0 0,0 1-1,-1-1 1,-2 1 0,-9-29 0,6 27-146,-1 1-1,0 0 1,-2 0-1,0 1 1,-1 0-1,-1 1 1,0 0-1,-1 1 1,-1 1-1,-1 0 1,0 1-1,-32-21 1,24 22-218,-38-16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02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41 896,'0'4'15540,"7"-4"-8915,-1-1-4793,4-4-943,5-1-153,6-3-448,4-2-192,6 4-264,2 2-408,1 4-1073,1 1-975,-5 1 1087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5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2016,'1'1'10938,"-1"2"-7679,2 17-2931,13 67 2500,4 143 0,-17 91-1644,-3-289-1011,-2 159 315,-35 234-1,1-63-134,28-248-330,4-4 455,13 130-1,-6-193-425,17 163 28,-4-59 27,-14-140-74,0 15 24,1-1 1,2 0 0,1 0 0,13 44-1,-6-31-35,-2 1 0,-2 0 0,-2 0 0,2 50 0,-2-29-10,5 18 4,3 38 17,-9-32-31,20 93 0,-6-115-3248,-15-52 2046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7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 2561,'28'-6'12199,"11"-15"-8475,-16 9-2852,-10 5-464,1 0-1,0 1 0,0 1 1,1 0-1,24-4 1,-36 9-402,0-1 1,-1 1-1,1 0 0,0 0 1,0 0-1,-1 0 0,1 0 1,0 0-1,-1 1 0,1 0 1,0-1-1,-1 1 1,1 0-1,0 0 0,-1 0 1,1 1-1,-1-1 0,0 0 1,0 1-1,1 0 0,-1 0 1,0-1-1,0 1 1,0 0-1,-1 1 0,1-1 1,0 0-1,-1 0 0,0 1 1,1-1-1,-1 1 0,0-1 1,0 1-1,0-1 1,-1 1-1,1 0 0,-1 0 1,1-1-1,-1 4 0,1 0 23,-1 1-1,1-1 1,-1 0-1,-1 0 1,1 0-1,-1 0 0,0 0 1,0 0-1,-1-1 1,1 1-1,-2 0 0,1 0 1,0-1-1,-1 0 1,-4 6-1,9-12-27,1 0 0,-1 0 0,0 0 0,0 0 0,1 0 0,-1 1 0,1-1 0,-1 1 0,1-1 0,-1 1 0,1 0 0,-1 0 0,4 0 0,-1 0-9,0 0 1,0 1-1,0 0 1,0-1-1,-1 1 1,1 1-1,6 1 0,0 5 0,0-1-1,0 1 1,-1 1-1,12 12 0,5 5 11,-25-25-5,0 1 0,0 0 0,-1 0 0,1 0 0,-1-1 1,0 2-1,1-1 0,-1 0 0,0 0 0,0 0 0,0 0 0,0 1 0,-1-1 0,1 0 0,0 1 0,-1-1 0,0 1 0,0 2 0,0 0 12,0 0 0,-1-1 0,0 1-1,0 0 1,0-1 0,-1 1-1,0-1 1,-4 8 0,-3 4 238,-1-1 1,-1-1-1,-22 25 0,11-16 298,-1 0 0,-52 38 0,65-54-611,0 0 0,-1-1 0,0 0-1,0-1 1,0 0 0,0-1 0,-1 0-1,0-1 1,0 0 0,0-1 0,-12 1 0,21-3-123,0 0 0,1 0 1,-1 0-1,1 0 0,-1 0 1,1-1-1,-1 1 0,1-1 1,-1 0-1,1 0 0,0 0 1,-1 0-1,1 0 0,-3-2 1,-7-11-1013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7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1086 362 2104,'2'-2'638,"-1"1"-1,1-1 1,0 0-1,-1 0 0,0 0 1,1 0-1,-1 0 1,0 0-1,0 0 1,0 0-1,0-1 0,-1 1 1,1 0-1,-1-1 1,1 1-1,-1 0 0,0-1 1,0-3-1,0 4 28,-1-1-1,1 1 1,-1-1 0,0 1-1,0 0 1,0-1 0,0 1-1,0 0 1,-2-3 0,-13-13-172,8 10-124,-1 0-1,1 1 0,-2 0 0,1 1 1,-1 0-1,0 0 0,0 1 1,-16-6-1,19 9-328,-1 0 1,1 0-1,-1 1 0,1 0 0,-1 1 0,0-1 1,0 1-1,1 1 0,-1-1 0,0 1 1,1 1-1,-1 0 0,-12 4 0,-9 6-55,1 1 0,0 2 0,1 1-1,-28 21 1,-100 87-15,112-88 38,-29 25 57,3 2 0,-73 87 1,115-117 55,2 1-1,1 1 1,1 1 0,2 0-1,2 2 1,1 1 0,-17 53-1,30-75-87,1 0 1,1 1-1,0-1 0,1 1 0,1 0 0,0 0 0,2-1 0,0 1 0,1 0 0,8 33 0,-7-40-16,1 0-1,0 0 1,1-1 0,0 1-1,1-1 1,0 0-1,1 0 1,0-1-1,0 0 1,1 0-1,0-1 1,1 0-1,-1 0 1,2-1-1,-1 0 1,1-1-1,16 9 1,-4-5 13,1-1 1,0 0-1,0-2 0,1-1 1,-1 0-1,2-2 1,-1-1-1,41 0 1,-31-4-6,0-2 1,-1-1 0,1-1-1,-1-2 1,54-20 0,-26 2-10,-1-2 1,-1-3-1,-1-3 1,-2-2-1,100-83 1,-94 65-85,72-81 0,-104 100-137,-1-2 1,-2-1-1,42-76 1,-63 101 160,0-1-1,-1 1 1,0-1-1,-1 0 1,-1-1-1,0 1 1,-1 0-1,0-1 1,-1 0-1,-1 1 1,-1-20-1,-2 14 70,0 1 0,-2 0-1,0 0 1,-1 0 0,-1 0-1,0 1 1,-17-28 0,0 3-6,-3 1-1,-1 2 1,-1 0 0,-3 2-1,-1 1 1,-1 2 0,-2 1-1,-1 2 1,-2 2 0,-51-30-1,-2 12 764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09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1 704,'1'28'9304,"4"-3"-4571,0-7-3352,15 33 0,-9-25 643,-7-13-1656,-1 0 0,0 0 1,-1 1-1,0-1 0,-1 1 1,-1-1-1,-1 15 0,1 17 105,1-12-299,2 0-1,1 0 0,15 53 1,-13-64-100,-2 0 0,-1 0-1,0 1 1,-1 27 0,-9 90 197,0-7-234,18 30-22,-5-103 82,-1 62-1,-5-77-37,1 0 0,10 58 1,-4-43-52,-3 67 0,-3-76-2,-5 128 648,9-161-391,-1-13-409,-3-11-1205,0 0-129,4-6 364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10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2401,'6'-19'4208,"-4"0"7171,-1 0-10163,-2 4 1049,-1 6-545,2 6-664,-1 5-384,1 14-608,1 9-88,1 20 8,-1 11 40,0 7 16,-1 1-16,0-4 8,2-7-120,-1-14-1272,-1-8 1832,0-17-824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10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339 417 3105,'-19'0'3442,"0"0"-1,0-1 1,-21-3 0,27 1-2457,0 0-1,0 0 1,0-1 0,-21-10-1,23 8-863,2 0 1,-1 0-1,0 0 0,1-2 0,1 1 0,-1-1 1,1 0-1,0 0 0,1-1 0,0 0 0,0-1 0,1 0 1,0 0-1,-5-14 0,5 12-84,2 0 0,-1 0-1,1-1 1,1 0 0,0 1 0,1-1 0,1-1-1,-1-19 1,2 28-159,1 0 1,-1 0-1,1 0 0,0 0 1,0 0-1,1 1 0,0-1 1,-1 0-1,2 1 0,-1-1 1,0 1-1,1 0 0,0 0 1,0 0-1,0 0 0,0 0 1,1 1-1,-1-1 0,1 1 1,0 0-1,0 0 0,0 0 0,1 1 1,-1-1-1,9-2 0,12-2 178,1 5-136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4:10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860 29 5401,'-24'-10'9944,"-2"2"-4027,-29-1-1415,22 7-4643,-43 3 1,48 2 138,1 0 0,0 2 1,0 2-1,0 0 0,1 1 0,0 2 1,0 1-1,1 1 0,0 1 1,1 1-1,1 1 0,0 1 0,-38 35 1,37-28 20,1 1 1,1 2-1,2 0 1,0 1-1,1 0 0,2 2 1,1 0-1,2 1 1,0 0-1,2 1 1,-11 44-1,14-32 12,2 1 0,2 0 0,1 0 0,3 0 0,1 0 0,3 0 0,14 81 0,-11-95 0,1-2 1,2 1-1,0-1 0,2 0 0,1-1 0,1 0 0,1-1 1,2-1-1,0 0 0,2-2 0,1 1 0,35 33 1,-42-46-19,1-1 1,1 0-1,0-1 1,0-1-1,1 0 1,0-1 0,0 0-1,1-2 1,0 1-1,0-2 1,24 4-1,-18-6 1,0 0-1,1-2 0,-1 0 1,0-2-1,0 0 0,0-2 1,0 0-1,28-10 0,-7-1 5,-1-3 0,-1-1 0,0-2 1,-1-2-1,-2-1 0,0-2 0,45-42 0,-33 23 5,-3-3 1,-1-1 0,-3-3-1,50-75 1,-73 95-11,-1 0 1,-1-1-1,-1-1 0,13-41 1,-26 62-13,0-1 1,-1 1 0,0-1-1,-1 0 1,-1 0-1,0 0 1,-1 0 0,0 0-1,-1 0 1,-1 1-1,0-1 1,-1 0 0,0 0-1,-7-13 1,2 8-50,-2 0 0,0 1 0,-1 1 0,-1-1 0,-1 2 1,0 0-1,-1 0 0,0 2 0,-2 0 0,0 0 0,0 1 0,-20-11 0,1 3-423,0 2-1,-1 2 0,-1 1 1,0 2-1,-58-14 0,-39-3-564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49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62 1656,'-1'-1'723,"0"1"0,0 0-1,0-1 1,0 1 0,0-1-1,0 1 1,0-1 0,0 0-1,0 1 1,0-1 0,0 0-1,0 0 1,1 0 0,-1 1-1,0-1 1,1 0 0,-1 0-1,0 0 1,1 0 0,-1 0-1,0-2 1,2 2-467,-1 0 0,0 0-1,1 1 1,-1-1 0,0 0 0,1 1 0,-1-1 0,1 0-1,-1 1 1,1-1 0,-1 0 0,1 1 0,0-1 0,-1 1 0,1-1-1,0 1 1,-1-1 0,1 1 0,0-1 0,-1 1 0,3-1-1,7-3-43,1 1 0,-1 0-1,13-2 1,-21 5-10,23-5-144,0 1 1,1 1 0,33 1-1,-53 2 0,1 0-1,-1 0 0,1 1 1,0 0-1,-1 1 1,0 0-1,1 0 1,-1 0-1,0 0 0,0 1 1,0 0-1,0 1 1,-1-1-1,1 1 1,-1 0-1,0 0 1,0 1-1,5 5 0,-5-3 0,0-1 0,0 1 0,-1 0-1,0 0 1,-1 0 0,1 1 0,-1-1-1,0 1 1,2 12 0,-4-14-52,-1 0 0,0 0 1,0 0-1,0-1 0,-1 1 0,1 0 0,-1 0 0,-1 0 1,1-1-1,-1 1 0,0-1 0,0 1 0,-6 9 1,-21 31 13,20-34-22,1 1-1,0-1 1,1 1 0,1 1 0,0-1 0,0 1 0,1 0-1,-4 23 1,9-36-3,0-1-1,0 1 1,0-1-1,0 0 1,0 1 0,1-1-1,-1 1 1,0-1-1,0 0 1,0 1-1,0-1 1,1 0-1,-1 1 1,0-1 0,0 0-1,1 1 1,-1-1-1,0 0 1,1 1-1,-1-1 1,0 0-1,1 0 1,-1 1-1,1-1 1,-1 0 0,0 0-1,1 0 1,-1 0-1,1 1 1,-1-1-1,0 0 1,1 0-1,-1 0 1,1 0 0,-1 0-1,1 0 1,-1 0-1,0 0 1,1 0-1,-1 0 1,1-1-1,-1 1 1,1 0-1,28-7-180,-12 4 171,-12 3 13,0 1-1,0 0 1,0 0-1,0 1 1,0 0-1,0 0 0,-1 0 1,1 0-1,-1 1 1,1-1-1,-1 1 1,0 1-1,5 3 0,1 3-3,0-1 0,-1 1 0,16 22 0,43 74 15,-65-103-1,-1 0 0,1 1 0,-1-1 0,0 1 0,0 0 0,-1-1 0,1 1 0,-1 0 0,0 0 0,0 0 0,0 0 0,0 0 0,-1 0 0,0 0 0,1 1 0,-1-1 0,-1 6 0,-1-5 80,1 1 0,-1-1 0,0 0 0,0 0-1,-1 0 1,1 0 0,-1 0 0,0 0 0,-1-1-1,1 1 1,-7 6 0,0-2 88,0-1-1,-1 1 1,1-2 0,-2 1 0,1-2-1,-1 1 1,0-2 0,0 1-1,-1-2 1,-13 4 0,4-3-148,-1-1 0,1-2 0,0 0 0,-1-1 0,0-1 1,1-1-1,-34-7 0,44 6-178,1 0 1,0-1 0,0-1-1,0 0 1,1 0 0,-1-1-1,1-1 1,0 1 0,0-2-1,1 1 1,0-1-1,0-1 1,1 0 0,-1 0-1,2 0 1,-11-16 0,-10-23 310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0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26 968,'7'-18'19124,"-4"12"-16859,2 5 2088,2 7-2721,6 8-528,11 22-480,-1 8-103,-4 15-241,-1 4-80,-5-6-128,2-1-24,4-9-280,-3-7-288,-4-14-1201,-2-5 1721,-5-13-624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2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0 294 2545,'2'-42'10532,"5"-1"-4302,-4 28-5135,0 1-1,2 0 1,10-25 0,-11 31-1046,0 1 1,0-1-1,1 1 0,0-1 1,0 1-1,1 1 1,0-1-1,0 1 1,1 0-1,-1 0 1,1 1-1,1 0 1,-1 0-1,1 1 1,-1 0-1,1 0 0,11-3 1,-6 3 57,0 1 0,1 0 0,-1 1 0,25-2 1,-35 4-67,0 0 1,0 0 0,0 0 0,0 0-1,0 0 1,0 1 0,0-1-1,0 1 1,0 0 0,0 0 0,0 0-1,0 0 1,-1 1 0,1-1 0,0 1-1,-1-1 1,1 1 0,-1 0 0,0 0-1,0 0 1,1 0 0,-1 1 0,-1-1-1,1 0 1,0 1 0,0-1 0,1 5-1,1 11 92,-1-1 0,0 1 0,-1-1 0,-1 1 0,-1 0 0,-1 0 0,0-1 0,-5 23 0,4-20-65,-41 228 173,43-246-242,-1 1 1,1-1 0,-1 1-1,1-1 1,0 1-1,0-1 1,0 0-1,1 1 1,-1-1-1,0 1 1,1-1-1,0 0 1,-1 1-1,1-1 1,0 0-1,0 0 1,2 3-1,-1-4 8,-1 0-1,0-1 0,0 1 1,1-1-1,-1 1 0,0-1 0,1 0 1,-1 1-1,1-1 0,-1 0 1,0 0-1,1 0 0,-1 0 0,1 0 1,-1 0-1,0-1 0,1 1 1,-1 0-1,0-1 0,1 1 0,-1-1 1,0 1-1,1-1 0,-1 0 1,0 0-1,0 1 0,0-1 0,0 0 1,2-2-1,29-22 136,-1-1 1,-2-2-1,49-60 0,-53 55-315,-22 27-254,1-1 1,1 1-1,-1 0 1,1 1-1,0-1 0,1 1 1,-1 0-1,1 0 0,0 0 1,10-5-1,8 2-1253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03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56 2240,'11'23'11394,"7"-9"-4924,-15-13-6203,0 0 1,0 0 0,0 0-1,1 0 1,-1-1-1,0 1 1,1-1-1,-1 0 1,0 0-1,1 0 1,-1-1-1,5 0 1,-4 0-462,1 0-1,0-1 1,-1 1 0,1-1-1,-1 0 1,0 0 0,0-1-1,1 1 1,-1-1-1,-1 0 1,1 0 0,5-6-1,5-15 1569,-14 23-1387,1-1 0,-1 1 0,0 0-1,0 0 1,1-1 0,-1 1 0,0 0 0,0 0 0,-1-1 0,1 1 0,0 0 0,0 0 0,0 0 0,-1-1 0,1 1 0,-1 0 0,1 0-1,-1 0 1,1 0 0,-1 0 0,0-1 0,0 1 0,1 1 0,-1-1 0,0 0 0,0 0 0,0 0 0,0 0 0,0 1 0,0-1 0,0 0-1,0 1 1,0-1 0,-1 1 0,1-1 0,0 1 0,0-1 0,0 1 0,-1 0 0,1 0 0,0 0 0,0 0 0,-1 0 0,-1 0 0,-2-1-3,1 1 0,-1 0 1,0 0-1,1 1 1,-1-1-1,1 1 1,-1 0-1,1 0 1,-1 1-1,1-1 1,-6 4-1,-1 3 92,1 0 0,0 1 1,0 0-1,1 1 0,0 0 0,1 0 1,0 1-1,-9 16 0,12-19 155,1 0-1,0 1 0,0-1 1,1 1-1,0 0 1,0 0-1,1 0 1,1 1-1,-1-1 1,1 0-1,1 1 1,1 13-1,-1-21-228,0 0 1,1 0-1,-1-1 0,1 1 0,-1 0 1,1-1-1,0 1 0,0 0 0,0-1 1,0 1-1,0-1 0,0 1 1,0-1-1,0 0 0,0 1 0,1-1 1,-1 0-1,1 0 0,-1 0 0,1 0 1,-1 0-1,1 0 0,-1-1 0,1 1 1,0 0-1,0-1 0,-1 1 0,1-1 1,3 1-1,0-1-299,0 0 0,-1 1 0,1-2 0,0 1 0,0 0 0,0-1 0,0 0 0,0 0 0,6-3 0,9-5-820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3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36 1912,'-5'10'17601,"-13"-13"-12317,-18-12-4781,35 14-1,-53-20 639,49 19-1075,1 1 0,-1 0 1,0 1-1,1-1 0,-1 1 0,0 0 0,1 0 1,-1 0-1,0 0 0,-7 3 0,2 24 16,4-1-64,1 1 1,2-1-1,0 0 1,2 1-1,0 0 1,2-1-1,5 33 1,-6-56-22,1 1 1,-1-1-1,1 0 1,-1 0 0,1-1-1,0 1 1,0 0 0,0 0-1,1 0 1,-1 0-1,1-1 1,-1 1 0,1-1-1,0 1 1,0-1-1,0 0 1,0 0 0,0 0-1,1 0 1,-1 0-1,1 0 1,-1 0 0,1-1-1,0 1 1,-1-1-1,1 0 1,0 0 0,6 1-1,-2 0 14,-1 1 0,1 0 0,-1 0-1,12 7 1,18 8 5,-20-13-17,-1 0 0,0 1 1,-1 1-1,15 9 0,-24-13 3,0 1-1,0 0 1,-1 0-1,1 0 1,-1 1-1,0 0 1,0 0-1,0 0 1,-1 0-1,1 0 1,-1 1-1,-1-1 0,4 10 1,-4-10 5,-1 0 0,0 1 0,0-1 0,0 0 0,-1 1 0,1-1 0,-1 0 0,-1 1 0,1-1 0,-1 0 0,0 1 0,0-1 0,-3 7 0,1-3 14,-1-1 1,0 1-1,-1 0 1,0-1-1,0 0 1,-13 15-1,6-11-27,0 0 0,0-1 0,-1 0 0,-1-1 0,0 0 0,0-1 1,-1-1-1,-19 9 0,27-14-169,-1-1 1,1 1-1,-1-1 1,1-1-1,-1 1 1,-10 0-1,15-2-2,1 0-1,-1-1 1,0 1-1,0 0 1,1-1-1,-1 1 1,1-1-1,-1 0 1,1 0-1,-1 0 1,1 0-1,-1 0 1,1-1-1,0 1 1,0-1-1,0 1 1,-1-1-1,2 0 1,-1 0-1,0 0 1,0 0-1,-1-3 1,-13-25-1187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4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2617,'34'-25'9910,"-30"23"-9136,0 0 0,0 0-1,1 0 1,-1 0 0,10-2 0,-11 4-698,0 0-1,0-1 1,0 1 0,0 0 0,0 1 0,0-1 0,0 0 0,0 1 0,0 0 0,0 0 0,0 0 0,0 0 0,-1 0 0,1 0 0,0 1 0,-1-1 0,1 1-1,-1 0 1,1 0 0,-1 0 0,0 0 0,0 0 0,4 5 0,0 1-34,0 1 0,0 0 0,0 0 0,-1 1 0,-1-1-1,1 1 1,-2 0 0,1 1 0,-1-1 0,2 17 0,-2-3 12,-1 0 1,-1 0-1,-4 40 1,13-70-96,-5 2 53,0 1 0,0-1 0,0 1 0,0 1 1,1-1-1,9-3 0,-11 7-5,0-1 0,1 1-1,-1 0 1,0 0 0,0 1 0,0-1 0,0 1 0,-1-1 0,1 1-1,0 0 1,-1 1 0,1-1 0,-1 1 0,0 0 0,0-1-1,5 6 1,5 7 83,24 33-1,-35-46-87,6 11 23,1 0 0,-2 1 0,0-1 0,0 1 0,-2 0 0,8 26 0,-12-36 84,0 0 0,0 0 0,0 1-1,0-1 1,-1 0 0,0 0 0,0 1-1,0-1 1,-1 0 0,1 0 0,-1 1-1,0-1 1,0 0 0,0 0 0,-1 0-1,1 0 1,-1 0 0,0-1 0,0 1-1,-1 0 1,1-1 0,-1 1 0,1-1-1,-1 0 1,0 0 0,0 0 0,-1 0-1,-4 2 1,2-2 34,-1 0 1,0 0-1,0-1 1,0 0-1,0-1 1,0 1-1,0-2 1,-14 1-1,-21 4 50,32-2-365,1-2 1,0 1-1,-1-2 0,1 1 0,-1-1 0,1 0 0,-13-3 0,17 2-514,0 0 0,1 0-1,-1-1 1,0 0-1,0 0 1,1 0-1,0 0 1,-1-1 0,-5-4-1,-11-12-2088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3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1288 1640,'9'0'2187,"0"-1"0,0 0 0,0 0 0,0-1 0,13-5 1,-10 3-1014,1-1 1,-2-1-1,15-8 1,5-8-1373,50-44-1,-40 30 1751,49-42-455,91-70-38,-154 131-819,0 2 0,37-16 0,-35 18 90,-1-1 0,31-20-1,-12-3-149,58-56 0,11-9-168,-89 82-9,39-20-1,9-6 8,124-103 15,-186 139-24,1 1 0,0 0 0,0 1 0,1 1 0,0 0 0,0 1 0,1 1 0,-1 0 0,30-5 0,-23 4 0,0-2 0,-1-1 0,0 0 0,29-19 0,6-1 0,-28 15 3,44-29 0,-65 39-2,-1 1 0,1 0-1,0 1 1,0 0-1,0 0 1,0 0 0,1 1-1,12-1 1,-10 1-34,0-1 0,0 0 1,0 0-1,10-4 0,-18 5 5,2 0-371,-1-1-1,1 1 1,-1-1 0,1 0-1,-1 0 1,0 0 0,0 0 0,0-1-1,5-4 1,-5 2-593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3:36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64 2937,'-2'6'6769,"2"17"5002,-1-23-11323,1-4 608,1-4-1136,6 0 24,2-4 16,6-3 24,0 3 0,2 2 8,1 1 8,0 3 48,-1 2-392,-1 1-640,-1 2 608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5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24 16,'-1'-1'-927,"7"-10"13780,-6 10-12647,0 1-1,0 0 0,-1 0 0,1-1 0,0 1 1,0 0-1,-1 0 0,1-1 0,0 1 0,-1 0 0,1 0 1,0 0-1,-1 0 0,1 0 0,0-1 0,-1 1 1,1 0-1,0 0 0,-1 0 0,1 0 0,-1 0 0,1 0 1,0 0-1,-1 0 0,1 0 0,0 1 0,-1-1 0,1 0 1,0 0-1,-1 0 0,1 0 0,-1 1 0,-30 3 2233,1-1 0,-43-2 0,-62-10-1719,51 2-2286,76 7-220,9-1 408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6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313 1 2513,'-11'3'5409,"-3"0"6497,-9 0-10593,-4 1 823,-9 12-1040,-4 6-232,-1 18-311,9 7-113,2 10-80,8 1-64,12-10-344,-6-8-408,11-23-1185,1-6-31,2-16 440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7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21 2208,'-3'3'3577,"-6"-2"7282,2 1-9571,-11-1 1144,-2 2-479,-14-1-409,-10-1-312,-3-1-624,0 0-167,7-3-217,6-3-96,11-1-272,5 1-288,11 0-1033,5 2-711,5 2 919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7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1 280,'-12'1'11290,"9"1"-8281,-3-1 2232,0 5-3200,-3 7-593,-7 8-296,-4 17-320,-5 6-135,-3 22-97,0 6-64,4-3-272,4-4-112,6-22-656,3-11-608,3-14-185,2-7 313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8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156 474 2417,'-4'-7'5377,"-5"-6"6969,-6-5-10593,-3 0 903,-4-2-1271,0-1-401,2 4-696,2-6-216,5-2-336,4-4-240,3-15-569,6-9-407,5-7-792,6-5-2465,3 5 2600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5:59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1 343 2601,'17'-20'4825,"7"-9"6713,1-8-10730,6-8 489,4-1-681,9-7-976,2-4 3048,-1 1-2136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03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 2545,'10'-4'17547,"-8"5"-16322,0 3 943,-3 8-872,-2 5-287,3 9-361,-1 5-192,2 8-312,1 5-80,-7 0-48,0-3-168,0-10-752,-1-10-481,-3-11-2480,-2-7 1865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34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 2353,'4'-19'16255,"6"0"-10345,-10 18-5851,1 1 0,-1-1 0,0 0 0,1 1 0,-1-1-1,1 1 1,0-1 0,-1 1 0,1-1 0,-1 1 0,1 0 0,-1-1 0,1 1 0,0 0-1,-1-1 1,1 1 0,0 0 0,-1 0 0,1 0 0,0 0 0,0-1 0,-1 1-1,1 0 1,0 0 0,-1 0 0,1 1 0,0-1 0,0 0 0,-1 0 0,1 0-1,0 0 1,-1 1 0,1-1 0,0 0 0,-1 1 0,1-1 0,-1 0 0,1 1 0,0-1-1,-1 1 1,1-1 0,-1 1 0,1-1 0,-1 1 0,1-1 0,-1 1 0,0-1-1,1 1 1,-1 0 0,0-1 0,1 1 0,-1 0 0,0-1 0,0 2 0,4 7 137,0-1 1,-1 0-1,0 1 0,0-1 1,-1 1-1,2 18 1,2 59 262,-6-65-377,0 98 46,-1-66-350,1-1 1,16 101 0,-15-148-360,0 1-1,1-1 1,0 1 0,0-1 0,4 7-1,0-3-1014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34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 5585,'0'15'9778,"-13"2"1857,-5-5-11075,5-8-104,4-2-488,8-8-2080,4-6 1391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3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31 2505,'4'-17'9721,"-8"5"-3524,3 12-6107,1 0 0,-1-1 1,0 1-1,0 0 1,1 0-1,-1 0 0,0-1 1,0 1-1,1 0 1,-1 0-1,0 0 0,0 0 1,0 0-1,1 0 1,-1 0-1,0 1 0,0-1 1,1 0-1,-1 0 1,0 1-1,0-1 0,1 0 1,-1 1-1,0-1 1,1 0-1,-1 1 1,0-1-1,1 1 0,-1 0 1,1-1-1,-1 1 1,1-1-1,-1 1 0,1 0 1,-1-1-1,1 1 1,-1 1-1,-5 7 40,0 0-1,1 0 1,0 1-1,1 0 1,0 0 0,0 0-1,-3 17 1,-12 81 522,13-64-409,-14 72 304,-15 134 140,34-244-871,0 0 0,1 0-1,0 0 1,0 0 0,1 0 0,0 0 0,0-1 0,0 1-1,1 0 1,-1 0 0,1-1 0,1 1 0,-1-1-1,1 0 1,0 1 0,0-1 0,6 6 0,12 8-1129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1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1392,'14'-24'8238,"6"-10"-1030,14-11-3212,-29 39-3742,0 1 1,1 0 0,-1 1-1,1-1 1,0 1-1,1 0 1,-1 0 0,1 1-1,0 0 1,0 0-1,7-2 1,-6 3-46,-1 1 0,0-1 0,0 1 0,1 1 0,-1-1 0,0 1 0,1 1 0,-1-1 1,11 3-1,-14-2-178,-1 0 0,0 0 0,0 0 0,1 0 0,-1 1 0,0-1 1,-1 1-1,1 0 0,0 0 0,0 0 0,-1 0 0,1 0 0,-1 0 1,0 1-1,1 0 0,-1-1 0,0 1 0,-1 0 0,1 0 0,0 0 1,-1 0-1,0 0 0,2 6 0,1 9-11,-2 0-1,0 0 1,-1 0-1,-1 0 1,0 1-1,-1-1 1,-6 25-1,0-6 6,-3 0-1,-21 56 0,-31 38 35,61-129-72,0 1 0,0 0 0,0 0-1,0-1 1,0 1 0,1 0 0,0 0 0,-1 0-1,1 3 1,0-5 18,0 0 0,0 0 0,1 0 0,-1 0 0,0 0 0,0 0 0,1 0 0,-1 0 0,1 0 0,-1-1 0,1 1 0,-1 0 0,1 0 0,-1 0 0,1-1 0,-1 1 0,1 0 0,0-1 0,1 2 0,0-1 67,0-1-1,0 1 1,0-1-1,1 1 1,-1-1 0,0 0-1,0 0 1,0 0 0,1 0-1,-1 0 1,0 0-1,0-1 1,0 1 0,0-1-1,0 0 1,0 1-1,0-1 1,0 0 0,0 0-1,0 0 1,0 0-1,2-2 1,138-72 186,-56 25-5417,-56 30 3587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1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0 2513,'-4'19'14923,"10"3"-9004,15 22-4050,-16-36-586,4 9-853,2 2-33,-1 0 1,-1 1-1,13 39 1,-21-53-375,0 0 0,1 0-1,-2 0 1,1 0 0,-1 0 0,0 0 0,0 0 0,0-1 0,-1 1 0,0 0 0,0 0 0,-1 0 0,0 0-1,0-1 1,0 1 0,0-1 0,-1 1 0,0-1 0,-5 6 0,3-4-16,-2 1 0,1-1 0,-1-1 0,0 1 0,0-1 0,0 0 0,-1-1 0,0 0 0,0 0 1,-1-1-1,1 0 0,-1 0 0,0-1 0,-10 2 0,13-4-118,1 0 0,-1 0-1,1 0 1,-1-1 0,1 0 0,-1-1 0,1 1 0,-1-1 0,1 0-1,-1 0 1,1-1 0,-1 1 0,1-1 0,0 0 0,0-1 0,0 1-1,0-1 1,1 0 0,-1 0 0,1-1 0,-1 1 0,1-1 0,0 0-1,-6-8 1,4 4-404,1 0-1,-1 0 0,-5-14 0,-8-35-904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2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34 384,'20'-4'15331,"-7"-3"-8027,-5-2-4217,-5-2-3676,-9 10 880,0 0-1,1 1 0,-1 0 0,0 0 0,-6 1 0,-2 1-239,0 2 0,0 0 0,0 0 0,-15 9 0,-25 7 205,49-19-241,0 1-8,-1-1 0,0 1 0,1 0 0,0 0 0,-1 0 0,1 1 0,0 0 0,0 0 0,0 0-1,0 1 1,-4 4 0,8-5-13,1 0 0,-1 0 0,1 0-1,0 0 1,0 0 0,0 1 0,0-1-1,1 0 1,-1 0 0,1 0 0,2 6 0,-1 3-4,-1-1-96,1 0-1,0-1 1,1 1-1,0-1 1,0 0-1,1 0 1,0 0-1,1 0 1,0-1-1,1 1 1,0-1-1,0-1 1,1 1-1,0-1 1,0 0-1,1-1 1,0 1-1,0-2 1,19 12-1,-22-15 91,0-1-1,0 1 1,0 0-1,0 1 1,0-1-1,-1 1 1,0 0-1,1 0 0,-2 0 1,1 0-1,4 7 1,-5-6 36,1-1 0,0 1 1,-1-1-1,1 0 0,1-1 1,-1 1-1,1-1 0,-1 0 1,1 0-1,0 0 0,0 0 1,0-1-1,0 0 0,0 0 1,1-1-1,-1 1 1,1-1-1,-1 0 0,9 0 1,-20 2 339,0-1 1,0 2-1,0-1 1,0 1-1,1-1 1,-7 7 0,-4 2-198,-9 5-136,7-3-30,0-2 1,-1 0-1,0-1 1,-1-1-1,0-1 1,-32 10-1,51-19 58,-7 3-346,0-2 0,0 1 1,1-1-1,-1 0 0,-9-1 0,16 0 226,-1 0 0,1 0 0,-1 0 0,1 0 0,0-1 0,-1 1-1,1 0 1,0-1 0,-1 1 0,1-1 0,0 0 0,0 1 0,-1-1 0,1 0-1,0 0 1,0 0 0,0 0 0,0 0 0,0 0 0,0 0 0,0 0 0,0 0-1,1 0 1,-1-1 0,0 1 0,1 0 0,-1-1 0,1 1 0,-1 0 0,1-1-1,-1 1 1,1 0 0,0-1 0,0 1 0,0-2 0,0-20 138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2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2224,'22'26'11759,"2"-4"-4214,27 18-708,-38-31-6663,0 0 0,-1 1 0,0 0 0,-1 1 0,0 1 0,0-1 1,-1 2-1,12 19 0,-9-5-144,-2 0 0,0 2 1,-2-1-1,-1 1 1,-1 0-1,-2 1 0,-1 0 1,-1 0-1,-2 0 0,0 0 1,-3 0-1,-4 32 0,4-51-48,-1 0 0,-1 0 0,1-1 0,-2 0-1,1 1 1,-1-1 0,-1-1 0,0 1-1,0-1 1,-1 0 0,0-1 0,0 1-1,-1-1 1,0-1 0,-16 12 0,15-13-425,-1 0 0,0 0 1,0-1-1,0-1 0,-1 0 1,1 0-1,-1-1 0,0 0 1,-19 2-1,-13-4-1000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3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87 125 1376,'1'-32'7275,"0"16"-4592,-1 1 0,-1-1 0,-3-23 0,4 39-2622,0 0 1,0-1-1,0 1 1,0 0-1,0 0 1,0-1-1,0 1 1,0 0-1,0 0 0,0-1 1,0 1-1,0 0 1,0 0-1,-1 0 1,1-1-1,0 1 1,0 0-1,0 0 1,0-1-1,0 1 1,-1 0-1,1 0 0,0 0 1,0 0-1,0-1 1,-1 1-1,1 0 1,0 0-1,0 0 1,0 0-1,-1 0 1,1 0-1,0 0 1,0 0-1,-1 0 1,1-1-1,0 1 0,-1 0 1,-7 8 683,-6 18-653,2 8 126,1 1 1,2 1-1,1 0 1,2 0-1,-3 69 1,8-29 627,18 140 0,6-91-884,-20-112-128,1 0-1,0 0 0,1 0 0,1-1 0,0 1 0,0-2 1,9 13-1,-12-21 9,0 0 1,-1 0-1,1 0 1,0 0-1,0-1 1,1 1-1,-1-1 1,0 0-1,6 3 1,28 6-1111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5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2224,'23'-20'10001,"3"-1"-3752,28-19-1217,-41 31-4872,0 0 0,1 2 0,0 0 0,0 0 0,1 1 1,18-4-1,-30 9-162,-1 0 1,0 1 0,0-1 0,0 1 0,0 0 0,1 0-1,-1-1 1,0 2 0,0-1 0,0 0 0,0 0 0,1 1-1,-1-1 1,0 1 0,0-1 0,0 1 0,0 0 0,0 0-1,0 0 1,0 0 0,0 1 0,-1-1 0,1 0 0,0 1-1,-1-1 1,1 1 0,-1-1 0,1 1 0,-1 0 0,0 0-1,0 0 1,1 0 0,-1 0 0,-1 0 0,1 0-1,0 0 1,0 0 0,-1 0 0,1 0 0,-1 0 0,0 0-1,0 4 1,1 6-14,0-1 0,-1 1-1,-1 0 1,0 0 0,-1 0 0,-5 19-1,-5 7-37,-34 72 0,-4 9 87,49-117 0,0 0 0,0 0 0,0 0 0,1 1 0,-1-1 0,1 0 0,0 1 0,0-1 0,-1 0 0,1 1 0,1-1 0,-1 0-1,0 1 1,1-1 0,0 4 0,0-5 0,0 0 0,0 0-1,0 0 1,0-1 0,0 1-1,0 0 1,0-1 0,1 1-1,-1-1 1,0 1 0,0-1 0,1 1-1,-1-1 1,0 0 0,0 0-1,1 0 1,-1 1 0,0-1-1,0-1 1,1 1 0,-1 0-1,0 0 1,1 0 0,-1-1-1,0 1 1,0 0 0,1-1 0,-1 1-1,2-2 1,15-5-229,1-1 0,-1-1 0,18-12 0,14-6-3701,-26 14 2153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6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1832,'-10'15'8170,"-6"-6"5625,-3 1-12587,2-6 1945,12-4-3497,3-1-1192,8-12 943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03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3833,'10'-12'8162,"3"4"3960,0 2-11274,3 5 329,3 3-289,1 10-496,0 6-232,4 3-840,-3 2-753,-1-1 857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6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3 167 3105,'21'-47'10238,"3"-6"-924,-3-2-4989,-18 43-2682,-6 15-880,-6 18-601,-6 50-79,3 1-1,-5 136 0,13-134 34,-7 263 424,12-283-560,3 1 1,2-1 0,3-1-1,17 60 1,-21-94-262,2-1 0,16 33 0,-19-44-93,0 0 0,1 0 0,0 0 1,0-1-1,0 0 0,1 0 0,0 0 0,13 9 0,16 5-1313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8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24 1448,'0'1'493,"0"-1"1,0 1-1,1 0 0,-1-1 0,0 1 0,0 0 0,0 0 1,0-1-1,0 1 0,0 0 0,-1-1 0,1 1 0,0 0 1,0-1-1,0 1 0,-1 0 0,1-1 0,0 1 0,0 0 1,-1-1-1,1 1 0,-1-1 0,1 1 0,-1-1 0,0 2 1,0-2-165,0 0 0,1 0 0,-1 1 1,0-1-1,0 0 0,0 0 1,0 0-1,0 0 0,0 0 1,0 0-1,0-1 0,0 1 0,1 0 1,-1 0-1,0-1 0,0 1 1,-1-1-1,-40-25 2173,32 19-1338,9 6-1109,-1 0 0,1 1 0,-1-1 1,0 0-1,0 1 0,1-1 0,-1 1 1,0-1-1,0 1 0,0 0 0,0-1 0,1 1 1,-1 0-1,0 1 0,0-1 0,0 0 1,0 0-1,1 1 0,-1-1 0,0 1 0,0-1 1,1 1-1,-1 0 0,0 0 0,1 0 1,-1 0-1,1 0 0,-3 2 0,2-2 1,0 1 0,0-1-1,-1 0 1,1 0 0,-1 1-1,1-1 1,-1-1 0,1 1-1,-1 0 1,1-1 0,-5 1 0,7-1-52,-1-1 0,0 1 0,0-1 0,0 1 1,1-1-1,-1 1 0,0-1 0,0 1 0,1-1 1,-1 0-1,1 1 0,-1-1 0,1 0 1,-1 0-1,1 1 0,-1-1 0,1 0 0,-1 0 1,1 0-1,0 0 0,0 1 0,-1-1 0,1 0 1,0 0-1,0 0 0,0-2 0,-1 1 0,-1 16-9,-4 22-2,1-6 6,2 0 1,0 53 0,3-82-12,0 0 1,0 1 0,0-1 0,0 0 0,1 0 0,-1 0-1,0 1 1,1-1 0,-1 0 0,1 0 0,0 0 0,-1 0 0,1 0-1,0 0 1,0 0 0,-1 0 0,1 0 0,0 0 0,0-1-1,0 1 1,0 0 0,0 0 0,0-1 0,2 2 0,34 6-769,-33-8 750,0 1 0,0-1 0,0 1-1,0 0 1,0 0 0,0 0 0,-1 1 0,1-1-1,6 5 1,-1 2 30,-1 0 0,-1 1 0,10 13 0,16 17 0,-23-29 28,-1-1-32,0 0 1,0 1-1,-1 0 0,14 21 0,-20-27 50,0 0-1,0 1 1,-1-1-1,1 0 1,-1 1-1,0-1 1,-1 1-1,1-1 1,-1 1-1,0-1 1,0 1-1,0 0 1,0-1-1,-1 1 1,0-1-1,0 1 1,0-1-1,-3 6 1,0-2 107,0-1 0,0 1 0,-1-1 0,0-1 0,0 1 0,-1-1 0,1 1 0,-1-2 0,-11 9 0,-2 0 116,0 0 1,-25 12-1,31-20-229,1 0 0,-1-1 1,0 0-1,-22 4 0,27-8-98,0 1 1,0-1-1,0-1 0,0 1 0,0-1 0,0-1 0,0 0 0,0 0 0,-10-2 0,17 2-101,-1 1-1,1-1 0,-1 0 1,1 1-1,0-1 0,-1 0 1,1 0-1,0 0 1,0 0-1,-1 0 0,1 0 1,-1-2-1,1 3 54,1-1 0,0 1 0,0-1-1,0 1 1,0-1 0,0 1 0,-1 0 0,1-1 0,0 1 0,0-1-1,0 1 1,0-1 0,0 1 0,0-1 0,0 1 0,1-1 0,-1 1-1,0-1 1,0 1 0,0-1 0,0 1 0,1-1 0,-1 1 0,0 0-1,0-1 1,1 1 0,-1-1 0,0 1 0,1 0 0,-1-1 0,0 1-1,1 0 1,-1 0 0,1-1 0,-1 1 0,0 0 0,1 0 0,-1-1-1,1 1 1,-1 0 0,1 0 0,-1 0 0,1 0 0,14-6-1176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9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1 2937,'5'2'9332,"1"4"-4121,7 17-734,-13-21-4232,8 13 533,-1 2 1,0-1-1,-2 1 0,0 0 0,-1 0 1,4 26-1,-8-38-717,1-1-1,-1 1 1,0 0 0,0 0 0,-1 0-1,0 0 1,1 0 0,-1 0 0,-1-1-1,1 1 1,-1 0 0,0-1-1,0 1 1,0-1 0,-1 0 0,1 1-1,-1-1 1,0-1 0,0 1 0,-1 0-1,1-1 1,-1 1 0,0-1-1,0 0 1,0 0 0,0-1 0,-8 5-1,-7 1-144,0-1 0,-1 0 0,1-1 0,-1-1 0,0-1-1,-1-1 1,1-1 0,-1-1 0,-33-1 0,50-1-165,-1 0-1,0 0 1,0 0 0,0 0 0,1-1 0,-9-3 0,12 5 98,0-1-1,0 0 1,0 0 0,-1 1 0,1-1 0,0 0-1,0 0 1,0 0 0,1 0 0,-1 0 0,0 0-1,0 0 1,0 0 0,1-1 0,-1 1 0,1 0 0,-1 0-1,1-1 1,-1 1 0,1 0 0,0-1 0,0 1-1,-1 0 1,1-1 0,0 1 0,0 0 0,1-3-1,5-19-1815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9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2425,'10'-23'21548,"-7"32"-19779,0 7 1519,1 21-2296,2 10-367,0 15-417,-3 3-96,-3 1-88,0-3-8,-4-9-64,-2-9-128,3-22-417,-2-8-391,0-17-1848,0-2 1455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49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22 2513,'42'-17'16582,"-38"16"-15519,1 0-1,-1 0 1,1 0-1,-1 1 1,1 0-1,7 0 0,-8 1-912,0 0-1,0 0 1,0 0-1,0 0 1,-1 1-1,1 0 0,0-1 1,-1 1-1,0 0 1,1 1-1,-1-1 1,0 1-1,0-1 0,0 1 1,0 0-1,-1 0 1,1 0-1,3 7 1,3 6-84,-2-1 0,0 1 0,0 1 0,-2-1 0,0 1 1,5 33-1,-2-10-8,14 49-16,-3-11 114,12 95 0,-29-149-120,0 0 1,-1 1-1,-2-1 1,0 0 0,-2 0-1,-1 0 1,0-1-1,-13 35 1,11-38-67,-2-1 0,-1 0 0,-1 0 0,0 0-1,-1-2 1,-24 31 0,29-42-269,1 0 0,-1-1 0,0 0 0,0 0 0,-1 0 0,1-1 0,-1 0 0,0 0 0,0-1 0,-1 0 0,1 0 0,-1 0 0,1-1 0,-1 0-1,0-1 1,0 0 0,0 0 0,0-1 0,0 0 0,-12-1 0,-15-6-1389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1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33 2120,'0'1'565,"0"-1"1,1 1-1,-1-1 0,1 1 0,-1-1 0,1 1 0,-1 0 0,1-1 0,-1 0 0,1 1 0,-1-1 0,1 1 0,0-1 0,-1 0 0,1 1 0,0-1 0,-1 0 0,1 0 0,1 1 0,17-2 3416,23-12-3998,-32 9 1351,4-1-954,-5 1-148,0 1-1,1 0 1,0 0-1,-1 1 1,20-2-1,-26 4-222,0 1 0,0-1 0,0 0 0,-1 1-1,1 0 1,0-1 0,-1 1 0,1 0-1,0 0 1,-1 1 0,1-1 0,-1 0-1,0 1 1,1 0 0,-1-1 0,0 1 0,0 0-1,0 0 1,0 0 0,0 1 0,-1-1-1,1 0 1,-1 1 0,1-1 0,1 6-1,3 9-14,0 1-1,-2 0 0,0 0 0,-1 0 0,0 0 0,-1 28 0,3 18-874,-4-52 516,-1-10 303,0 0 1,0 0-1,0 0 0,0 0 1,0 0-1,0 0 0,1 0 1,-1 0-1,1 0 0,-1 0 1,1 0-1,0 0 0,0 0 0,0 0 1,0 0-1,0-1 0,0 1 1,0 0-1,1-1 0,-1 1 1,0-1-1,1 0 0,0 1 0,1 0 1,-2-1 58,0 0 0,1 0 0,-1 0 0,0 0 0,0 0 0,0 0 0,0 0 0,0 0 0,0 0 1,0 1-1,0-1 0,-1 0 0,1 1 0,0 2 0,0-2 29,0 0-1,0 0 1,0-1 0,0 1 0,1 0-1,-1 0 1,0-1 0,1 1-1,2 2 1,1 1 116,1-1 1,-1 1-1,-1 1 0,1-1 0,-1 1 0,0-1 0,0 1 1,-1 0-1,1 1 0,-1-1 0,-1 1 0,1-1 1,-1 1-1,2 9 0,-3-8 131,1 0-1,-1 0 1,0 0 0,-1 0 0,0 1-1,0-1 1,0 0 0,-1 0 0,-1 0-1,1 0 1,-2 0 0,-2 9 0,2-12-81,0 0 0,0-1 1,-1 0-1,1 1 1,-1-1-1,0 0 0,0 0 1,0-1-1,-1 0 0,0 1 1,1-1-1,-1-1 1,0 1-1,0-1 0,0 0 1,-1 0-1,-7 2 0,-2 0 72,-1-1-1,1 0 0,-1-1 0,-31 0 0,28-3-206,0-1-1,0 0 1,-22-7-1,34 8-292,1-1-1,-1 0 1,1 0-1,0-1 1,0 0 0,0 0-1,0 0 1,1-1-1,-1 0 1,1 0 0,0 0-1,-8-8 1,13 11 131,0 1 1,-1 0-1,1-1 1,-1 1-1,1-1 0,0 1 1,0 0-1,-1-1 1,1 1-1,0-1 0,0 1 1,-1-1-1,1 1 1,0-1-1,0 1 1,0-1-1,0 1 0,0-1 1,0 0-1,0 1 1,0-1-1,0 1 1,0-1-1,0 1 0,0-1 1,0 1-1,0-1 1,0 1-1,1-1 0,-1 1 1,0-1-1,0 1 1,1-1-1,-1 1 1,0-1-1,0 1 0,1 0 1,-1-1-1,1 1 1,-1 0-1,0-1 1,1 1-1,-1 0 0,1-1 1,-1 1-1,1 0 1,0-1-1,12-6-1014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1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2152,'-10'22'4657,"-1"2"6834,-2 2-10395,0-4 929,6-4-1265,1-6-200,4-8-408,4-7-360,-1 2-8,-1 4-352,2 5-216,-1 0 591,12-16-63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2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40 2208,'6'-6'3092,"6"-12"5424,-9 6-1846,-3 12-6607,0-1 0,0 1 0,-1 0 1,1 0-1,0-1 0,-1 1 0,1 0 0,0 0 1,-1 0-1,1 0 0,0-1 0,-1 1 0,1 0 0,0 0 1,-1 0-1,1 0 0,0 0 0,-1 0 0,1 0 1,-1 0-1,1 0 0,0 0 0,-1 0 0,1 0 0,0 0 1,-1 0-1,1 0 0,0 1 0,-1-1 0,1 0 1,0 0-1,-1 0 0,0 1 0,-3 1 81,0 0 0,0 0-1,0 1 1,0-1 0,0 1-1,0 0 1,1 0 0,-1 0-1,1 1 1,0-1 0,-3 5-1,-29 48 567,29-47-513,-12 25 272,2 0 0,1 2 0,1 0 0,2 0 0,2 2 0,-7 39 0,7-5-106,3-1-1,2 95 1,5-139-364,1 0 1,2 1 0,0-1-1,10 35 1,-11-54-90,0-1 0,1 0 0,0 0 1,1 0-1,0 0 0,0-1 0,0 1 1,10 10-1,-11-14-68,1 1 0,0-1 1,0 0-1,1 0 0,-1 0 1,1-1-1,-1 0 0,1 1 0,0-2 1,0 1-1,0 0 0,0-1 1,0 0-1,8 1 0,-6-2 135,1 0 0,-1 0 1,0 0-1,11-3 0,27-10-333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4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50 2841,'-16'-13'13268,"-6"5"-6550,-28 0-4273,40 7-2168,1-1 0,-1 1 0,-13-5 0,19 4-239,0 0-1,0 1 1,0 0-1,0-1 1,0 1-1,0 1 1,0-1-1,0 1 1,0-1-1,-1 1 1,1 0 0,0 1-1,0-1 1,0 1-1,0 0 1,0 0-1,0 0 1,0 0-1,0 1 1,0-1-1,1 1 1,-1 0-1,0 0 1,1 1-1,0-1 1,-1 1-1,1-1 1,0 1-1,-3 4 1,0-1-51,0 1 0,1 0 0,0 0 0,0 0 0,0 0 0,1 1 0,0 0 0,1 0 0,0 0 0,0 0 0,0 0 0,1 1 0,0-1 0,1 1 0,0-1 0,1 1 0,-1 0 0,1 0 0,1-1 0,0 1 1,0-1-1,1 1 0,0-1 0,0 1 0,1-1 0,0 0 0,1 0 0,0 0 0,0 0 0,0-1 0,1 0 0,0 0 0,1 0 0,-1 0 0,1-1 0,1 0 0,-1 0 0,1-1 0,12 8 0,-11-7-43,-1 0 1,1 0-1,-1 1 0,0 0 1,-1 1-1,0-1 0,0 1 1,0 0-1,-1 1 0,6 13 1,8 10-45,-17-30 78,-1 0 1,1 0-1,-1-1 0,1 1 1,-1-1-1,1 1 0,0-1 1,0 0-1,0 0 0,0 0 1,3 2-1,-4-3 21,0 1 1,1-1-1,-1 1 1,0-1-1,1 1 1,-1 0-1,0 0 1,0 0-1,0 0 1,0 0-1,0 0 1,0 0-1,0 0 1,0 0-1,0 0 1,0 1-1,-1-1 1,1 0-1,0 1 0,-1-1 1,1 0-1,-1 1 1,1-1-1,-1 1 1,0-1-1,0 1 1,0 1-1,1 3 65,-1-1-1,0 1 1,-1 0-1,1 0 1,-1-1-1,0 1 0,-1-1 1,1 1-1,-1-1 1,0 1-1,-1-1 1,1 0-1,-1 0 1,0 0-1,0-1 1,-1 1-1,1-1 1,-1 1-1,0-1 1,0 0-1,-1-1 0,-4 5 1,-10 4-96,0-2-1,0 0 1,-1-1-1,-32 11 1,-23 10-3776,76-31 2000,6-4 554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4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1 2064,'4'0'1424,"0"1"-1,0 0 1,-1 0-1,1 0 0,0 1 1,-1-1-1,1 1 1,-1-1-1,1 1 0,5 5 1,-4-3-598,-1 0 1,1 1 0,0-1-1,-1 1 1,0 0 0,4 8-1,-4-8-594,-1 1-1,0 0 1,0 0 0,-1 0-1,1 1 1,-1-1-1,-1 1 1,1-1-1,-1 1 1,0 0-1,-1-1 1,0 1-1,0 10 1,-2-13-149,1 0 1,0 0-1,-1 0 1,0-1 0,0 1-1,0 0 1,0-1-1,-1 0 1,1 1-1,-1-1 1,0 0-1,0 0 1,0-1 0,0 1-1,-1-1 1,-5 4-1,-9 5 111,-1-1-1,-20 7 1,22-9-71,-13 5-228,0-1-1,-1-2 0,0-1 1,-1-1-1,-56 6 1,88-14 65,-1 0 0,1 0 1,0 0-1,-1 0 0,1 0 1,-1 1-1,1-1 0,0 0 0,-1 0 1,1 0-1,-1 0 0,1 0 1,0 0-1,-1 0 0,1-1 1,0 1-1,-1 0 0,1 0 1,0 0-1,-1 0 0,1 0 0,-1-1 1,1 1-1,0 0 0,0 0 1,-1 0-1,1-1 0,0 1 1,-1 0-1,1-1 0,0 1 1,0 0-1,0-1 0,-1 1 0,1 0 1,0-1-1,0 1 0,0 0 1,0-1-1,-1 1 0,1 0 1,0-1-1,0 1 0,0 0 1,0-1-1,0 1 0,0-1 0,0 1 1,0 0-1,0-1 0,0 1 1,1-1-1,-1 1 0,0 0 1,0-1-1,14-25 245,-9 19 294,24-40-55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04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9 1024,'0'-1'418,"0"1"0,-1-1 0,1 1-1,-1-1 1,1 1 0,-1-1 0,1 1-1,-1-1 1,1 1 0,-1 0 0,1-1-1,-1 1 1,1-1 0,-1 1 0,0 0-1,1 0 1,-1-1 0,1 1 0,-1 0-1,0 0 1,1 0 0,-1 0 0,0 0 0,1 0-1,-2 0 1,-16 9 3236,15-5-3440,-1 0 0,1 0 0,0 0-1,0 0 1,0 0 0,-2 5 0,-2 7 678,1-1 1,1 1 0,0 0-1,1 0 1,1 0-1,0 1 1,0 30-1,3-47-873,0 0-1,0 1 0,0-1 1,0 0-1,0 0 1,0 0-1,0 0 1,-1 1-1,1-1 1,0 0-1,0 0 0,0 0 1,0 1-1,1-1 1,-1 0-1,0 0 1,0 0-1,0 0 0,0 1 1,0-1-1,0 0 1,0 0-1,0 0 1,0 0-1,0 1 1,0-1-1,1 0 0,-1 0 1,0 0-1,0 0 1,0 0-1,0 0 1,0 1-1,0-1 0,1 0 1,-1 0-1,0 0 1,0 0-1,0 0 1,0 0-1,1 0 1,-1 0-1,0 0 0,0 0 1,0 0-1,1 0 1,-1 0-1,0 0 1,0 0-1,0 0 0,1 0 1,9-10 255,9-21-621,-17 28 297,3-6-145,19-27-1508,-23 35 1475,0-1 1,1 1 0,-1-1-1,1 1 1,0 0-1,-1-1 1,1 1 0,0 0-1,0 0 1,0 0-1,0 1 1,0-1-1,0 0 1,0 1 0,0-1-1,0 1 1,4-1-1,13 2-2810,4-2 1290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5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2937,'0'5'18442,"-1"8"-9562,-1 4-6408,-5 36-6409,5-37 6159,-44 257-2068,15-93-3098,24-150 3447,0-8-506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5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477 308 2969,'-16'-18'5913,"-15"11"5905,-4 3-11073,-8 5 799,-10-1-520,2-10 112,-2-6-111,1-14-169,7-7-200,8-4-472,8-1-120,13 6-112,2 13-128,13 8-632,4 3-553,13 5 2730,6-3-1609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5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 2793,'5'10'10617,"3"-1"-4079,3 1-2107,8 5-2331,12 11-697,-18-9-1287,-1 0-1,-1 0 1,0 1 0,-1 0 0,-1 1-1,-1 0 1,-1 1 0,0-1-1,4 23 1,-5-12-116,-1 1-1,-1 0 0,-2 0 1,-1 0-1,-4 42 1,1-61-17,1-1 1,-1 1 0,-1 0 0,0-1 0,-1 0-1,0 1 1,0-2 0,-1 1 0,-1 0 0,0-1-1,0 0 1,-1 0 0,0-1 0,-1 0 0,-12 12-1,12-15-280,1-1-1,-1 0 0,0 0 1,0 0-1,-1-1 0,1 0 0,-1-1 1,0 0-1,0 0 0,0-1 1,0 0-1,-1 0 0,1-1 0,0 0 1,-1-1-1,1 0 0,0-1 1,-1 0-1,-17-4 0,-32-14-1295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6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49 880,'-16'8'4033,"-9"0"8738,3 1-11075,6-6 1809,6-4-3305,14-15-1656,8-8-3377,7-11 2440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6:57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16 3001,'1'-16'17349,"-12"19"-13057,-1 8-4562,3 1 538,0 1-1,1 1 1,1-1 0,0 1 0,-8 24 0,-19 81 636,14-35-372,5 0-1,-7 101 1,20-138-525,1 0 0,3 0 1,2 0-1,2 0 1,18 75-1,-18-104-248,0 1-1,17 34 1,-20-47 44,0 0 0,1 0-1,0-1 1,0 1 0,0-1 0,1 0 0,-1 0 0,1-1 0,0 0 0,1 1 0,-1-2 0,7 5 0,-6-6 3,0 0-1,-1 0 1,1-1 0,0 1 0,10 0-1,-15-2 170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01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15 106 2312,'3'0'1078,"0"1"-1,0-1 0,0 0 1,0 0-1,0 0 0,0-1 0,0 1 1,3-2-1,23-10 3331,24-28-3386,-22 15-4,-26 21-972,0 1 0,-1 0-1,1 0 1,0 1 0,0-1 0,0 1 0,1 1-1,-1-1 1,8-1 0,-11 3-43,0 0 0,0 0 0,0 0 0,0 1 0,0-1 0,0 1 0,0-1 0,0 1 1,0 0-1,0 0 0,-1-1 0,1 1 0,0 1 0,-1-1 0,1 0 0,0 0 0,-1 0 0,0 1 0,1-1 0,-1 1 0,0-1 0,0 1 0,1 0 0,-1 0 0,-1-1 0,1 1 0,0 0 0,0 0 0,0 3 0,3 6 9,0 0 0,-1 1 0,-1-1 0,0 1 0,0 0 0,-1 0 0,-1 0 0,0 0 0,0 0 0,-2-1 0,1 1 0,-1 0 0,-1 0 0,0-1 0,-1 0 0,0 1 0,0-1 0,-2-1 0,-8 16 0,9-20-39,1 0 0,0 0 0,1 0 0,-1 1 0,-4 10-1,8-15-38,-1 0-1,1 0 1,0 0-1,0 0 0,-1 0 1,1 0-1,0 0 0,1 0 1,-1 1-1,0-1 1,1 0-1,-1 0 0,1-1 1,-1 1-1,1 0 1,0 0-1,0 0 0,0 0 1,0-1-1,0 1 1,0 0-1,1-1 0,-1 1 1,3 1-1,26 31 1318,-21-22-1269,1-1 1,17 15-1,-22-21 205,1 0 1,-1 1 0,-1-1-1,1 1 1,-1 0 0,0 0-1,0 1 1,-1-1 0,0 1-1,0 0 1,0 0 0,-1 0-1,2 9 1,-2-2 197,0 0 0,0 0 0,-1 0-1,-1-1 1,-1 1 0,-2 16 0,2-25-309,0 0 1,0-1 0,0 1 0,-1-1-1,0 1 1,0-1 0,0 0-1,-1 1 1,0-1 0,1 0 0,-1-1-1,-1 1 1,1-1 0,0 1-1,-1-1 1,0 0 0,1 0 0,-1 0-1,-1-1 1,1 1 0,0-1-1,0 0 1,-1-1 0,1 1 0,-1-1-1,0 1 1,-5-1 0,-11 3 21,0-1 1,-1-1-1,0-1 1,-34-3-1,48 2-363,0 0-1,0-1 1,0 0-1,1-1 1,-1 0-1,0 0 1,1 0-1,0-1 1,-1 0-1,1-1 1,-11-6-1,-2-10-903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13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146 199 2769,'-22'28'5777,"0"-3"-2268,1 1 0,2 2 1,-17 30-1,32-51-3243,1 0 1,-1 0-1,1 0 0,1 1 0,-1-1 0,1 1 0,1 0 1,-1 0-1,1 0 0,1 0 0,-1 0 0,1-1 1,1 1-1,0 0 0,0 0 0,0 0 0,1 0 0,3 9 1,-4-15-227,0 1 0,0-1 0,0 0 0,0 1 0,1-1 0,-1 0 0,1 0 0,-1 0 0,1 0 0,0 0 0,0 0 0,-1 0 0,1-1 0,1 1 0,-1 0 0,0-1 0,0 0 0,1 0 0,-1 0 0,4 2 0,-3-3-13,0 1 1,1-1-1,-1 0 1,1 0 0,-1 0-1,1-1 1,-1 1-1,0-1 1,1 0 0,-1 0-1,0 0 1,1 0-1,3-3 1,5-2-2,-1-1 0,0 0 0,0-1 1,-1-1-1,0 1 0,16-20 0,-13 12-37,0-1 1,-1 0-1,-1 0 0,-1-1 1,0-1-1,-2 0 0,9-25 0,-13 29-19,0 0 0,-1-1 0,-1 1 0,0-1 0,-1 0 0,-1 0 0,0 1 0,-1-1 0,-1 0 0,-4-17 0,1 10-383,-2 1 0,0 0 0,-13-25 0,15 40-1198,5 14-792,7 13 864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13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0 3145,'32'24'14976,"2"3"-6787,-25-20-7426,-1 0 0,0 0 0,11 15 0,-16-18-702,0 1 0,0-1 0,-1 1 0,1 0 0,-1-1-1,0 1 1,0 0 0,-1 0 0,1 1 0,-1-1 0,-1 0 0,1 0-1,-1 1 1,1-1 0,-1 0 0,-1 0 0,1 1 0,-2 4 0,-1 2 4,0 0 0,-1-1 0,-1 1 0,1-1 0,-2 0 0,0-1 0,-12 18 0,-57 63 34,68-83-90,-3 4-24,0-1 0,0-1 0,-1 0 0,0 0 1,-1-1-1,0 0 0,0-1 0,-17 8 0,27-15-23,0 0 0,0 0 0,0 0 0,0-1-1,0 1 1,0-1 0,0 0 0,0 1 0,0-1 0,0 0 0,0 0-1,0 0 1,0 0 0,0-1 0,0 1 0,-1-1 0,1 1-1,0-1 1,1 0 0,-1 1 0,0-1 0,0 0 0,0 0-1,-2-2 1,1 0-98,1 0-1,0 0 0,-1 0 1,1 0-1,0 0 0,1 0 1,-1-1-1,0 1 0,1-1 1,0 1-1,0-1 0,0 1 1,-1-8-1,-1-61-1067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14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2505,'23'-12'14874,"1"0"-7281,7-1-4287,14-3-2833,-22 8 1264,-21 6-1714,1 1 0,-1 0 0,1 0 1,-1 0-1,1 1 0,0-1 0,-1 1 0,1-1 1,0 1-1,-1 0 0,1 0 0,0 0 0,-1 0 0,1 0 1,0 1-1,-1-1 0,1 1 0,0 0 0,-1 0 1,1 0-1,-1 0 0,1 0 0,1 2 0,-1 0-12,-1-1 0,-1 1 1,1 0-1,0 0 0,-1 1 0,1-1 0,-1 0 0,0 0 0,0 1 0,0-1 0,-1 1 0,1-1 0,-1 1 0,0-1 0,0 1 0,0-1 1,0 1-1,-1 3 0,-5 32-26,0 0 1,-18 54 0,13-55-1,2-1 0,-7 67 0,15-101 25,1 0-1,0-1 1,0 1 0,0 0 0,0 0 0,0-1 0,0 1 0,1 0 0,-1-1 0,1 1 0,0-1 0,0 1 0,0-1 0,0 1 0,0-1 0,1 1-1,-1-1 1,1 0 0,-1 0 0,1 0 0,0 0 0,0 0 0,0 0 0,0 0 0,0-1 0,0 1 0,0-1 0,1 1 0,-1-1 0,1 0-1,-1 0 1,1 0 0,-1 0 0,1 0 0,-1-1 0,1 1 0,0-1 0,0 0 0,3 0 0,11 0 90,0-1 0,0 0-1,0-2 1,0 0 0,17-5 0,-17 3-121,-3 2-116,0 0 0,-1-1 0,1-1 0,-1 0 0,17-10 0,-24 11-222,1-1-1,-1 0 1,0 0 0,-1 0-1,1-1 1,-1 1-1,-1-1 1,1 0-1,-1-1 1,0 1 0,5-11-1,24-63-4461,-17 36 3191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14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4257,'27'-21'16333,"0"8"-9411,-24 12-6777,0 1 1,0-1 0,0 1 0,0 0 0,0 0-1,0 0 1,0 0 0,0 0 0,0 0-1,0 1 1,0 0 0,0-1 0,-1 1-1,1 0 1,0 1 0,0-1 0,-1 0-1,6 4 1,10 8-28,0 1 0,-1 1 0,0 0 0,-1 2-1,-1-1 1,-1 2 0,0 0 0,-1 1 0,-1 0 0,-1 1-1,-1 0 1,0 1 0,8 28 0,-6-7-90,-1 0 0,-2 1 1,-2 0-1,-2 1 0,0 86 0,-5-117-66,-1 0 0,0-1 0,0 1 0,-1 0 0,-1-1 0,0 1 0,-1-1 0,-1 0 0,1 0 0,-2 0 0,0 0 0,0-1 1,-1 0-1,0-1 0,-1 0 0,0 0 0,-1 0 0,0-1 0,0 0 0,-20 13 0,12-10-673,-1-1-1,0-1 1,-31 12 0,-6-5-637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04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1 2969,'-38'22'14375,"-2"-2"-9113,-30 16-2180,70-34-2346,11-2-549,-7-1-251,1 1 0,0-1 0,-1 1 1,1 0-1,-1 1 0,1-1 0,-1 1 0,1 0 1,-1 0-1,1 0 0,-1 0 0,6 3 1,-4 1 37,-1 1 1,1-1 0,-1 1-1,0 0 1,0 0 0,0 1-1,-1-1 1,0 1 0,4 10-1,-7-15 23,0 0 0,0 1 0,0-1-1,0 0 1,0 1 0,-1-1 0,1 1-1,-1-1 1,0 1 0,0-1 0,0 1-1,0-1 1,0 1 0,0-1 0,-1 1-1,1-1 1,-1 1 0,0-1-1,0 1 1,0-1 0,0 0 0,0 1-1,0-1 1,0 0 0,-1 0 0,1 0-1,-1 0 1,0 0 0,0 0 0,1-1-1,-5 4 1,0-2-260,1 1 0,-1-2-1,0 1 1,0-1 0,0 1 0,0-1-1,0-1 1,0 0 0,-10 2 0,-13-2-700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18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31 2104,'11'3'19490,"-27"-12"-13994,-31-11-4612,34 18-707,0 0 0,0 2 0,0 0 0,-20 2 0,19-1-37,0 0 0,0-1-1,-20-3 1,33 3-139,-1 0-1,1 0 1,-1 0 0,1 0-1,0 0 1,-1 0-1,1 0 1,0 0-1,-1 1 1,1-1 0,0 0-1,-1 1 1,1-1-1,0 1 1,0 0-1,0-1 1,-1 1 0,1 0-1,0 0 1,0 0-1,-1 1 1,0 1-4,-1-1 0,1 1 0,0 0-1,1 0 1,-1 1 0,0-1 0,1 0 0,-1 5 0,-3 9-17,2 1 0,-3 30-1,4-31 28,-6 50-36,3 0 1,2 0-1,9 83 0,-6-149-10,0 0-1,1 0 1,-1 0-1,1 0 1,-1 0-1,1 0 1,0 0-1,0 0 0,-1 0 1,1 0-1,0 0 1,0 0-1,0 0 1,0-1-1,0 1 1,0 0-1,0-1 1,0 1-1,0-1 1,0 1-1,0-1 1,0 1-1,0-1 0,2 0 1,37 8-341,-20-6 317,1 5 54,0 1 0,-1 1-1,22 12 1,13 6 1,-48-24 3,-1 0-1,-1 0 1,1 0 0,0 0-1,-1 1 1,8 7 0,-11-10 4,-1 0 0,0 0 0,0 1 0,0-1 0,0 0 0,0 1 0,0-1 0,-1 1 0,1-1 0,0 1 0,-1-1 0,1 1 0,-1 0 0,0-1 0,1 1 0,-1 0 0,0-1 0,0 1 0,0 0 0,0-1 0,0 1 0,0 0 0,-1-1 0,1 1 0,-1 0 0,1-1 0,-1 1 0,1-1 0,-1 1 0,-2 2 0,-3 5 36,-1 0-1,0-1 1,0 0 0,-1 0-1,0-1 1,0 0 0,-1 0-1,1-1 1,-2 0 0,1 0-1,-1-1 1,-13 5 0,-6 1-1,-1 0 0,1-3 0,-35 7 0,58-14-105,-41 5-132,45-6 28,0 1 0,0-1 0,-1 0 0,1-1 0,0 1-1,0 0 1,-1-1 0,1 1 0,0-1 0,0 1 0,0-1 0,0 0 0,0 0 0,0 0 0,0 0 0,0-1 0,-2-1 0,1-5 1526,5-4-836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18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129 108 12259,'-16'4'11074,"-5"5"-4409,-8-2-6577,1-2 32,4-14-392,14-13-248,10-10-1096,6-4-945,14 3 1273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18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6 3073,'-9'-6'6505,"-4"6"6114,-5 6-11339,-11 13 944,2 8-407,-4 24-513,-2 24-264,-1 53-375,0 15-137,15 5-248,10-11-120,19-36-176,9-13-144,18-16-448,6-7-345,11-22-1847,3-11 1207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20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3105,'13'-6'18732,"-11"4"-17676,1 7 752,3 8-647,5 15-345,4 16-88,1 22-288,-1 8-104,-3 2-128,-2-8-80,-6-14-128,1-4-144,-4-10-536,1-4-608,2-5-913,3-3-519,8-6 1271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21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0 2841,'25'41'16235,"3"-2"-9690,-19-28-6259,0 0-1,-1 1 0,0 0 1,-1 0-1,0 1 1,-1 0-1,-1 0 1,5 17-1,-9-27-271,-1 0 0,1 0 0,-1 1 0,0-1 0,0 0-1,0 1 1,-1-1 0,1 0 0,-1 1 0,0-1 0,0 0 0,0 0 0,0 0 0,0 0 0,-4 5 0,2-2 18,-1-1-1,0 0 1,-1 0 0,1-1 0,-1 1 0,0-1 0,-9 6 0,-2 0 28,0-1-1,0-1 1,-1-1 0,-31 10-1,40-15-256,0 0 0,0-1-1,0 0 1,-1 0-1,1-1 1,0 1 0,-1-2-1,1 1 1,0-1 0,0-1-1,-10-2 1,14 3 63,0-1-1,0 1 1,1-1-1,-1 0 1,0 0-1,1 0 1,-1 0-1,1-1 1,0 1-1,0-1 1,0 0-1,0 0 1,0 0-1,0 0 1,1-1-1,0 1 1,0-1-1,0 1 1,0-1-1,0 0 1,1 0-1,-1 0 1,1 0-1,-1-4 1,3-42-1473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21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66 2425,'47'-24'10323,"11"-5"-684,-19 18-7949,-38 11-1648,0 0 1,0-1-1,0 1 0,0 0 1,0 0-1,0 0 0,0 0 1,0 0-1,0 0 0,0 0 1,0 0-1,0 1 0,0-1 1,0 0-1,0 0 0,0 1 1,0-1-1,0 1 0,0-1 1,-1 1-1,1-1 0,0 1 1,0 0-1,0-1 0,-1 1 1,1 0-1,0 0 0,0 1 1,0 0-7,0 0 0,-1 0 1,1 1-1,-1-1 1,1 0-1,-1 0 1,0 1-1,0-1 1,0 0-1,-1 0 1,1 1-1,-1 2 0,-3 10-9,-1-1 0,0 1 0,-8 13-1,11-24 15,-13 25-18,-11 25 27,24-50-46,1 1 0,-1-1-1,1 1 1,0-1 0,0 1-1,1 0 1,-1-1 0,1 1 0,1 9-1,0-12-14,0 1 0,0 0 0,0 0 0,0-1 0,1 1 0,-1-1 1,1 1-1,0-1 0,0 1 0,0-1 0,0 0 0,0 0 0,0 0 0,0 0 0,1 0 0,-1-1 0,1 1 0,2 1 0,54 21 4,-47-19 13,34 8 14,-33-9-1,1-1 0,-1 2 0,0 0 0,15 8 0,-24-11-7,-1 0 0,0 1-1,1-1 1,-1 1 0,0-1 0,0 1 0,-1 0-1,1 1 1,0-1 0,-1 0 0,0 1-1,0-1 1,0 1 0,0-1 0,-1 1-1,1 0 1,-1 0 0,1 7 0,0-2 45,-1-1 1,0 1 0,0 0 0,-1-1-1,-1 1 1,1 0 0,-1-1 0,-1 1-1,0-1 1,0 1 0,0-1-1,-6 13 1,2-11 12,1-1 0,-1 0 0,0-1 0,-1 1 0,0-1 0,0-1 0,-1 1-1,0-1 1,-16 11 0,-10 4 178,-37 20 0,56-34-229,-1-1 0,1 0-1,-1-1 1,0-1 0,-20 3-1,31-7-114,0-1 0,0 1-1,1-1 1,-1 0 0,0 0-1,0-1 1,1 0 0,-1 0-1,0 0 1,1 0 0,-8-4-1,8 4-168,1-1-1,0-1 1,-1 1-1,1 0 0,0-1 1,0 0-1,1 1 1,-1-1-1,0 0 1,1-1-1,0 1 0,0 0 1,0-1-1,0 1 1,0-1-1,1 1 1,-1-1-1,1 0 0,0 0 1,0 0-1,1 0 1,-1-4-1,0-26-1121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22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2617,'2'-9'3291,"2"1"0,-1-1 0,1 0 0,1 1 0,10-15 0,-14 21-2954,0 1 0,1 0 0,-1 0 1,0 0-1,1 0 0,-1 0 0,1 0 0,-1 0 1,1 0-1,-1 0 0,1 1 0,0-1 0,-1 0 1,1 1-1,3-1 0,-3 1-304,0 0-1,1 1 1,-1-1 0,0 0-1,0 1 1,1 0 0,-1-1-1,0 1 1,0 0 0,0 0-1,0 0 1,0 1 0,0-1-1,0 0 1,2 3 0,10 9 123,-1 1 1,0 0 0,0 0 0,-2 2 0,0 0-1,-1 0 1,15 31 0,-8-8-88,-1 2-1,15 57 1,-20-49-62,-1 0 0,-2 1 0,-3 0 1,-2 0-1,-2 1 0,-2-1 0,-2 0 0,-3 1 0,-2-2 1,-14 50-1,16-80-205,0 0 1,-2-1-1,0 1 1,-2-2-1,-19 31 1,22-39-4,-1 0-1,1 0 1,-2 0 0,1-1-1,-1 0 1,0-1 0,-1 0-1,0-1 1,0 0 0,0 0-1,-13 5 1,-30 4-36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27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64 2425,'-1'-7'1903,"-1"1"0,0-1 0,0 0 0,-1 1 0,0 0 0,-5-8 0,8 13-1694,-1 0-1,1 1 1,0-1-1,-1 0 0,1 1 1,-1-1-1,0 1 1,1-1-1,-1 1 1,1-1-1,-1 1 1,0-1-1,1 1 1,-1-1-1,0 1 1,0 0-1,1 0 0,-1-1 1,0 1-1,0 0 1,0 0-1,1 0 1,-1 0-1,0 0 1,-1 0-1,0 1-220,1 0-1,-1 0 1,1 0 0,-1 0 0,1 0-1,0 0 1,-1 0 0,1 1-1,0-1 1,0 1 0,0-1-1,0 1 1,0-1 0,0 1-1,0 0 1,1-1 0,-1 3-1,-8 18 203,1 0 0,1 1-1,2 0 1,0 0-1,1 0 1,0 29-1,2 12 808,6 66-1,-1-93-139,12 57-1,-12-80-640,1 0 0,0 0-1,1-1 1,0 1 0,2-1 0,13 22-1,-19-32-204,1-1 0,-1 1 1,1-1-1,0 0 0,0 1 0,0-1 0,0 0 0,1 0 0,-1 0 1,0 0-1,1-1 0,-1 1 0,1-1 0,0 0 0,-1 1 0,1-1 0,0 0 1,0 0-1,0-1 0,0 1 0,0-1 0,0 1 0,0-1 0,0 0 0,0 0 1,0 0-1,0-1 0,0 1 0,0-1 0,0 0 0,-1 1 0,1-1 1,0-1-1,0 1 0,-1 0 0,1-1 0,0 1 0,-1-1 0,4-3 0,1 0-21,0-1 0,-1 0-1,1-1 1,-2 0 0,1 0-1,-1 0 1,0 0 0,0-1-1,-1 0 1,0 0 0,0 0-1,2-10 1,-4 10-26,0 0-1,-1 0 1,0 0-1,-1 0 1,0-17 0,0 24 30,0 0 0,0 0 0,0 0 1,0 0-1,0-1 0,0 1 0,-1 0 1,1 0-1,0 0 0,-1 0 0,1 0 1,-1 0-1,1 0 0,-1 0 0,1 0 1,-1 0-1,0 0 0,1 0 0,-1 0 1,0 0-1,0 0 0,0 1 0,0-1 1,0 0-1,0 1 0,0-1 0,0 0 1,0 1-1,0-1 0,0 1 1,0 0-1,0-1 0,0 1 0,-1 0 1,1 0-1,0 0 0,0 0 0,0 0 1,0 0-1,0 0 0,-1 0 0,1 0 1,0 0-1,0 1 0,0-1 0,0 0 1,0 1-1,0-1 0,0 1 0,-1-1 1,2 1-1,-3 1 0,-7 3 0,-1 2 1,1 0-1,0 0 0,1 1 0,-18 17 0,22-20 25,0 1-1,0 0 0,1 0 0,-1 0 0,1 0 1,0 1-1,1 0 0,0-1 0,0 1 0,-4 14 1,7-20-60,0-1 0,0 1 1,0 0-1,0 0 0,0 0 1,0 0-1,0 0 0,0 0 1,0 0-1,0 0 0,0 0 1,0 0-1,1 0 1,-1-1-1,0 1 0,1 0 1,-1 0-1,1 0 0,-1 0 1,1-1-1,-1 1 0,1 0 1,-1 0-1,1-1 0,1 2 1,0-1 9,0 0-1,0 0 1,0-1 0,0 1-1,0 0 1,0-1 0,0 1-1,0-1 1,5 0 0,16 1-114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27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68 4785,'1'4'10402,"-20"-7"1233,-12 3-11099,-6-10 360,5 4-816,11 2-40,7-5-56,6 3-232,5 0-328,5 2-744,5-2-673,8-1-1015,4-4 1359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27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0 3265,'-1'3'18468,"-10"1"-17428,-6 10 640,-4 9-351,2 37-153,-5 21-184,4 43-264,1 8-88,8-7-312,13-12-144,19-35-184,9-7-248,9-17-984,5-5-1200,1-14 1191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05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43 187 2264,'12'1'11016,"2"-4"-5629,28-19-4430,-26 13 833,16-9-1284,1 2 0,1 1 1,0 1-1,0 2 0,1 1 0,60-9 0,115 6-442,-5 0 620,89-6 679,-240 21-1383,0 2 0,-1 2-1,80 18 1,-71-7-971,-1 3 0,68 29 0,-105-38 408,0 2 0,0 1 0,-2 0 0,0 2 0,0 0 0,-1 2 0,36 37-1,-50-46 752,-1 0 0,0 1-1,0-1 1,-1 1 0,0 1-1,-1-1 1,0 0-1,0 1 1,-1 0 0,0 0-1,-1 0 1,0 0-1,-1 0 1,0 1 0,0-1-1,-1 0 1,-1 0-1,1 1 1,-2-1 0,1 0-1,-6 15 1,2-9-51,-1 0 0,-1 0 0,0-1 0,-2 0 0,1 0 0,-2-1 0,0 0 0,-1-1 0,0 0 0,-1-1 0,0 0 1,-15 11-1,-12 5-180,-2-1 1,0-3 0,-1-1-1,-2-2 1,-62 21 0,-238 53-797,237-72 1823,-177 12-1,205-31-440,1-3 0,0-4 0,-82-14 0,124 10-490,0 0 0,0-2 0,-40-17 0,61 20-183,0-1 0,1 0 1,0-1-1,0 0 0,0-1 0,1-1 0,1 0 1,0-1-1,-19-20 0,28 27-154,0 0 1,1 1-1,-1-1 0,1 0 1,-1-1-1,1 1 0,0 0 1,1-1-1,-1 1 0,1 0 1,0-1-1,0 0 0,0 1 1,1-1-1,-1-6 1,8-25-1830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29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2345,'-20'1'21956,"15"4"-20956,1 2 1761,1 19-2505,2 10-56,2 45-32,3 16-80,2 7-80,0-4-24,2-38-464,-3-15-464,3-22-1233,-2-6-567,-3-9 1215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29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438 412 1304,'-33'-6'11038,"0"6"-4363,-34 6-1604,50-3-4766,0-1 0,0-1 0,-1-1 0,1 0 0,-22-4 0,24 1-156,1 0 1,0-2 0,0 0 0,0 0 0,1-1 0,-20-12 0,28 15-151,1 1 0,0-1 0,0-1 0,0 1 0,0 0 0,0-1 0,1 0 0,-1 0 0,1 0 0,0 0 0,0-1 0,1 1 0,-1-1 0,1 0 0,0 0 0,0 0-1,1 0 1,-1 0 0,1 0 0,0 0 0,0-10 0,2 3-75,0 1 0,1-1-1,1 0 1,-1 1-1,2 0 1,0 0-1,0 0 1,1 0 0,0 1-1,1-1 1,12-15-1,-10 15-316,0 1-1,1 0 0,0 0 1,1 1-1,0 0 0,1 1 0,-1 0 1,1 1-1,1 0 0,14-6 1,25-3-852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0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 1904,'24'24'13021,"-3"5"-6395,-2 0-3641,15 34 1,-30-56-2842,-1 1 0,0-1-1,0 1 1,-1 0 0,0-1 0,0 1 0,-1 0 0,0 0 0,0 0-1,-1 0 1,0 1 0,0-1 0,-3 11 0,2-15-140,0 0-1,0 0 1,-1 0 0,1-1-1,-1 1 1,0-1 0,0 1 0,0-1-1,-1 0 1,1 0 0,-1 0-1,0 0 1,0 0 0,0-1 0,0 1-1,0-1 1,0 0 0,-1 0-1,1 0 1,-1 0 0,0-1 0,1 1-1,-1-1 1,0 0 0,0 0 0,0 0-1,0-1 1,-7 1 0,5-1-126,0 0 1,1 0-1,-1 0 1,0-1 0,0 1-1,0-2 1,1 1-1,-1 0 1,1-1-1,-1 0 1,1-1 0,-1 1-1,1-1 1,0 0-1,0 0 1,1-1-1,-1 1 1,1-1 0,-1 0-1,-6-8 1,-9-18-383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0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1320,'3'-12'15107,"10"-2"-10201,17-5-2052,-28 18-2721,0 0 1,0 0 0,0 1-1,0-1 1,1 0 0,-1 1-1,0-1 1,0 1 0,0 0-1,1 0 1,-1 0 0,0 0-1,0 0 1,4 1 0,-5-1-91,1 1 1,-1 0-1,0-1 1,0 1-1,0 0 1,0-1-1,0 1 1,0 0-1,0 0 1,0 0-1,0 0 1,0 0-1,-1 0 1,1 0-1,0 0 1,-1 0-1,1 0 1,0 3-1,1 2-31,-1 0 0,0 0 1,0 0-1,0 0 0,-1 0 0,0 0 0,0 1 0,-3 10 0,3-17-52,0 1 0,0 0 0,0 0 0,0 0 0,0 0 0,0 0 0,0 0 0,0 0 0,0 0 0,0 0 1,1 0-1,-1-1 0,0 1 0,0 0 0,1 0 0,-1 0 0,1 0 0,-1-1 0,1 1 0,-1 0 0,1 0 0,-1-1 0,1 1 0,0 0 0,-1-1 0,1 1 0,0-1 0,0 1 0,-1-1 0,1 1 0,1 0 0,32 4-1070,-4 0 804,-20-1 313,0 1 1,-1 1 0,0 0-1,0 0 1,0 1-1,-1 0 1,0 0 0,0 1-1,9 12 1,-9-11 228,1 0 0,-1 0 0,2 0 0,-1-1 0,1-1 0,0 0 0,14 8 0,-20-14-178,-1 1-1,1-1 0,-1 1 1,1 0-1,-1 0 0,0 1 1,1-1-1,-1 1 0,0 0 1,-1-1-1,5 6 0,-6-5-22,0-1 0,0 1 0,0 0 0,0 0 0,-1 0 0,1 0 0,-1 0 0,1 0 0,-1 0 0,0 0-1,0 0 1,-1 0 0,1 0 0,0 0 0,-1 0 0,-1 3 0,-1 3 82,0 1-1,-1-1 1,-1 0 0,1 0-1,-1 0 1,-1-1 0,0 1 0,0-1-1,0-1 1,-1 1 0,-11 8-1,1-1-89,0-1 0,-2 0 0,0-2 0,-21 11 0,34-20-228,0 0 0,-1 0 0,0 0 0,0-1 0,-13 2 0,18-3-140,-1-1 0,0 0-1,0 0 1,1 0 0,-1 0-1,0-1 1,1 1 0,-1-1 0,0 1-1,1-1 1,-5-2 0,-6-4-1126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1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 4417,'35'-1'13383,"-2"3"-5662,-23-1-6659,0 1 0,0 0 0,0 0 1,11 5-1,-14-4-1045,1 1 1,0-1-1,-1 2 0,0-1 1,0 1-1,0 0 0,-1 1 1,0-1-1,0 1 0,0 1 1,-1-1-1,0 1 0,8 12 1,-2 2 16,0 0 1,-2 1 0,-1 0-1,0 0 1,-2 1 0,0 0 0,4 40-1,-7-25-4,-2-1-1,-1 1 1,-1-1 0,-9 45-1,6-59-288,-2 0 0,0-1 0,-1 1 0,-2-2 0,0 1 0,-2-1 1,0-1-1,-1 1 0,-1-2 0,-1 0 0,0-1 0,-2 0 0,0-1 0,-1-1 0,0 0 0,-1-2 0,-1 0 0,-25 14 0,36-24-247,0 0 0,0 0 0,0 0-1,-14 3 1,16-6 179,-1 0 0,1-1-1,-1 0 1,-12-1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1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88,'0'1'624,"-1"-1"0,0 1 0,0-1 0,0 1 0,0-1 0,1 1 0,-1-1 0,0 1 0,0 0 0,1 0 0,-1-1 0,0 1 0,1 0-1,-1 0 1,1 0 0,-1 0 0,1-1 0,0 1 0,-1 0 0,1 0 0,0 0 0,0 0 0,-1 0 0,1 2 0,1-2-228,-1-1-1,1 1 0,0 0 1,0-1-1,-1 1 1,1 0-1,0-1 1,0 1-1,0-1 1,-1 1-1,1-1 1,0 1-1,0-1 1,0 0-1,0 1 1,0-1-1,0 0 0,0 0 1,1 0-1,13 2 883,-1-1 0,21-1-1,-28-1-1101,59-3 872,-40 1-886,1 1 0,0 2 1,-1 0-1,45 7 0,-66-6-158,1 0 0,-1 0 1,0 1-1,1 0 0,-1 0 0,0 0 0,0 0 1,0 1-1,-1 0 0,1 0 0,-1 0 0,1 1 0,-1 0 1,0-1-1,0 2 0,-1-1 0,1 0 0,-1 1 0,0-1 1,0 1-1,-1 0 0,1 0 0,-1 0 0,0 0 1,0 0-1,-1 1 0,2 10 0,-2-11 10,-1-1-1,0 1 1,0 0-1,-1 0 1,1 0-1,-1 0 1,0-1-1,0 1 1,-1 0-1,1-1 1,-1 1-1,0-1 1,0 1-1,-5 6 1,-5 5 56,0 0 0,-20 19 0,10-10 1,-188 196 311,210-221-388,-28 25 65,27-24-127,-1 0 1,1 0-1,0-1 0,0 1 0,-1 0 0,1 0 1,-1-1-1,1 1 0,-1-1 0,1 1 1,-1-1-1,1 0 0,-1 1 0,1-1 1,-1 0-1,1 0 0,-1 0 0,1 0 0,-1 0 1,-1-1-1,2 1-61,1-1-1,0 1 1,-1 0 0,1-1-1,0 1 1,0-1 0,-1 1-1,1 0 1,0-1 0,0 1-1,0-1 1,0 1 0,0-1-1,0 1 1,0-1 0,-1 1-1,1 0 1,0-1 0,1 1-1,-1-1 1,0 1 0,0-1-1,0 1 1,0-1 0,0 1-1,0-1 1,0 1 0,1 0-1,-1-1 1,0 1 0,0-1-1,1 1 1,-1 0 0,0-1-1,1 1 1,-1 0 0,0-1-1,1 1 1,-1 0 0,0 0-1,1-1 1,0 1 0,11-14-1486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2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3929,'-4'10'9282,"-11"7"3088,-4-3-11529,-2-3 679,5-3-1160,12-10-2136,5-5 1208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6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112 173 392,'5'-27'5983,"5"-27"1879,-9 44-6666,0-1 0,0 0 1,-1 0-1,0 1 0,-3-15 0,4 25-1104,-1-1 0,0 0 0,0 1 1,0-1-1,-1 1 0,1-1 0,0 1 0,0-1 0,0 0 1,0 1-1,0-1 0,-1 1 0,1-1 0,0 1 0,0-1 1,-1 1-1,1-1 0,0 1 0,-1-1 0,1 1 0,-1 0 1,1-1-1,0 1 0,-1 0 0,1-1 0,-1 1 0,0-1 1,-9 12 1740,-3 25-514,-8 45-466,-33 158 576,45-188-1313,3 0 1,0 92-1,6-141-131,0 28 39,2 0 1,1 0 0,8 29 0,-9-50-92,0-1 1,1 1-1,1-1 1,-1 0-1,1 0 1,7 10-1,-8-14-62,0 0 0,0-1-1,0 0 1,0 1 0,1-1-1,-1 0 1,1-1 0,0 1-1,0-1 1,0 1 0,0-1 0,0 0-1,6 1 1,-5-2-302,-1 0 0,1 0 1,0 0-1,0-1 0,0 0 0,0 0 1,0 0-1,7-2 0,39-11-2394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6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 1568,'-28'17'3561,"-3"13"7177,-9 13-9337,-2 6 1399,8 19-1319,10 6-121,23-2-368,8-6-296,18-35-512,5-24-128,8-45-40,3-21-8,-1-10-8,-9 1-184,-12 15-640,-6 11-344,-7 4-817,6 5 849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7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0 216,'37'43'12617,"-9"3"-4365,-8 5-3891,-8 5-3819,-9-38-408,-2-1-1,0 0 0,-1 1 1,-1-1-1,-1 1 1,0-1-1,-1 0 1,-1 0-1,-1 0 0,-10 24 1,9-28-96,0 0 0,-1 0 1,-1-1-1,0 0 0,-1-1 0,0 1 1,-1-2-1,0 1 0,-1-2 0,0 1 1,0-1-1,-1-1 0,-14 8 0,20-13-49,-1 1 0,1-1-1,-1 0 1,0-1 0,0 1 0,0-2-1,-1 1 1,1-1 0,0 0-1,-1 0 1,-11-1 0,15 0-129,0-1 1,0 0-1,0 0 0,1 0 1,-1 0-1,0-1 1,0 1-1,1-1 0,-1 0 1,1 0-1,0 0 1,-1-1-1,1 1 0,0-1 1,1 0-1,-1 1 0,0-1 1,1-1-1,-1 1 1,1 0-1,0 0 0,0-1 1,-1-3-1,-1-2-792,1 1 0,0-1 0,0 0 1,-3-17-1,3-54-2743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5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18 5625,'-21'-8'21173,"13"4"-20829,5 1 40,3 0-352,6 3-856,-1 1-641,6 6 793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9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1 142 456,'1'-1'789,"2"-1"3156,-3 1-3156,1 0 0,-1 1-1,1-1 1,-1 0 0,1 0 0,-1 1 0,0-1 0,1 0 0,-1 0 0,1-1 0,2-30 5403,-2 16-4999,19-64 3630,-20 80-4796,0 0 1,0 0-1,0 0 0,0 0 1,0 0-1,0 0 0,0 0 0,0 0 1,0 0-1,0 0 0,0 0 0,0 0 1,0 0-1,0 1 0,1-1 0,-1 0 1,0 0-1,0 0 0,0 0 0,0 0 1,0 0-1,0 0 0,0 0 0,0 0 1,0 0-1,0 0 0,0 0 1,1 0-1,-1 0 0,0 0 0,0 0 1,0 0-1,0 0 0,0 0 0,0 0 1,0 0-1,0 0 0,0 0 0,0-1 1,1 1-1,-1 0 0,0 0 0,0 0 1,0 0-1,0 0 0,0 0 1,0 0-1,0 0 0,0 0 0,0 0 1,0 0-1,0 0 0,0 0 0,0 0 1,0-1-1,0 1 0,4 15 476,-1 19-310,2 40-55,3 73 181,-5-49-3226,-3-81 627,-2-8 569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7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3625,'10'10'20348,"-5"1"-19196,2 14 921,-1 10-465,-4 16-680,-2 7-400,-5 2-327,4 0-113,1-16-152,4-11-289,3-23-1191,1-14-1377,-4-21 1241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7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3569,'11'11'10446,"-2"1"-4274,1 4-2331,5 7-2557,7 13-252,2-1-594,-3 0-1,0 2 1,-3 0-1,-1 1 1,-2 0 0,-1 2-1,-2 0 1,-2 0-1,5 45 1,-11-51-396,-1 0 0,-2 1-1,-2-1 1,-1 0 0,-1 1 0,-2-1 0,-2-1 0,-1 1 0,-1-1 0,-2 0 0,-19 40 0,23-60-180,0 0 1,0 0 0,-1 0-1,-1-1 1,0-1-1,-17 17 1,20-22-70,-1-1 0,0 1 0,0-1 0,-1-1 0,1 1 0,-1-1 0,0-1 0,0 0 0,-1 0 0,1 0 0,0-1 0,-12 2 0,-42-2-973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8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25 2016,'0'-1'726,"0"0"-1,-1 0 0,1 0 1,0 0-1,-1 0 0,1 0 0,-1 0 1,0 0-1,1 0 0,-1 0 1,0 0-1,1 0 0,-1 0 0,0 1 1,0-1-1,0 0 0,0 0 1,-1 0-1,-24-5 3178,19 5-3762,1 2 0,-1-1 0,1 1 0,-1 0 0,-11 3 0,-9 7 119,0 1 1,1 1 0,1 2 0,0 0-1,-38 32 1,61-46-244,1 0 1,0 0-1,-1 0 0,1 0 0,0 0 1,0 0-1,0 0 0,0 0 0,0 0 1,0 0-1,0 1 0,0-1 0,0 0 1,1 1-1,-1-1 0,1 1 0,-1-1 1,1 1-1,-1-1 0,1 1 1,0-1-1,0 1 0,0-1 0,0 1 1,0 0-1,0-1 0,0 1 0,0-1 1,0 1-1,1-1 0,-1 1 0,2 2 1,1 1 11,1 0-1,-1 0 1,1 0 0,0-1 0,1 1 0,8 6 0,-3-3 55,138 113 1731,-90-78-585,90 89-1,-142-126-1196,0 1 0,-1-1-1,0 1 1,0 0 0,-1 0-1,0 1 1,0-1 0,0 1-1,-1 0 1,-1 0-1,4 15 1,-5-17-25,-1-1 0,1 1 0,-2-1-1,1 1 1,0 0 0,-1-1 0,0 0 0,-1 1 0,1-1-1,-1 0 1,0 1 0,0-1 0,-1 0 0,1-1-1,-1 1 1,0 0 0,0-1 0,-1 1 0,-4 3 0,5-4-4,0-1 1,0 0-1,-1-1 1,1 1-1,-1-1 1,1 1 0,-1-1-1,0 0 1,0 0-1,0-1 1,0 1-1,0-1 1,-1 0 0,1 0-1,-7 0 1,5 0-4,-1-1 0,0-1-1,1 1 1,-1-1 0,0-1 0,1 1 0,-1-1 0,1 0 0,-10-4 0,7 1-4,-1 0-1,0-1 1,1 0 0,0 0 0,1-1-1,-1 0 1,1 0 0,1-1 0,-1 0-1,1-1 1,1 0 0,-9-13 0,11 12-2,1 1-1,0 0 1,0-1 0,1 0 0,1 1 0,0-1 0,0 0 0,0 0 0,1 0 0,1 0 0,2-12 0,3-17-11,16-52 0,-21 86 15,7-23-17,30-96 43,-33 112-48,0 0 1,1 0 0,0 0-1,1 1 1,0 0 0,1 0 0,15-15-1,-19 22-290,1 0-1,-1 1 1,1 0-1,0 0 0,1 0 1,-1 1-1,0-1 1,1 1-1,-1 1 0,1-1 1,0 1-1,0 0 1,-1 0-1,11 0 1,9 1-742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8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 5913,'-7'26'11147,"-13"1"599,-6-11-11362,-2-12 248,19-4-704,8-6-272,14-7-1208,9 0-1065,12-8 1113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39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55 2473,'1'-25'4296,"-5"7"7347,-3 6-10515,-13 24 1137,-3 15-385,-11 27-440,-6 17-255,4 30-129,-1 17-312,13 26-232,7 6-144,11-11-264,12-20-56,20-33-72,11-20-360,14-40-1688,5-17-2049,5-43 1672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44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16,'12'-9'2764,"2"-1"0,0 2-1,0 0 1,0 0 0,20-6 0,40-13 3955,-37 15-6093,-33 10-530,1 0-5,0 0 0,1 1 0,-1-1 0,1 1 0,-1 0 0,11-1 0,-15 2-90,0 0 0,-1 0 0,1 1 0,0-1 0,-1 0 0,1 0 0,-1 0-1,1 1 1,0-1 0,-1 0 0,1 0 0,-1 1 0,1-1 0,-1 1 0,1-1 0,-1 0 0,1 1 0,-1-1 0,1 1 0,-1-1 0,0 1 0,1 0 0,-1-1 0,0 1 0,1 0 0,-1 1-5,1 0 0,-1 0 0,0 0-1,0 0 1,0 1 0,0-1 0,0 0 0,-1 0-1,1 0 1,0 0 0,-2 4 0,-11 38 15,-19 62 37,-30 177 0,60-272-48,1-1-1,0 1 1,1 0 0,0 0 0,0 0 0,2 0 0,-1 0 0,7 19 0,-6-25 26,0 0 0,0-1 1,0 1-1,1-1 0,0 0 1,0 0-1,0 0 0,1 0 1,-1 0-1,1-1 0,0 0 1,0 1-1,0-1 0,0-1 1,0 1-1,1-1 0,-1 0 1,1 0-1,0 0 0,7 2 1,-8-3 4,1-1 0,0 1 0,-1-1 0,1 0 0,0 0 0,0-1 0,-1 1 0,1-1-1,0 0 1,-1 0 0,1-1 0,-1 1 0,1-1 0,-1 0 0,0 0 0,8-5 0,6-5-319,-1-1 0,21-20 0,-30 27-1,44-44-2968,-27 22 1946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44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1 1592,'6'0'1821,"-1"1"-1,1-1 1,-1 1 0,1 1-1,-1-1 1,8 4-1,-8-3-718,-1 1-1,1-1 1,-1 1-1,0 0 1,0 0 0,5 6-1,-3-3-454,-1 0 0,0 1 0,-1 0 0,1 0 0,-1 0 0,-1 1 0,1-1 0,3 16 0,0 6-565,-1 1-1,-2 0 1,-1 1 0,-1 32-1,-2-62 22,0 5-78,1 33 126,-2 1 0,-6 45-1,6-76-139,-1 1 0,0 0 0,0-1 0,-1 1 0,0-1 0,-1 0 0,0 0 0,0 0 0,-1-1 0,0 0-1,-1 1 1,0-2 0,0 1 0,-10 9 0,11-13-20,0-1-1,0 0 0,0 0 1,0 0-1,0 0 1,-1-1-1,0 0 0,1 0 1,-1 0-1,0-1 1,0 0-1,1 0 0,-1 0 1,0-1-1,0 0 1,0 0-1,0-1 0,0 1 1,0-1-1,0-1 0,-8-2 1,7 2-204,1-1-1,-1 1 1,1-2 0,0 1 0,0-1-1,0 0 1,1 0 0,-1 0-1,1-1 1,0 0 0,0 0 0,0 0-1,1 0 1,0-1 0,0 0 0,0 0-1,-4-12 1,4 8-407,0 0-1,1-1 1,-3-19-1,3-42-1153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44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1320,'15'-16'4025,"-2"0"8114,-3 4-9915,-1 2 1625,-3 11-2025,0 8-287,-2 16-417,0 12-248,-1 22-296,-1 10-248,-2 12-200,1-2-64,4-9-400,1-11-544,2-22-1760,3-8 1343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44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489 278 3129,'-52'-9'6081,"-11"8"5321,-8-6-10753,2-11 847,-1-7-288,10-16-48,10-5-279,20 8-537,10 3-376,17 10-937,6 7-735,11 3 728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45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 4601,'9'-1'2911,"1"1"-1,-1 0 1,1 0 0,9 2-1,-9 0-864,-1 0-1,1 0 1,14 7-1,-13-4-1451,0 1 1,-1 0-1,1 0 1,-1 1-1,-1 1 1,1 0-1,8 9 1,-6-4-929,0 1 0,-2 0 1,1 1-1,-2 0 0,0 0 0,-1 1 1,7 17-1,4 30 2017,-13-33-1675,-2 1 0,-1 0 0,-2 0 1,-4 58-1,1-66-4,-1 0 0,-1 0 0,-2-1-1,0 1 1,-1-1 0,-1-1 0,-13 25 0,17-38-51,-1 0-1,-1 0 0,1-1 1,-1 0-1,0 0 0,-1 0 0,0-1 1,0 1-1,0-2 0,-1 1 1,0-1-1,-16 8 0,11-8-320,0 0 0,0-1 0,0-1-1,-1 0 1,1-1 0,-1 0 0,0-1-1,-17-1 1,-50-4-1494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9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2777,'11'-13'20412,"-7"17"-19172,-1 10 1417,0 4-1313,2 13-584,2 5-208,1 7-352,0 2-104,-2-2-72,1-3 0,-3-9-16,0-2-88,-2-5-352,-3-7-616,-6-3-1392,-3-3-449,-7-10 1201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49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2793,'41'-9'12677,"-3"-4"-6814,-30 9-5674,1 0 0,-1 1 0,1 0 0,0 1 1,0 0-1,0 1 0,0-1 0,0 2 0,0-1 0,1 1 1,-1 1-1,0-1 0,16 5 0,-19-4-150,0 1-1,-1 0 1,1 0 0,-1 1-1,0 0 1,0-1-1,0 2 1,0-1 0,0 1-1,-1-1 1,1 1 0,-1 0-1,0 1 1,0-1-1,-1 1 1,1 0 0,3 7-1,-4-5 1,-1 0 0,0 0 0,0 0 0,0 0 0,-1 1 0,0-1 0,0 1 0,-1-1 0,0 1 0,0-1 0,-1 1 0,0-1-1,-3 11 1,-25 81 32,19-70-59,1 0-1,-9 55 1,17-83 3,1 0 0,0 0 0,0 0 0,-1 0 1,1 0-1,0 0 0,0 0 0,0 0 0,0 0 1,0 0-1,0 0 0,1 0 0,-1 1 0,0-1 0,0 0 1,1 0-1,-1 0 0,1 0 0,-1 0 0,1 0 0,-1-1 1,1 1-1,0 0 0,-1 0 0,1 0 0,0 0 1,0-1-1,0 1 0,0 0 0,-1-1 0,1 1 0,0-1 1,0 1-1,0-1 0,0 1 0,0-1 0,0 0 0,0 1 1,0-1-1,1 0 0,-1 0 0,0 0 0,0 0 1,0 0-1,0 0 0,0 0 0,2 0 0,5-2 172,1 0-1,-1 0 0,1 0 0,14-8 0,-18 8-149,43-18 281,71-41-1,-96 46-1945,0 0-1,31-29 1,-38 27 44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59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1 665 2328,'0'1'16429,"-1"12"-15314,2-1-526,0 0 0,1 0 0,0 0 0,1 0 0,6 18 0,-8-27-522,0-1 1,0 1-1,0 0 1,1-1-1,-1 1 1,1-1-1,-1 1 1,1-1-1,0 0 1,0 1-1,0-1 1,0 0-1,0 0 1,0 0-1,1-1 1,-1 1-1,1-1 1,-1 1-1,1-1 1,0 0-1,-1 0 1,1 0-1,0 0 1,0 0-1,0-1 1,0 1-1,0-1 1,0 0-1,5 0 1,5-2 22,-1-1 0,0-1 0,0 1 0,0-2 0,0 0 0,-1 0 0,18-12 1,73-57 135,-97 70-218,278-252 0,-40 33-915,-91 104 1499,-12 21-497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06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6 447 2793,'-5'-36'22572,"6"54"-22360,2 2 0,1-1-1,1 1 1,1-1-1,1 0 1,0-1-1,2 0 1,0 0-1,1-1 1,0 0-1,1 0 1,1-1-1,1-1 1,28 27-1,-37-38-182,1-1 1,-1 1-1,1-1 1,0 0-1,0 0 0,0-1 1,0 0-1,0 1 0,1-2 1,-1 1-1,1-1 1,-1 1-1,1-2 0,-1 1 1,1 0-1,0-1 0,-1 0 1,1-1-1,0 1 1,-1-1-1,1 0 0,0-1 1,-1 1-1,9-4 0,6-4 21,0-1 0,-1-1-1,0-1 1,0 0 0,17-16-1,17-17-85,88-94 0,34-66-1191,-81 91-276,28-28 276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2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11 1992,'-10'10'12187,"-10"-16"-12083,3 2 320,4 0-1000,6 2 56,1 1-280,1-1-1289,1 2-1423,1-1 1903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2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16 726 1800,'-3'-25'8359,"-1"0"-3540,0 8-2251,2-1-1,-1-19 1,4 53-2057,1 1 0,6 29 0,0-5-18,-4-14-153,0 3 141,8 31 0,-10-54-379,0 1-1,0-1 1,1 0-1,0 0 1,1-1-1,-1 1 1,1-1-1,0 1 1,9 9-1,-11-14-68,0-1-1,0 1 1,0-1-1,1 1 1,-1-1-1,0 0 1,0 0-1,1 0 1,-1 0-1,1 0 1,-1 0-1,1-1 1,-1 1-1,1-1 1,-1 0-1,1 1 1,0-1-1,-1-1 1,1 1-1,-1 0 1,1-1-1,4 0 1,1-2 48,0 0 0,0 0 1,0-1-1,0 0 0,-1 0 0,11-9 1,22-19 171,-3-3 0,-1-1 1,44-56-1,1-2-70,-23 35-93,3 2 0,78-57 0,147-82-704,-257 177 447,103-70-1249,-27 12 292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4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0 850 2345,'3'-4'2473,"-1"0"0,0-1 1,0 1-1,0-1 1,1-9-1,1-46 4591,-4 50-6661,0 1 0,0-1 0,1 1 0,1 0 0,-1 0 0,4-10 0,-5 19-398,0-1 0,0 1 0,1 0 0,-1 0 0,0 0 0,0 0 0,0 0 0,0 0 0,0 0 0,0 0 1,1 0-1,-1 0 0,0-1 0,0 1 0,0 0 0,0 0 0,0 0 0,1 0 0,-1 0 0,0 0 0,0 0 0,0 0 0,0 0 0,0 0 0,1 0 1,-1 0-1,0 0 0,0 0 0,0 0 0,0 1 0,1-1 0,-1 0 0,0 0 0,0 0 0,0 0 0,0 0 0,0 0 0,0 0 0,1 0 0,-1 0 1,0 0-1,0 1 0,0-1 0,0 0 0,0 0 0,0 0 0,0 0 0,0 0 0,0 1 0,0-1 0,0 0 0,0 0 0,0 0 0,0 0 0,1 0 1,-1 1-1,0-1 0,0 0 0,0 0 0,-1 0 0,8 15 49,66 210 790,-16-43-367,-53-171-449,-1 2 25,1-1-1,0 0 0,1 0 1,1 0-1,0-1 1,0 1-1,1-1 0,0-1 1,12 13-1,-17-21-33,0 0-1,-1-1 0,1 0 1,0 1-1,0-1 0,0 0 0,0 0 1,0 0-1,0 0 0,0 0 1,0 0-1,0-1 0,1 1 1,-1-1-1,0 0 0,0 1 1,1-1-1,-1 0 0,0 0 1,0 0-1,1-1 0,-1 1 1,0 0-1,3-2 0,3-1 46,-1-1 0,1 0 1,-1 0-1,0-1 0,9-8 0,-12 10-36,245-218 878,-15-22-790,205-305-3073,-288 341 1521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23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1647 232,'-1'-6'1976,"1"0"0,-1 0-1,1 0 1,1 0 0,-1 0 0,3-10-1,-2 14-1723,-1 0-1,1 0 0,0 0 1,0 0-1,0 0 1,0 0-1,0 0 0,0 0 1,0 0-1,1 0 0,-1 1 1,1-1-1,-1 1 0,1-1 1,0 1-1,-1-1 0,1 1 1,0 0-1,0 0 1,0 0-1,3-1 0,-4 2-192,0 0 0,-1 0 1,1 0-1,0 0 0,0 0 0,0 0 0,-1 0 0,1 0 0,0 0 0,0 0 1,0 1-1,-1-1 0,1 0 0,0 1 0,0-1 0,-1 0 0,1 1 0,0-1 1,-1 1-1,1-1 0,0 1 0,-1 0 0,1-1 0,-1 1 0,1 0 0,14 21 604,-13-18-492,22 41 989,-19-32-875,1-1 0,0 1 0,1-2 0,1 1 1,0-1-1,1 0 0,15 16 0,-21-26-235,-1 1 0,0 0 1,1-1-1,0 0 0,-1 0 0,1 0 0,-1 0 0,1 0 0,0 0 1,0-1-1,0 1 0,-1-1 0,1 0 0,0 1 0,0-2 1,0 1-1,0 0 0,-1 0 0,1-1 0,0 0 0,4-1 0,2-1 58,0-1-1,0 0 0,0-1 1,-1 0-1,15-11 0,33-31 192,67-73 1,-76 73-235,102-104 105,344-334 194,152-108-2226,-504 454-404,-17 3 706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53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24 1800,'-2'-2'724,"0"-1"-1,0 1 1,0 1-1,0-1 1,-1 0-1,1 1 1,-1-1-1,0 1 1,1 0-1,-1-1 1,0 1-1,0 1 1,1-1-1,-1 0 1,0 1 0,0-1-1,0 1 1,-3 0-1,2 1-388,0-1 0,-1 1 1,1 0-1,0 0 0,0 1 0,1-1 1,-1 1-1,0 0 0,1 0 0,-1 1 1,-4 3-1,-4 4-168,0 1 0,1 1 0,1 0 0,0 1 0,-13 20 0,-13 25 632,2 1-1,-53 127 1,75-152-591,1 1 0,2 1 1,1-1-1,1 1 1,3 1-1,1-1 0,2 52 1,7-16 36,3 1 0,4-1 0,3-1 0,25 71 0,-30-108-234,2 0 1,1 0-1,33 55 0,-40-79-20,-1-1-1,1 1 1,0-1-1,1-1 1,0 1-1,1-1 1,-1-1-1,2 0 1,-1 0-1,1 0 1,0-1-1,0-1 1,0 0-1,1 0 1,17 5 0,-6-7-25,-1 0 1,0 0 0,1-2 0,-1-1 0,1-1 0,-1-1 0,1 0 0,-1-2 0,0 0 0,0-2 0,22-8 0,-19 5-105,-1-1 1,1-1-1,-2-1 0,0 0 0,0-2 0,-1-1 0,-1-1 0,0 0 0,17-21 0,-18 15-109,-2-1-1,-1 0 0,-1-1 0,0-1 0,-2-1 0,-1 0 0,-1 0 0,-2-1 0,0 0 0,8-53 0,-12 47 242,-1 0 0,-2 0 1,-1-1-1,-2 1 0,-1 0 0,-2-1 1,-1 1-1,-19-62 0,14 67 97,-2 2 0,-1-1-1,-1 2 1,-1 0 0,-1 0-1,-1 2 1,-1 0 0,-1 1-1,-27-24 1,-27-18-730,-112-76 0,170 129 418,-26-18 37,1 3 3379,18 15-1624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54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1 997 2617,'19'-10'8396,"0"-3"-3544,32-38-1880,-17 16-2285,66-47-218,13-12-459,42-69 2066,-94 94-200,100-85 1,25 25-2471,-128 92-977,92-75-1,-99 64 786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55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31 466 56,'-1'0'599,"1"-1"0,-1 0-1,0 1 1,1-1 0,-1 1 0,0-1-1,0 1 1,1-1 0,-1 1 0,0 0 0,0-1-1,0 1 1,0 0 0,0-1 0,1 1-1,-1 0 1,0 0 0,0 0 0,0 0 0,0 0-1,0 0 1,0 0 0,0 0 0,0 0-1,0 1 1,1-1 0,-1 0 0,0 1 0,0-1-1,-4 1 5739,15-11-6396,198-164 3845,-128 100-3776,-42 38-666,0 2-1,57-38 1,-65 50-585,-23 16 335,0 0 0,0 1 0,1 0 1,14-7-1,-5 6-300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49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68 1800,'-17'-3'20693,"17"-5"-18829,13-8 1873,3 1-2409,7 3-1024,4 2-112,4 7-824,-1 2-1224,0 1 856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56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301 116 192,'-2'-3'866,"0"-1"0,0 1 0,0 1-1,0-1 1,0 0 0,0 0 0,-1 1 0,1-1 0,-1 1-1,1 0 1,-1 0 0,0 0 0,0 0 0,0 0-1,-7-2 1,8 4-411,0-1 0,0 1 0,0 0 0,-1-1 0,1 1 0,0 0 0,0 1 0,0-1 0,-1 0 0,1 1 0,-2 0 0,0 0-261,0 1-1,1 0 1,-1-1-1,0 1 0,1 1 1,-7 4-1,-2 5 73,-1 1 0,1 0 0,1 1 0,1 0 1,0 1-1,0 0 0,-13 32 0,4-3 413,-22 80 1,31-85-366,2 0 1,1 1-1,3-1 1,1 1-1,1 0 1,5 41 0,-1-54-181,2 0 0,0 0 0,2-1 0,1 0 0,1 0 0,1 0 0,1-1 0,2-1 0,24 40 0,-29-54-123,0-1 1,0 0-1,1-1 0,1 1 1,-1-2-1,1 1 1,1-1-1,-1-1 1,1 1-1,0-2 1,1 1-1,-1-2 0,1 1 1,0-1-1,0-1 1,1 0-1,-1 0 1,1-2-1,-1 1 1,1-1-1,-1-1 0,1 0 1,14-2-1,-3-1-48,1-1 0,-1-1-1,1-1 1,-2-1-1,1-1 1,-1-1-1,0-1 1,-1 0 0,0-2-1,-1-1 1,0 0-1,-1-2 1,0 0 0,-2-1-1,1-1 1,-2 0-1,-1-1 1,0-1 0,18-31-1,-19 29-63,-2-2 0,0 0 0,-2 0 0,0-1 0,-2 0 0,0-1 0,-2 0 0,0 0 0,-2 0-1,-1-1 1,-1 1 0,-1-1 0,-2 0 0,0 1 0,-2-1 0,0 1 0,-2-1 0,-10-29 0,5 26 137,-1 0 0,-2 1 0,-1 0 0,-1 1 0,-22-30 0,27 44-36,-1 0-1,0 0 1,-1 1 0,0 1 0,-1 0 0,-1 0 0,1 1 0,-2 1 0,1 1 0,-1 0 0,-18-7-1,7 7-19,1 0 0,-1 2 0,0 1 0,-38-2 0,-108 4-4219,116 3-726,35 0 1595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7:57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 11 880,'0'4'18617,"-16"-1"-14262,-14-4-5457,19-2 3204,4 0-1970,0 1 0,0 0 0,0 0 0,0 1 1,0-1-1,0 2 0,0-1 0,0 1 0,-1 0 0,1 1 0,0-1 0,0 1 0,0 1 1,0 0-1,-10 3 0,15-2-147,1 1 0,0-1 1,0 0-1,0 1 0,0-1 1,0 1-1,0 5 0,1-7 7,-10 53-42,6-34 53,0 0-1,1 0 1,1 0 0,1 1-1,3 37 1,-1-59-67,-1 1 1,1-1-1,0 1 1,-1-1-1,1 0 1,0 1-1,0-1 1,0 1-1,-1-1 1,1 0-1,0 0 1,0 0-1,0 1 0,0-1 1,0 0-1,0 0 1,-1 0-1,1 0 1,0 0-1,0-1 1,1 1-1,33-4-193,-20 2 7,5 0 193,-12 1 50,0 0 0,0 1 0,1 0 0,-1 0 1,10 2-1,-16-2 5,0 1 0,0 0 0,0-1 0,0 1 1,0 0-1,0 0 0,-1 0 0,1 0 0,0 0 1,0 0-1,-1 1 0,1-1 0,-1 1 0,1-1 0,-1 1 1,0-1-1,1 1 0,-1 0 0,0 0 0,0 0 1,0-1-1,0 1 0,-1 0 0,2 4 0,15 42-7,-12-36 136,-1 1 0,0 0 0,0 0 0,2 18 0,-7-27-53,1-1 1,-1 0-1,1 0 1,-1 0-1,0 0 1,0 0-1,-1 0 1,1 0-1,-1-1 0,1 1 1,-1 0-1,0-1 1,0 1-1,0-1 1,0 0-1,-5 4 1,-1 1 93,0 0 0,-1 0 1,-14 8-1,15-11-120,0 0-1,-1-1 1,1 0 0,-1-1-1,0 0 1,0 0 0,0-1-1,0 0 1,-10-1 0,-15 0-243,-35-6-1,49 4-126,-36-7-3955,42 5 2961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02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1220 512,'2'5'21534,"5"-11"-21565,41-28 722,83-46 0,34-24 265,-88 46-893,-5 2-43,1 4 1,83-44-1,-33 35 32,57-31 221,-140 69-184,-1-2 1,52-44 0,44-55-234,-65 57 536,105-76 0,-148 124-943,0 2 0,1 1-1,0 1 1,2 1 0,0 2 0,0 1-1,1 1 1,33-6 0,-35 11-659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03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2513,'7'-22'4529,"2"8"6521,-4 4-10386,-5 12 720,0 2-407,4 17 119,2 4-56,3 23-408,2 11-192,1 4-312,1 3-120,2-14-784,0-11-576,-5-18 640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03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70 1944,'-4'-7'1560,"0"1"-1,-1-1 1,0 1-1,-1 0 1,1 0-1,-12-9 1,14 13-1010,0 0 0,0 0 0,0 0 0,0 1 0,0-1 1,-1 1-1,-4-1 0,4 1-467,1 0 0,-1 1 0,1 0 0,-1 0 0,1 0 0,-1 0 0,1 1 0,-7 1 0,3 0 1,0 1 1,1 0-1,-1 0 0,1 0 1,0 1-1,0 0 0,0 0 1,0 1-1,1-1 0,-1 1 0,-5 8 1,-6 8-17,-24 37 1,41-57-68,-22 34 175,3 1 0,1 1 0,1 0 0,2 2 0,2-1 0,2 2 0,-9 53 0,12-41 219,3 1-1,2-1 1,2 0 0,3 1 0,10 67 0,-8-96-251,1 1 0,1-2 1,0 1-1,2-1 0,1 0 1,1 0-1,1-1 0,26 40 1,-32-54-133,1-1 1,1 1-1,-1-1 1,1-1-1,0 1 1,1-1 0,0 0-1,0-1 1,0 1-1,0-2 1,1 1-1,0-1 1,0-1 0,0 1-1,0-1 1,1-1-1,-1 0 1,1 0-1,-1-1 1,1 0-1,0-1 1,0 0 0,-1-1-1,1 0 1,14-3-1,-6-1-6,0 0 0,0-1-1,-1-1 1,0-1 0,0-1-1,-1 0 1,0-1 0,19-16 0,-1-2 9,-1-2 1,41-49 0,-43 44-175,-2-1 0,-1-2-1,-2-1 1,-2-1 0,22-47 0,-39 69-55,-1 0-1,0 0 1,-1 0-1,-1-1 1,-1 1 0,2-32-1,-5 37-6,-1 0 0,0 0 0,0 0 0,-2 0 0,0 0 0,0 1 1,-1-1-1,0 1 0,-1 0 0,-11-19 0,-25-29-2047,-1 12 765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04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2256,'12'-11'12135,"4"-4"-4921,29-20-2259,-39 30-4842,1 0-1,1 0 0,-1 1 0,1 0 1,0 0-1,-1 1 0,2 0 0,-1 0 1,0 1-1,0 0 0,14-1 0,-18 4-88,0 0 0,0 0-1,0 0 1,0 0 0,0 1 0,-1-1-1,1 1 1,0 0 0,-1 0 0,1 1-1,-1-1 1,0 1 0,1-1 0,-1 1-1,0 0 1,-1 0 0,1 1 0,-1-1-1,1 0 1,-1 1 0,0 0 0,0-1-1,-1 1 1,2 4 0,6 13-6,-2 0 0,0 1 0,3 23 0,-1 7 31,3 74 0,-1 4 37,-10-125-83,0 0 0,0 0 1,0 0-1,1 0 0,-1-1 1,1 1-1,4 7 0,-5-11-3,-1 0-1,1-1 0,0 1 1,0 0-1,-1 0 1,1 0-1,0 0 0,0-1 1,0 1-1,0-1 1,0 1-1,0 0 0,0-1 1,0 0-1,0 1 0,0-1 1,1 0-1,-1 1 1,0-1-1,0 0 0,0 0 1,0 0-1,0 0 1,1 0-1,-1 0 0,0 0 1,0 0-1,0-1 1,0 1-1,0 0 0,1-1 1,-1 1-1,0-1 0,0 1 1,0-1-1,0 0 1,0 1-1,0-1 0,-1 0 1,3-1-1,6-5-4,0-1 1,-1 0-1,0 0 0,0-1 0,11-17 1,32-55-12,-43 67 11,20-36-1273,-2-1 1,35-101-1,-45 103-137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05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 2104,'17'-7'6978,"-3"-11"6721,0 3-11627,-1 1 1545,-4 11-2209,2 6-583,-3 14-369,3 7-152,5 13-144,3 8-72,2 12-312,-1 10-400,10 3 360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09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39 56,'-5'-1'12871,"-6"-2"-7708,10 3-5023,0 0 0,0 0 0,1 0 0,-1-1-1,0 1 1,1 0 0,-1 0 0,0-1 0,1 1-1,-1 0 1,0-1 0,1 1 0,-1-1 0,1 1-1,-1-1 1,0 1 0,1-1 0,-1 1 0,1-1-1,0 1 1,-1-1 0,1 0 0,0 1 0,-1-1-1,1 0 1,0 1 0,-1-2 0,1 0 42,0 1 1,1-1-1,-1 1 1,0-1-1,1 0 0,-1 1 1,1-1-1,-1 1 1,1-1-1,0 1 1,0-1-1,1-1 1,2 5 1076,0 12-915,2 14-61,16 45 0,2 9-185,-7 3 151,-4 1 0,-4 1-1,-3 0 1,-7 93-1,0-133-188,3 1 0,10 64 0,26 93-49,-28-156-2,-3-14-51,-2-9-231,0-1 0,13 36 0,-12-49-1223,-1-9 563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0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2353,'14'-14'1472,"2"-1"3304,31-24 0,-43 36-4159,1 0 0,0 0 0,1 0 0,-1 1 0,0-1 0,7-1 0,-10 4-627,1-1 1,-1 1-1,1 0 1,-1 0-1,1-1 1,-1 2-1,1-1 1,4 1-1,-4 0 32,0 0 0,0 1 0,0-1-1,-1 1 1,1 0 0,-1 0 0,1 0-1,-1 0 1,1 0 0,-1 0 0,0 1-1,0-1 1,0 1 0,-1 0 0,1-1-1,0 1 1,-1 0 0,0 0 0,0 0-1,0 0 1,0 0 0,0 0 0,0 4-1,2 9 25,0 0-1,-2 0 0,1 20 0,-2-17 21,-1 0-1,-1 0 1,0 0-1,-1 0 1,-2 0-1,-9 28 1,14-47-63,-1 1-1,1-1 1,0 1-1,0-1 1,-1 0 0,1 1-1,0-1 1,0 1-1,-1-1 1,1 1-1,0-1 1,0 1 0,0-1-1,0 1 1,0-1-1,0 1 1,0-1 0,0 1-1,0-1 1,0 1-1,0-1 1,0 1-1,0-1 1,0 1 0,1-1-1,-1 1 1,0-1-1,0 1 1,0-1 0,1 1-1,-1-1 1,0 0-1,1 1 1,-1-1 0,0 1-1,1-1 1,-1 0-1,0 1 1,1-1-1,-1 0 1,1 0 0,-1 1-1,1-1 1,-1 0-1,1 0 1,-1 0 0,1 1-1,-1-1 1,1 0-1,34-5 63,-31 4-55,0 0 0,0 0-1,0 1 1,0-1 0,0 1 0,0 0-1,5 0 1,7 5 92,0 0-1,0 1 1,-1 1-1,1 1 0,-2 0 1,1 0-1,-1 2 1,-1 0-1,17 15 1,-26-21-25,0-1 1,0 1-1,-1 0 1,0 0-1,0 1 1,0-1-1,0 1 1,-1-1-1,1 1 1,-1 0-1,-1 0 1,1 0-1,0 0 0,-1 0 1,0 0-1,-1 0 1,1 1-1,-1-1 1,0 0-1,0 0 1,0 1-1,-1-1 1,0 0-1,0 0 1,0 0-1,-1 0 1,1 0-1,-1 0 1,-1 0-1,1 0 0,-1-1 1,1 1-1,-6 5 1,-2 4-121,0-1 1,-1 0-1,0-1 1,-1 0-1,-1 0 1,0-2-1,0 0 1,-1 0-1,0-1 1,-1-1-1,0 0 1,0-1-1,-1-1 0,0 0 1,0-1-1,0-1 1,-26 4-1,9-7-575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1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663 74 2120,'-1'-2'983,"0"-1"-1,0 1 1,0 0-1,0-1 0,0 1 1,0 0-1,0 0 0,-1 0 1,1 0-1,-1 0 0,1 0 1,-1 0-1,0 1 1,-2-3-1,0 2-467,1 0 0,0 0 0,-1 0 0,0 1-1,1-1 1,-1 1 0,0 0 0,-4-1 0,-5 0-157,1 1 0,-1 1 0,1 0 0,-22 2 0,10 2-149,0 0 1,0 2 0,0 0 0,1 2-1,0 1 1,0 0 0,1 2 0,1 0-1,0 2 1,0 0 0,1 1-1,-35 34 1,35-29-73,2 1 0,0 1-1,2 1 1,0 1 0,1 0 0,1 0-1,2 2 1,0-1 0,1 2 0,2-1-1,-9 38 1,12-33-34,2 0 0,1 0 0,1 0 0,1 1 0,2-1 0,1 1 0,1-1 0,2 0 1,1 0-1,11 31 0,-12-46-59,1-1 1,0 1 0,1-2 0,1 1-1,0-1 1,1 0 0,0 0 0,1-1-1,16 15 1,-17-19-28,0-1-1,1 0 0,0-1 0,0 0 0,0 0 1,1-1-1,0 0 0,0-1 0,0 0 1,1-1-1,-1 0 0,1-1 0,18 1 1,-8-3-7,0 0 1,0-2 0,0 0 0,-1-2 0,1 0-1,-1-2 1,0 0 0,0-1 0,-1-1 0,27-15 0,0-3-102,-1-3 0,-1-1 0,44-41 1,-47 36-474,-2-2 1,-2-2-1,40-53 1,-61 69 31,-1-1 0,-1 0 1,-1-1-1,-1-1 0,-1 0 0,-1-1 0,13-49 1,-21 61 522,-1 0 1,0 0 0,-1 0 0,-1-1 0,0 1 0,-1 0 0,-1 0 0,0-1 0,-1 1 0,0 0 0,-2 1 0,-5-15-1,5 18 242,0 0 0,-1 0 0,0 1 0,-1 0 0,0 0 0,0 0 0,-1 1-1,-1 0 1,1 1 0,-1 0 0,-1 0 0,1 1 0,-2 0 0,1 1-1,-12-6 1,1 3-337,0 1-1,0 1 1,-1 1-1,0 1 1,0 0-1,0 2 1,-40-1-1,42 4-1095,0 2 0,1 0 1,-1 1-1,0 0 0,-24 9 0,-4 6-1654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51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30 1080,'0'-1'691,"1"-1"-1,-2 1 1,1 0-1,0-1 0,0 1 1,0 0-1,-1-1 1,1 1-1,0 0 1,-1-1-1,1 1 0,-1 0 1,0 0-1,1-1 1,-1 1-1,-2-2 1,3 3-470,-1-1 0,0 0 0,0 1 0,0-1 0,1 1 0,-1 0 0,0-1 0,0 1 0,0 0 0,0-1 0,0 1 0,0 0 0,0 0 0,0 0 0,0 0 0,0 0 0,0 0 0,-1 0 0,-1 1-125,1-1 1,0 1-1,0 0 0,0 0 0,-1-1 1,1 2-1,0-1 0,0 0 1,0 0-1,1 1 0,-1-1 1,0 1-1,0-1 0,1 1 0,-1 0 1,1 0-1,-1-1 0,-1 5 1,0 2 111,0 0 0,0 0 0,1 0 1,0 1-1,1-1 0,0 1 0,0-1 0,1 13 1,1 5 549,7 36 1,-8-61-737,0 1 0,0-1 0,0 0 0,0 0 0,0 1 0,1-1 0,-1 0 0,0 0 0,1 0 0,-1 0 0,1 1 0,-1-1 1,1 0-1,0 0 0,1 1 0,-2-2-17,1 0 1,-1 0 0,1 0 0,-1 0 0,0-1 0,1 1 0,-1 0 0,0 0-1,1-1 1,-1 1 0,1 0 0,-1-1 0,0 1 0,0 0 0,1-1-1,-1 1 1,0 0 0,0-1 0,1 1 0,-1-1 0,0 1 0,0 0 0,0-1-1,0 1 1,1-1 0,-1 0 0,11-41 78,-6 7-51,-4 24-23,0 1-1,1 0 1,0-1 0,0 1-1,1 0 1,0 0 0,6-11 0,-9 20 0,1 1 0,-1 0 0,0-1 0,0 1 0,1 0 0,-1 0 0,0-1 0,0 1 0,1 0 0,-1 0 0,0-1 0,1 1 0,-1 0 0,0 0 0,1 0 0,-1-1 0,0 1 0,1 0 0,-1 0 0,1 0 0,-1 0 0,0 0 0,1 0 0,-1 0 0,0 0 0,1 0 0,-1 0 0,1 0 1,-1 0-1,0 0 0,1 0 0,-1 0 0,1 0 0,11 11 638,5 18 524,-15-23-1081,-1-2 20,1 0 0,-1-1-1,1 1 1,0 0 0,0-1 0,5 7 0,-7-10-117,1 1 0,-1-1 0,0 0 0,1 1 1,-1-1-1,1 0 0,-1 0 0,1 1 0,-1-1 1,1 0-1,-1 0 0,1 0 0,-1 0 1,1 1-1,-1-1 0,1 0 0,-1 0 0,1 0 1,-1 0-1,1 0 0,-1 0 0,2-1 0,14-12-1024,-5-2-1536,-5 6 1593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1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47 3105,'-10'-25'6945,"5"12"5666,-2 4-11587,3 12 728,1 7-767,3 24-449,3 10-152,1 24-208,2 5-128,-2 2-64,2-4-32,0-17-1160,0-7-657,0-20 897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1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572 105 424,'-38'8'2793,"-14"17"8169,-8 7-8601,-6-1 2688,-2-2-2969,8-11-560,1-6-95,5-17-409,5-11-464,13-13-416,9-8-160,24-13-584,11-7-728,20-8 800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6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181 133 2353,'0'-1'607,"0"0"0,-1 0 1,1 0-1,0 0 0,-1 0 1,1 1-1,-1-1 0,1 0 1,-1 0-1,0 0 0,1 0 1,-1 1-1,0-1 0,1 0 1,-1 1-1,0-1 0,0 0 1,0 1-1,0-1 1,-1 0-1,-23-1 3742,20 3-4122,-1 0 0,1 1 1,0-1-1,0 1 0,0 0 0,0 1 1,-8 4-1,5 0-65,0-1 1,1 2-1,0-1 0,0 1 0,1 0 1,0 0-1,1 0 0,0 1 1,0 0-1,1 0 0,0 1 1,0-1-1,1 1 0,0-1 1,1 1-1,-1 11 0,0-7-7,2 0 0,0 0 0,1 0-1,0 0 1,1 0 0,0 0 0,1 0 0,1 0 0,1 0-1,8 22 1,-11-32-115,0-2-1,1 1 1,-1 0 0,1 0-1,0 0 1,-1-1-1,1 1 1,1-1-1,-1 1 1,0-1 0,1 0-1,-1 0 1,1 0-1,4 3 1,-5-4-15,0-1 1,0 1-1,0-1 1,0 1-1,1-1 0,-1 1 1,0-1-1,0 0 1,0 0-1,1 0 0,-1-1 1,0 1-1,0 0 0,0-1 1,1 1-1,2-3 1,2 0 6,0-1-1,0 0 1,-1-1 0,0 0 0,0 0 0,0 0 0,0 0 0,-1-1 0,0 0 0,8-13-1,6-10-17,-2-2 0,0 0-1,-3-1 1,0-1 0,-2 0-1,-2 0 1,8-41 0,-17 65-145,0 1 0,-1 0 1,0 0-1,0-1 0,-1 1 1,0 0-1,-4-16 0,4 21-216,0-1-1,-1 1 0,1 0 1,0-1-1,-1 1 1,0 0-1,1 0 0,-1 0 1,-1 0-1,1 1 1,0-1-1,-1 1 0,1-1 1,-1 1-1,0 0 1,0 0-1,1 0 0,-1 0 1,-7-3-1,-2 3-2000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6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559 80 2753,'-13'-1'1873,"0"1"0,0 1 0,0 0 0,1 0 1,-1 2-1,-21 5 0,16-1-1122,1 0 1,0 1-1,0 0 1,1 2-1,0 0 0,-28 23 1,8 1-359,2 0 1,1 2 0,-50 73 0,68-87-168,1 1 0,0 1 1,2 0-1,1 1 0,1 0 1,1 0-1,1 1 1,1 0-1,2 1 0,0 0 1,2 0-1,1 0 0,1 0 1,1 0-1,6 42 1,-1-32 2,1 0 1,2 0 0,2 0 0,25 64 0,-29-88-187,0 1 1,1-1-1,0-1 0,1 1 1,0-1-1,1-1 0,0 1 1,1-2-1,0 1 1,1-1-1,0-1 0,1 0 1,0 0-1,0-1 0,22 10 1,-20-13-33,0-1 1,0 0-1,0-1 1,1-1-1,-1 0 1,1-1-1,-1-1 1,1 0-1,-1 0 0,1-2 1,-1 0-1,0-1 1,1 0-1,-1-1 1,22-9-1,-14 4-1,-1-2 0,0 0 0,-1-2-1,0 0 1,-1-1 0,0-1 0,-1 0 0,-1-2-1,16-18 1,-5-1-101,-1-1 1,-2-2-1,-2 0 0,33-76 1,-41 80-31,-2 0 0,-2-1 0,-1-1 1,-2 0-1,-1 0 0,2-51 0,-10 64-122,0-1-1,-2 1 0,-1 0 1,0 0-1,-2 0 0,-1 1 1,-1 0-1,-11-24 1,-1 6-536,-2 0 1,-2 1 0,-29-37 0,44 65 309,-1-1 0,-1 1 1,-19-16-1,-30-12-854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7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 2489,'-6'-9'14023,"0"13"-9821,-2 18-3670,-4 312 4649,10-206-4377,-11 857 1345,14-902-2273,0-2-4328,-1-72 2637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7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2897,'0'9'17291,"-3"8"-16250,0 13 639,2 5-472,1 14-464,0 3-296,4 9-272,-1 0-64,1-11-80,1-10-24,-4-21-1184,1-10 1344,-4-21-544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18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12 104 2264,'24'-20'12282,"-1"-1"-7235,40-33-1550,-62 53-3474,0 0-1,0 0 0,0 1 1,0-1-1,0 0 0,0 1 1,0-1-1,0 1 0,0-1 1,0 1-1,1 0 0,-1-1 1,0 1-1,0 0 0,0 0 1,0 0-1,1 0 0,-1 0 1,0 0-1,0 0 0,0 0 1,1 0-1,-1 0 0,0 1 1,0-1-1,0 1 0,0-1 1,2 2-1,-1 0-13,0 0 1,0 0-1,-1 0 0,1 0 1,-1 0-1,1 0 0,-1 1 1,0-1-1,0 1 0,0-1 1,0 1-1,0 4 0,2 10-19,-1 0 0,0 1 0,-2 17 0,0-33 28,-6 89 24,3-69-105,1 1 0,1-1 1,0 0-1,2 1 0,6 37 0,-6-56-14,0-1 0,0 1-1,0-1 1,0 0 0,1 0-1,-1 0 1,1 0 0,0 0 0,0 0-1,0 0 1,0 0 0,0-1-1,1 1 1,-1-1 0,1 0-1,0 1 1,-1-1 0,5 2-1,1-1-67,1 0 0,-1 0 0,1-1 0,-1 0 0,15 2-1,1 0 214,-20-3-64,0 0 0,0 0 0,0 1 0,0-1-1,0 1 1,0 0 0,-1 1 0,1-1 0,-1 1 0,1-1 0,-1 1 0,0 0 0,0 0 0,0 0-1,0 1 1,-1-1 0,1 1 0,-1-1 0,3 8 0,1 3 178,0 0-1,-2 0 0,0 0 1,4 21-1,-8-30-29,0 0-1,0 0 0,-1-1 0,0 1 1,1 0-1,-2 0 0,1 0 1,0-1-1,-1 1 0,0-1 0,0 1 1,0-1-1,-6 8 0,-3 4 329,0-1 0,-16 17 0,17-21-350,-1-2-1,0 1 0,-1-2 0,0 1 0,0-2 0,-1 1 1,-25 9-1,-4-1-42,-55 12 1,94-27-236,0 0 1,0 0 0,0 0-1,0 0 1,0-1-1,0 0 1,0 1 0,0-1-1,0-1 1,-1 1-1,1 0 1,0-1 0,0 1-1,0-1 1,0 0-1,0 0 1,0 0 0,-4-3-1,-3-8-572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25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2256,'2'-2'10350,"-2"-3"-5322,0-19-4268,0 17 836,-2-17 970,2 41-1005,26 118-654,-16-89-328,7 61 1,-6 48-434,31 234-77,-39-366-50,1 45 1,-1 5 5,8 11-22,27 167 18,-30-205-12,-3 0 1,1 47-1,-5-51-8,2 0 1,17 80-1,-8-75-105,1-4 334,-2 1 0,-2 0 0,-2 0 0,2 55 1,-5-38-211,2-1 0,3 0 0,19 71 0,-21-99-12,4 28 139,-4 0 1,0 85 0,1 9-54,-6-124-219,-2-20-139,0 0 0,1 0 1,0 0-1,1 0 1,0 0-1,1-1 1,7 19-1,-10-28 211,0 1 0,0-1 0,0 0 0,0 0 0,0 0 0,0 1 0,0-1 0,0 0 0,0 0 0,1 0 0,-1 1 0,0-1 0,0 0 0,0 0 0,0 0 0,1 0 0,-1 0 0,0 1 0,0-1 0,0 0 0,1 0 1,-1 0-1,0 0 0,0 0 0,0 0 0,1 0 0,-1 0 0,0 0 0,0 0 0,0 0 0,1 0 0,-1 0 0,0 0 0,0 0 0,1 0 0,-1 0 0,0 0 0,0 0 0,0 0 0,1 0 0,3-5-574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2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383 150 1784,'-5'-2'1046,"1"0"0,-1 0 0,0 1-1,0-1 1,0 1 0,0 0 0,0 1 0,0-1-1,0 1 1,0 0 0,-6 1 0,3 0-358,0 0 0,0 1 0,1 0 1,-1 1-1,1 0 0,-11 5 0,-1 4 9,0 0 0,1 1 1,1 1-1,-17 17 0,14-13-57,0 2-1,2 0 1,-29 42 0,42-54-560,-1 1 1,1 0-1,1 0 1,0 1-1,0-1 1,1 1-1,0 0 1,1 0-1,0 0 1,0 0-1,1 0 1,1 0-1,0 17 1,3-9-33,1 0 0,0 0 0,1 0 0,1-1 0,1 0 0,1 0 0,0 0 0,1-1 0,0 0 0,2-1 0,0 0 0,0-1 0,2 0 0,26 23 0,-29-28-21,0-1-1,1 0 1,0 0-1,1-1 1,-1-1-1,2 0 1,-1-1 0,0 0-1,1 0 1,0-2-1,0 1 1,0-2-1,1 0 1,-1 0-1,0-1 1,1-1-1,-1 0 1,1-1 0,-1-1-1,0 0 1,16-4-1,-9-1-169,0-2-1,-1 0 0,0 0 0,-1-2 1,0 0-1,0-2 0,-1 1 0,-1-2 1,-1 0-1,0-1 0,0-1 1,19-28-1,-23 28-9,0 0 0,-1-1 0,0 0 0,-2-1 0,0 0 1,-1-1-1,0 1 0,-2-1 0,0-1 0,-2 1 0,0 0 0,-1-1 0,-1-34 0,-2 41 154,-1 1-1,0-1 0,-1 1 0,0 0 1,-1 0-1,-1 0 0,0 0 0,0 1 1,-13-21-1,7 18 96,0-1 0,-1 2 1,0-1-1,-1 2 0,-1-1 0,-18-11 0,0 3-540,-1 1 0,0 2-1,-2 2 1,0 1 0,-69-19 0,88 29 556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27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 16,'5'-6'13992,"11"-5"-10082,-4 3-2696,8-11 754,20-18 186,-38 36-2099,0-1 0,1 0 0,-1 1 0,0 0 0,1-1 0,-1 1 0,1 0 0,-1 0 0,1 1 0,0-1 0,-1 0-1,1 1 1,0 0 0,0-1 0,3 1 0,-4 1-54,0 0 0,0 0 0,0 0 0,0 0 0,0 0 0,0 0 0,-1 0 0,1 0 0,-1 1 0,1-1 0,-1 1 0,1-1 0,-1 1 0,0 0 0,1-1 0,-1 1 0,0 0 0,0 0 0,-1 0 0,1 0 0,0 0 0,-1 0 1,1 0-1,-1 0 0,1 0 0,-1 0 0,0 4 0,1 3 16,-1-1 1,0 1 0,0-1-1,0 0 1,-4 15 0,1-14 5,-1 0 0,0-1-1,-10 15 1,6-8-556,8-15 503,0 0 0,0 0 0,0 0 0,0 0 0,0 0 0,0 0 0,0 0 0,1 0 0,-1 0 0,0 0 0,0 0 0,0 1 0,0-1 1,0 0-1,0 0 0,0 0 0,0 0 0,0 0 0,0 0 0,0 0 0,0 0 0,0 0 0,0 0 0,0 0 0,0 0 0,0 1 0,0-1 0,0 0 0,0 0 0,0 0 0,0 0 0,0 0 0,0 0 0,0 0 0,0 0 0,0 0 0,0 0 0,0 0 0,0 1 0,0-1 0,0 0 1,0 0-1,0 0 0,0 0 0,0 0 0,0 0 0,0 0 0,0 0 0,0 0 0,0 0 0,0 0 0,0 0 0,0 0 0,0 1 0,-1-1 0,1 0 0,4-3-2,1 1-1,-1 1 1,1-1 0,-1 1 0,1-1-1,-1 1 1,1 1 0,0-1-1,-1 1 1,1-1 0,0 1 0,8 2-1,1 0 47,1 1 0,23 9 0,-35-11-20,-2-1 52,1 1 0,-1-1 1,1 1-1,-1 0 0,0-1 0,0 1 0,1 0 0,-1 0 1,0 0-1,0 0 0,0 0 0,0 0 0,0 0 1,0 0-1,0 0 0,0 0 0,0 1 0,-1-1 1,1 0-1,0 1 0,-1-1 0,1 0 0,-1 1 0,0-1 1,1 1-1,-1-1 0,0 1 0,0-1 0,0 1 1,0-1-1,0 1 0,0-1 0,0 1 0,0-1 0,-1 0 1,1 1-1,-1-1 0,1 1 0,-1-1 0,1 0 1,-1 1-1,-1 1 0,0 1 71,0 0 1,-1 0-1,1 0 1,-1-1-1,0 1 1,0 0-1,0-1 1,0 0-1,-1 0 0,1 0 1,-1 0-1,-6 3 1,-10 2 167,0-1 0,-36 7 0,49-12-568,-1-1-1,1 0 1,-1 0-1,1-1 1,-1 0-1,1 0 1,-1-1-1,1 0 1,-1 0-1,-13-5 1,9 0 384,3-4-253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52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15 117 952,'-11'2'16224,"10"-14"-10729,1 11-5476,0 1 0,1-1 0,-1 1 0,0 0 1,0-1-1,0 1 0,0-1 0,0 1 0,0-1 0,0 1 1,0-1-1,0 1 0,0 0 0,0-1 0,0 1 0,0-1 0,0 1 1,0-1-1,-1 1 0,1-1 0,0 1 0,0 0 0,0-1 1,-1 1-1,1 0 0,0-1 0,0 1 0,-1-1 0,4 35 509,18 78 1586,-18-99-1906,1 0-1,0 0 1,1-1-1,1 0 1,0 0-1,11 17 1,-17-29-205,1 0 0,-1 1 0,0-1 0,0 1 0,1-1 0,-1 1 0,0-1 1,1 0-1,-1 1 0,0-1 0,1 0 0,-1 1 0,0-1 0,1 0 0,-1 1 1,1-1-1,-1 0 0,1 0 0,-1 0 0,1 1 0,-1-1 0,1 0 1,-1 0-1,1 0 0,-1 0 0,1 0 0,-1 0 0,1 0 0,-1 0 0,1 0 1,0 0-1,9-15 55,-1-26-21,-9 38-36,1 1-1,1-12 1,0 0 0,0 0 1,-2 0-1,1-1 0,-2 1 1,-2-20-1,7 61 2,-3-20-1,-1 0-1,1 1 0,1-1 1,-1 0-1,1 0 0,0-1 1,1 1-1,0 0 1,0-1-1,0 1 0,1-1 1,-1 0-1,6 6 1,-8-12-2,-1 1 0,1 0 0,0-1 0,0 1 1,-1-1-1,1 1 0,0-1 0,0 0 1,0 1-1,-1-1 0,1 0 0,0 1 1,0-1-1,0 0 0,0 0 0,0 0 1,0 0-1,0 0 0,-1 0 0,1 0 0,0 0 1,0 0-1,0 0 0,0 0 0,0-1 1,1 1-1,0-2 1,0 1 0,0 0 0,0-1 0,-1 1 0,1-1 0,0 1 0,-1-1 0,1 0 0,-1 0 0,2-2 0,2-5 3,0 0 0,-1 0 0,6-16 0,-1-7-1766,6-40 0,-10 44 8,1 1 1,12-34-1,-13 51 233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30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49 2617,'7'-5'10240,"-5"-2"-3915,-11-9-1316,6 14-4869,1 0 0,-1-1 0,0 1 0,1 0 0,-1 0 1,0 1-1,0-1 0,0 1 0,-6-3 0,3 5-107,0-1 1,-1 1-1,1 0 0,0 0 0,0 0 0,-1 1 1,1 0-1,1 0 0,-1 1 0,-8 4 1,13-5-34,-1-1 1,1 1 0,0 0 0,0-1-1,0 1 1,0 0 0,1 0 0,-1 0-1,0 0 1,1 0 0,-1-1 0,1 1 0,0 0-1,0 0 1,-1 0 0,1 0 0,1 4-1,2 36-69,4 4 72,-3-25 1,0-1 0,-2 0 0,0 1 0,-2-1 0,0 1 0,-5 33 1,5-54-6,0 1 1,0-1-1,-1 1 1,1-1-1,0 1 1,0-1-1,0 1 1,0-1-1,0 1 1,0-1-1,0 0 1,0 1-1,0-1 1,0 1-1,0-1 1,0 1-1,0-1 1,0 1-1,1-1 1,-1 1-1,0-1 1,0 0-1,0 1 1,1-1-1,-1 1 1,0-1-1,1 0 1,-1 1-1,0-1 1,1 0-1,-1 1 1,16-3-37,24-20-35,-32 17 67,-5 2 3,1 1 0,0 0 0,0 1-1,0-1 1,0 1 0,0 0 0,0 0 0,0 0-1,0 0 1,0 1 0,1-1 0,-1 1 0,0 0 0,0 1-1,8 0 1,-9 1-5,1-1 0,-1 0 0,0 1 0,0 0 0,0-1 0,0 1 0,-1 0 0,1 1 0,0-1 0,-1 0 0,0 1 0,1-1 0,-1 1 0,0 0 0,0 0 0,0 0 0,-1 0 0,1 0 0,1 6 0,2 3 12,8 18 13,-2 1 0,14 60 0,-25-83 71,0-1 0,0 0 0,-1 1 1,0-1-1,0 1 0,0-1 0,-1 0 0,-1 0 0,1 0 0,-1 0 0,0 0 0,-1-1 0,1 1 0,-1-1 0,-1 0 1,-8 10-1,3-4 61,0-1 1,-1 0-1,0-1 1,-1 0 0,0-1-1,-1 0 1,-16 8-1,21-13-167,0 0-1,-1-1 1,0 0-1,1-1 0,-1 0 1,0 0-1,0-1 0,0 0 1,0 0-1,0-1 0,-1 0 1,1-1-1,-10-2 1,12 2-288,1-1 0,-1 0 0,1 0 1,0-1-1,0 0 0,0 0 1,-10-7-1,11 6-364,0 0-1,0 0 1,0-1 0,1 0-1,0 0 1,0 0 0,0 0-1,-5-11 1,-11-26-2074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34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496 110 544,'7'-4'2559,"0"0"1,0 0-1,-1-1 0,1 0 0,7-8 1,-9 7-1268,1 0 1,-1 0-1,0-1 1,-1 1-1,1-1 1,-1 0-1,-1-1 1,7-14 0,-28 47 732,7-11-1807,4-6-138,-174 262 815,121-153-822,35-65-150,-2-1-1,-2-1 0,-51 66 0,67-101-419,-29 27-1,37-38 53,0 0 0,0 0 0,-1 0 0,1-1 0,-1 1-1,0-2 1,0 1 0,0 0 0,-13 2 0,-9-7-1489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34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3449,'23'-52'7897,"7"33"5018,0 6-11451,12 13 1353,9 9-1137,14 17-719,-4 13-329,10 19-384,-2 17-88,8 24-104,3 5-16,-2 6-240,-6-4-200,-8-15-784,-6-10-1345,-9-19 897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37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349 180 2681,'10'-21'4628,"-1"0"1,-1 0 0,8-37 0,-10 3-74,-6 55-4519,0 0 0,0 0 0,0 0 1,1 0-1,-1 0 0,0 0 0,0 0 0,0 0 1,0-1-1,0 1 0,0 0 0,0 0 1,0 0-1,0 0 0,0 0 0,0 0 0,0 0 1,0-1-1,0 1 0,0 0 0,0 0 0,0 0 1,0 0-1,0 0 0,0 0 0,0 0 0,0 0 1,0-1-1,0 1 0,0 0 0,-1 0 0,1 0 1,0 0-1,0 0 0,0 0 0,0 0 1,0 0-1,0 0 0,0-1 0,0 1 0,0 0 1,0 0-1,-1 0 0,1 0 0,0 0 0,0 0 1,0 0-1,0 0 0,0 0 0,0 0 0,0 0 1,0 0-1,-1 0 0,1 0 0,0 0 0,0 0 1,0 0-1,0 0 0,0 0 0,-1 0 0,-4 7 814,-7 21-388,0 0 0,2 1 1,-9 45-1,3-16-225,-3 10-115,-59 198 139,-20-11-594,94-246 218,-4 9-261,-20 31-1,25-45 109,0 0-1,0 0 0,-1 0 1,1 0-1,-1-1 1,1 0-1,-1 1 1,0-1-1,0-1 0,-1 1 1,1-1-1,-7 3 1,-20 2-1465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37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2032,'30'-41'6178,"-11"9"7921,7 11-12139,11 21 2113,9 9-2281,17 25-847,9 8-241,7 16-400,2 3-120,-2 4-96,-8 4-40,-6 5-112,-4 2-144,-6 5-512,1-5-369,-11-4-1591,-8-6 832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40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255 121 2705,'0'0'271,"0"1"1,1-1-1,-1 0 1,0 0-1,0 1 1,0-1-1,1 0 1,-1 1-1,0-1 1,0 0-1,0 0 1,1 0 0,-1 1-1,0-1 1,1 0-1,-1 0 1,0 0-1,1 0 1,-1 1-1,0-1 1,1 0-1,-1 0 1,0 0-1,1 0 1,-1 0 0,0 0-1,1 0 1,-1 0-1,0 0 1,1 0-1,-1 0 1,0 0-1,1 0 1,-1 0-1,0-1 1,0 1-1,1 0 1,-1 0 0,0 0-1,1 0 1,-1 0-1,0-1 1,0 1-1,1 0 1,-1 0-1,0-1 1,0 1-1,1 0 1,-1-1-1,11-24 5840,1-44-2415,-11 61-2528,3-11 612,-3 25-435,-3 32-507,-135 602-478,133-625-410,-8 32-643,-1 0 0,-3 0 0,-42 87 0,56-130 388,-1-1 0,1 1 1,-1 0-1,0-1 0,0 0 0,0 1 1,-5 3-1,-20 7-1449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7:38:40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 5129,'18'-55'10010,"17"45"2537,8 1-11259,17 14 425,13 9-545,14 26-464,-2 13-496,2 37-208,0 14 0,-9 9 0,-3 3 0,-18-11 0,-11-13-200,-16-11-928,-3-13-1009,-15-23 777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41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447 154 1656,'3'-16'9737,"-7"6"-3552,3 9-5882,0 0 1,0 0-1,0 0 0,0 0 0,0 1 1,0-1-1,0 0 0,0 1 0,0-1 1,-1 1-1,1-1 0,0 1 0,0 0 1,-1-1-1,1 1 0,-2 0 0,-4 0-63,0 0 0,0 0 0,0 1 0,0 0 0,0 0 0,-6 3 0,-7 1-19,0 1-1,1 1 1,0 1-1,0 1 0,1 1 1,0 0-1,1 1 1,0 1-1,1 1 0,0 0 1,1 1-1,1 0 1,0 2-1,1-1 1,0 2-1,1 0 0,1 0 1,1 1-1,1 0 1,-9 24-1,9-18-98,1 1 0,1 0 0,1 1-1,-4 46 1,9-55-76,1-1 1,1 1-1,0-1 0,1 1 1,1-1-1,0 0 0,1 0 0,12 29 1,-5-19-32,1-1 1,2 0 0,0-1-1,2-1 1,0 0 0,33 35-1,-42-51-16,1 1 0,0-1-1,0 0 1,1-1 0,-1 0-1,1 0 1,1-1 0,-1-1-1,1 1 1,0-1 0,0-1-1,0 0 1,0 0 0,0-1-1,1 0 1,-1-1-1,1 0 1,0-1 0,-1 0-1,21-3 1,-17 0 0,1-1-1,-1 0 1,0-1-1,0-1 1,0 0-1,-1-1 1,0 0 0,0-1-1,-1-1 1,12-10-1,-8 5 8,-1-2-1,0 0 0,-1-1 1,-1 0-1,0-1 0,14-27 1,-12 14 15,-1-1 0,-1 0 0,-2-1 0,-1 0 1,-2 0-1,-1-1 0,-2 0 0,2-62 0,-7 49 68,-1-1-1,-15-84 0,13 117-54,-1-1 0,0 1 0,0 0-1,-2 0 1,0 1 0,-1 0 0,0 0-1,-1 0 1,-1 1 0,0 0 0,0 0 0,-18-16-1,22 25-63,-1-1-1,1 1 0,-1 1 0,0-1 0,0 1 1,-1 0-1,1 0 0,-1 1 0,1 0 0,-1 0 1,0 1-1,0-1 0,0 1 0,0 1 0,0 0 1,0 0-1,-13 1 0,11 1-442,0-1-1,0 2 1,0-1 0,0 1-1,1 0 1,-1 1-1,1 0 1,0 0 0,0 1-1,0 0 1,1 1 0,-14 12-1,-1 5-1110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44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847 0 1344,'-1'4'11504,"-2"7"-4959,-3 7-3416,-5 15-3762,-4 11 1658,-38 128 770,15-40-1128,-71 161 0,89-243-616,3 0 1,2 1-1,-10 60 1,-6 24 621,6-51-14,11-40-502,2 0 1,-9 71-1,11-47-118,-2 0 1,-4-1 0,-35 97-1,30-97-24,14-42-8,-1 0-1,-18 38 1,14-36-7,1 2 0,1-1 0,-7 39 0,8-31 0,-21 53 0,3-31 3,-15 40 4,38-87-5,1 0 0,0 0 0,1 1-1,0-1 1,1 1 0,0 21 0,0-27-2,1 1 0,-1-1 1,0 0-1,0 0 0,-4 11 0,-4 16 0,9-24 10,-1 0 0,0-1 0,-1 1 1,0-1-1,0 1 0,-1-1 0,0 0 0,0 0 0,-1 0 0,0 0 1,0 0-1,-1-1 0,0 0 0,-11 12 0,4-4 137,1-4 276,10-12-411,0 1 0,1-1 0,-1 0-1,1 0 1,0 0 0,-1 1 0,1-1 0,0 0 0,-1 0 0,1 0-1,0 0 1,0 1 0,0-1 0,0 0 0,0 0 0,0 0 0,0 0-1,0 0 1,0 0 0,0 0 0,1-1 0,4-124 109,-1-24-1439,-5 121-2028,-7-42 1,3 45 1264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45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0 484 2505,'0'-4'16915,"8"-16"-15683,14-22 1321,8-12-809,16-14-615,1 0-201,10 10-624,0 6-168,0 11-920,0 3-889,-8-1 913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53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0 1128,'-1'1'424,"1"-1"1,-1 1-1,1-1 0,-1 0 0,1 1 1,-1-1-1,0 0 0,1 1 0,-1-1 1,0 0-1,1 0 0,-1 1 0,0-1 1,1 0-1,-1 0 0,0 0 0,1 0 1,-1 0-1,0 0 0,1 0 0,-1 0 1,0 0-1,1 0 0,-1-1 0,0 1 0,1 0 1,-1 0-1,0-1 0,0 1 0,0-1-284,1 1-1,-1 0 0,0-1 0,0 1 1,1 0-1,-1 0 0,0 0 0,0-1 0,1 1 1,-1 0-1,0 0 0,0 0 0,0 0 0,1 0 1,-1 1-1,0-1 0,0 0 0,1 0 1,-1 0-1,0 1 0,0-1 0,1 0 0,-1 1 1,0-1-1,1 0 0,-1 1 0,1-1 1,-1 1-1,0-1 0,1 1 0,-1 0 0,1-1 1,-1 1-1,0 0 0,-4 8 295,-1 0-1,1 0 1,0 0 0,1 1-1,0-1 1,1 1-1,0 0 1,1 0 0,-1 0-1,2 1 1,0-1 0,0 17-1,0-26-408,1 0 1,0 0-1,0 0 0,0 0 0,0 0 1,0 0-1,0 0 0,0 0 0,0 1 0,0-1 1,1 0-1,-1 0 0,0 0 0,1 0 1,-1 0-1,1 0 0,-1 0 0,1 0 0,-1 0 1,1-1-1,-1 1 0,1 0 0,0 0 1,0 0-1,0-1 0,-1 1 0,1 0 1,2 0-1,-2-1-22,0 0 1,0 0 0,0-1-1,0 1 1,0 0-1,0-1 1,0 1 0,0-1-1,0 1 1,0-1-1,0 0 1,0 1-1,0-1 1,0 0 0,0 0-1,-1 0 1,1 1-1,0-1 1,-1 0 0,1 0-1,0 0 1,-1 0-1,1 0 1,-1 0 0,0 0-1,1 0 1,-1-2-1,46-125 140,-29 210 2262,-16-75-2402,0-1-49,-1 0-1,1-1 1,1 0-1,-1 1 1,1-1-1,0 0 1,0 0-1,0 0 1,4 7-1,-5-12-188,-1 0 0,0 0 0,1 0 1,-1 1-1,1-1 0,-1 0 0,0 0 0,1 0 0,-1 0 0,1 0 0,-1 0 0,0 0 0,1 0 1,-1 0-1,1 0 0,-1 0 0,0 0 0,1 0 0,-1 0 0,1 0 0,-1 0 0,0 0 1,1 0-1,-1-1 0,1 1 0,-1 0 0,0 0 0,1 0 0,-1-1 0,0 1 0,1 0 0,-1 0 1,0-1-1,0 1 0,1 0 0,-1-1 0,4-4-2578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48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793 132 496,'-13'-20'9435,"4"-3"-3986,9 20-5242,-1 0 0,1 0 1,-1 1-1,0-1 0,0 0 1,0 0-1,-1 1 0,1-1 1,-1 1-1,1-1 0,-1 1 0,0 0 1,0 0-1,0 0 0,0 0 1,0 0-1,0 0 0,-1 0 1,1 1-1,-1-1 0,1 1 1,-1-1-1,1 1 0,-1 0 0,-3-1 1,-2 2-90,0-1 0,0 1 0,-1 1 0,1-1 0,0 2 1,0-1-1,0 1 0,0 0 0,0 0 0,-14 8 0,-9 5 242,-37 23-1,54-30-210,-52 31 497,2 3 0,2 2 0,-70 65 0,115-93-529,0 2-1,0 0 1,2 1 0,0 0-1,2 1 1,0 1 0,1 0-1,1 1 1,1 0 0,1 1-1,1 0 1,1 0 0,1 1-1,-4 29 1,9-42-79,0 0 0,1-1-1,0 1 1,1 0 0,0 0-1,1 0 1,0-1 0,1 1-1,0-1 1,0 0 0,1 1-1,0-2 1,1 1 0,0 0 0,1-1-1,0 0 1,1 0 0,-1-1-1,16 15 1,-11-14-33,0 0-1,1 0 1,0-2-1,1 1 1,0-1-1,0-1 1,0-1-1,1 0 1,-1 0-1,1-1 1,0-1-1,1 0 1,-1-2-1,22 2 1,-8-4-20,1 0 1,-1-2-1,1-1 1,-1-2-1,0 0 1,-1-2-1,0-1 1,0-1-1,-1-2 1,0 0-1,40-27 1,-39 21-132,-2-1 0,0-1 0,0-1 0,-2-2 0,-1 0-1,-1-1 1,-1-2 0,-1 0 0,-1 0 0,17-36 0,-25 41 61,-1 0 0,0-1 0,-2 1 0,0-1 0,-2-1-1,4-26 1,-8 38 162,0-1-1,-1 0 1,-1 1-1,1-1 0,-2 1 1,0-1-1,0 1 1,-1-1-1,-1 1 1,0 0-1,0 0 1,-1 1-1,0-1 1,-7-9-1,-6-5-91,0 1 0,-1 0 0,-2 2 0,-34-30 0,39 39-755,-1 0 1,0 1-1,-1 1 0,-23-10 1,4 6-526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50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12 1080,'-9'-8'16784,"9"7"-16375,1 1-187,-1-1 0,1 1 0,0 0 0,-1 0 0,1 0 0,-1-1 0,1 1 0,0 0 0,-1 0 0,1 0 0,0 0 0,-1 0 0,1 0 0,0 0 0,-1 0 0,1 0 0,-1 0 0,1 1 1,0-1-1,-1 0 0,1 0 0,0 1 0,34 10 1510,-29-10-1687,-1 0 0,1 0-1,-1 1 1,0 0 0,0 0 0,1 1-1,-1-1 1,-1 1 0,1 0 0,0 0 0,-1 1-1,1-1 1,4 7 0,29 39 226,-30-36-186,1-1-1,0 0 0,1-1 1,0 1-1,1-2 0,1 0 1,-1 0-1,1-1 0,17 9 1,-4-6 72,39 11 1,-45-17-92,0 0 1,0 2-1,-1 0 0,34 20 1,-14 3 196,-29-22-209,1-1-1,0-1 0,0 0 1,1 0-1,20 9 1,-21-11-17,0 0 0,-1 0 0,17 14 0,3 0 191,27 8-35,-30-8-167,0 2 1,29 33-1,-1-2 329,-39-40-288,0-1 1,28 16 0,19 13 247,-19-3-236,-30-25-63,0-1 0,1 0 0,0 0 0,0-2 0,1 0 0,1 0 0,-1-2 0,30 11 0,-29-13-14,-1 1 1,1 1-1,-1 0 0,-1 1 1,0 1-1,0 0 0,0 1 0,-1 0 1,-1 1-1,17 18 0,-13-15-1,0 1 0,1-2 0,0 0 0,1-2 0,1 0 0,29 14 0,-21-11 39,-1 2-1,-1 0 1,-1 2-1,0 1 1,24 25 0,-22-20-2,2 0 1,0-2 0,35 21-1,-42-32-46,112 70 80,-117-69-24,0 0 0,-1 1 0,0 0 0,-1 2 0,20 26 0,-19-19-38,-12-17-8,0 0 0,0 0 0,1 0 0,0 0 0,0-1 0,0 1 0,5 3 0,6 4 2,1-1 0,0-1 1,24 12-1,-35-19-3,0 0 0,-1 0 0,1 1 0,-1-1 0,1 1-1,-1 0 1,0 0 0,5 7 0,27 44 10,-15-22-7,-3-6 4,-1 0 0,-1 1 0,-2 1 1,12 30-1,-23-50-4,1-1 0,1 0 1,-1-1-1,1 1 0,1-1 0,0 0 0,0 0 1,12 11-1,-11-11 3,13 20 42,-18-24-47,0 0 1,-1 0 0,1 0-1,1 0 1,-1 0 0,0-1-1,1 1 1,-1-1-1,1 1 1,0-1 0,0 0-1,0 0 1,0 0 0,4 1-1,-1 0 11,-3-2-25,-1-11 14,1-280-656,-4 228 217,-7-33-1667,1 26-2661,6 52 3482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51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495 217 3017,'-8'6'5937,"-6"-1"6586,-3 0-11195,-11-2 992,-3-2-455,-7-1-537,-2-2-400,-1-12-528,-3-6-192,-1-9-160,0-2-64,1-1-184,4 1-216,13 3-680,6 1-936,10 4 1159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52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606 126 2417,'4'-31'11626,"-8"4"-4685,3 23-6506,0 0 0,-1 1 1,1-1-1,-1 1 0,0-1 1,0 1-1,0 0 0,0 0 1,-1 0-1,1 0 1,-5-4-1,3 4-397,0 1 0,0-1 0,0 1-1,0-1 1,-1 1 0,1 1 0,-1-1 0,0 1 0,0-1 0,1 1 0,-1 0 0,0 1 0,0-1 0,0 1-1,0 0 1,0 1 0,1-1 0,-1 1 0,0 0 0,0 0 0,-7 2 0,-9 5 37,0 1-1,0 0 1,1 2 0,-31 20-1,-72 64 162,102-77-133,1 2-1,1 0 1,1 1-1,0 0 1,1 2-1,-25 47 1,32-50 24,1 1 1,1 0-1,1 0 0,1 1 1,0 0-1,2 0 0,1 1 1,0-1-1,2 25 0,1-19-46,2-1 1,1 0-1,1 0 0,1-1 0,1 1 0,1-1 0,2 0 1,1-1-1,14 27 0,-18-40-72,1 0-1,1 0 1,0-1 0,0 0-1,1 0 1,1-1 0,-1 0-1,2-1 1,-1 0 0,2-1 0,-1 0-1,1 0 1,0-2 0,0 1-1,1-1 1,0-1 0,0 0-1,0-1 1,20 3 0,-10-4-4,0-2 1,0-1-1,0 0 1,0-2-1,0-1 1,0 0-1,-1-2 1,1-1-1,-1 0 1,-1-2-1,1 0 1,30-18-1,-19 8-47,0-2 0,-1-2-1,-1 0 1,-1-3-1,-1 0 1,46-53 0,-62 63-94,-1-1 0,-1 0 0,0-1 1,-1 0-1,-1 0 0,0-1 1,-2 0-1,8-25 0,-11 26 101,-1 0-1,-1-1 0,0 1 0,-1 0 0,-1-1 1,-1 1-1,0-1 0,-1 1 0,-8-27 0,3 12 98,-3 1 0,0 0 0,-2 0-1,-2 2 1,-17-31 0,23 48-205,0 1 0,0-1 0,-1 1 1,-1 1-1,0 0 0,-12-10 0,15 15-259,0 0 0,0 1 0,-1-1 0,1 1 0,-1 1 0,0 0 0,0 0 0,0 0 0,-1 1 0,-15-2 0,2 3-877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54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8 568 1680,'-8'-3'14187,"11"-5"-8685,14-10-3996,-14 15-268,17-12-510,1 0 0,0 1-1,1 1 1,1 1 0,46-18 0,6-3-138,112-74 76,-31 17-524,-132 80-134,1 0-1,-1 2 0,1 1 0,1 1 1,33-4-1,-22 4-2,59-18 1,-77 17-6,0 1 1,-1 1-1,2 1 1,-1 1-1,0 0 0,24 1 1,-40 2 1,0 0 0,0 0 0,0 0 0,0 0 1,0-1-1,0 1 0,0-1 0,0 1 0,0-1 0,0 0 0,-1-1 1,1 1-1,0 0 0,-1-1 0,1 1 0,-1-1 0,1 0 1,-1 0-1,0 0 0,3-3 0,-5 4-6,0 1 49,-40-23-29,26 18-12,-1 1 0,1 0 0,-1 1 0,0 1 0,0 0-1,0 1 1,-21 1 0,14 0-377,0-1 0,-27-5 0,48 6 250,0 0-1,-1 0 1,1 0-1,0 0 1,-1-1-1,1 1 1,0-1 0,0 1-1,0-1 1,-1 1-1,1-1 1,0 0-1,0 1 1,0-1-1,0 0 1,0 0-1,0 0 1,0 0 0,1 0-1,-2-1 1,1-4-77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54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1 1888,'-4'6'3353,"-6"4"7810,-1 1-9603,-10 7 1160,-4 2-895,-10 4-529,-8 2-288,0 4-536,1-1-176,10-4-728,9-6-928,13-12 800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55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565 12 968,'-2'-1'870,"1"0"-1,-1-1 0,0 1 1,0 0-1,0 0 0,0 0 1,0 1-1,0-1 0,0 0 1,-3 0-1,-24 1 3976,-28 14-1077,53-13-3444,-36 13 439,0 2 0,1 2 0,1 2 0,0 1 0,2 1 0,1 3 0,1 1 0,-49 47 0,75-66-589,1 1 1,0 0-1,1 0 0,0 1 1,0 0-1,1 0 0,0 0 1,-6 16-1,10-18-96,-1-1 1,1 0-1,0 1 1,0 0-1,0-1 1,1 1-1,0-1 1,1 1-1,-1-1 1,1 1-1,0 0 0,1-1 1,0 0-1,4 11 1,-2-7-45,1-1-1,1 1 1,-1-1 0,1-1-1,1 1 1,0-1 0,0 0 0,0 0-1,1-1 1,0 0 0,1-1-1,-1 0 1,1 0 0,1 0-1,-1-1 1,1-1 0,0 0 0,0 0-1,0-1 1,0 0 0,0-1-1,18 2 1,1-1-36,0-1 0,1-2-1,-1-1 1,0-2 0,0 0 0,-1-2 0,33-10-1,-18 3-280,76-32-1,-102 36 105,-2 0 1,1-1-1,-1 0 1,0-1-1,-1-1 0,0-1 1,19-19-1,-30 28 209,-1 0-1,1 0 1,0-1 0,-1 1-1,1-1 1,-1 1 0,0-1-1,0 0 1,-1 0 0,1 0-1,-1 0 1,0 0 0,0 0-1,0 0 1,-1 0 0,1-1-1,-1 1 1,0 0 0,0 0-1,0-1 1,-1 1 0,0 0-1,1 0 1,-2 0 0,1 0-1,0 0 1,-1 0 0,0 0-1,1 0 1,-2 0 0,-3-5-1,-21-27 31,-2 1-1,-61-57 0,38 41-1930,25 24-6,1-1 637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57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37 848,'-4'-21'6872,"2"6"4552,4 18-7972,4 10-3633,2 7 498,-1 0-1,-2 1 0,6 32 0,-8-35-244,0 0 1,1 0-1,1 0 1,1-1-1,13 28 0,-6-24 4,-2 0 0,0 1 0,-2 1-1,13 42 1,-6 4 145,-3 1-1,-2 0 0,0 96 1,-10-134-200,-1-11-2,0 1 0,-5 30 0,4-35 123,1 0 0,0 1-1,1-1 1,1 1 0,7 28 0,-7-34-62,0-5-14,0 1 0,1-1 0,-1 0-1,2 0 1,-1-1 0,9 14 0,-6-10 87,-5-8-127,1 0 1,-1 0-1,0 0 0,0 1 1,0-1-1,0 1 0,0-1 1,-1 1-1,1-1 0,-1 1 1,1-1-1,-1 6 1,0-6 4,-1 0 0,1-1 0,-1 1 1,0 0-1,0 0 0,1-1 0,-1 1 0,0-1 1,-1 1-1,1-1 0,0 1 0,0-1 1,-1 1-1,1-1 0,0 0 0,-1 0 1,1 0-1,-3 1 0,3-1 10,1-1-1,-1 0 1,0 0 0,1 0-1,-1 0 1,1 0-1,-1 0 1,1 0 0,-1 0-1,0 0 1,1-1 0,-1 1-1,1 0 1,-1 0 0,1 0-1,-1-1 1,0 1-1,1 0 1,-1-1 0,1 1-1,0 0 1,-1-1 0,1 1-1,-1-1 1,1 1 0,-1 0-1,1-1 1,0 1-1,-1-2 1,-11-15 58,12 16-74,-13-23-16,-1 1 1,0 1-1,-2 0 1,-1 0-1,0 2 1,-1 0-1,-25-19 1,31 28-1399,0 1 0,0-2 0,-18-22 0,24 25 685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57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 1448,'10'-19'3921,"4"-8"7746,3-14-9731,-2-5 1401,3-2-1713,0 5-416,2 7-575,3 4-233,0 8-488,0 1-329,-5 7-1023,1 3-640,-1 5 887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3:58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65 1816,'0'-2'927,"1"0"0,-1 0 0,0-1 0,0 1 0,0 0 0,-1 0 0,1-1 0,0 1 0,-1 0 0,1 0 0,-1 0 0,0 0 0,0 0 0,0 0 0,0 0 0,-2-4 0,1 5-552,0-1 0,1 0 0,-1 1 0,0 0 0,0-1 0,0 1 0,0 0 0,0 0 0,0 0 0,0 0 0,-1 0 0,1 1 0,-4-2 0,-1 2-203,-1-1 1,1 1-1,-1 0 1,1 0-1,0 1 1,-1 0-1,1 1 1,-14 4-1,-12 6 88,1 1 0,0 2-1,1 1 1,0 2 0,2 1-1,0 1 1,-42 39 0,57-46-145,0 1-1,1 1 1,0 0 0,1 1 0,1 0 0,0 1 0,1 0 0,1 0 0,1 1 0,1 0-1,0 1 1,1 0 0,1 0 0,-5 39 0,10-45-57,-1 0 0,2 0 1,0-1-1,0 1 0,1 0 0,1 0 1,0-1-1,1 1 0,0-1 0,1 0 0,0 0 1,1-1-1,0 1 0,9 11 0,-8-14-27,0 0-1,1-1 0,0 0 1,0 0-1,1-1 0,-1 0 1,2-1-1,-1 0 1,1 0-1,0-1 0,0 0 1,0-1-1,1 0 1,-1 0-1,1-1 0,18 2 1,-7-3-8,1-1 0,-1-2 0,1 0 0,-1-1 0,1-1 0,-1-1 0,0-1 0,-1-1 0,1-1 0,-1-1 0,23-12 0,-18 7-115,-1-1 1,0-1-1,-1-2 1,-1 0-1,0-1 1,-1-2 0,-1 0-1,23-30 1,-35 38-27,0 1-1,-1-1 1,-1-1 0,0 0 0,-1 0-1,0 0 1,-1 0 0,-1-1 0,6-27-1,-8 29 115,-2 0-1,1 1 1,-1-1 0,-1 0-1,0 0 1,-1 1-1,0-1 1,-1 1-1,0-1 1,-1 1-1,0 0 1,-9-16 0,-5-3-708,-1 1 0,-2 1 0,0 0 0,-2 2 0,-40-35 0,41 41-336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53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3201,'8'-1'18444,"-5"4"-17316,-1 11 808,2 5-431,-3 11-217,-1 4-520,0 1-440,0-1-128,1-8-240,3-6-288,-2-9-1128,0-5-801,-3-8 953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04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1115 1912,'-43'7'10516,"34"-5"-9287,1 0 0,-1-1 0,0 0 1,1-1-1,-14 0 0,22 0-1202,0 0 0,0 0 0,-1 0 0,1 0 0,0 0 0,0 0 1,0 0-1,-1 0 0,1 0 0,0 0 0,0 0 0,-1 0 0,1 0 0,0 0 0,0 0 0,0 0 1,-1 0-1,1 0 0,0 0 0,0-1 0,0 1 0,-1 0 0,1 0 0,0 0 0,0 0 0,0 0 0,0-1 1,-1 1-1,1 0 0,0 0 0,0 0 0,0-1 0,0 1 0,0 0 0,0 0 0,0-1 0,0 1 0,0 0 1,-1 0-1,1 0 0,0-1 0,0 1 0,0 0 0,0 0 0,1-1 0,8-10 509,19-6 201,-9 10-160,-1 2 0,1 0-1,0 1 1,1 1 0,-1 0-1,32 2 1,-19-1-15,41-6-1,-13-8-79,-1-1 1,84-38 0,-77 27-132,87-23 0,-106 40-284,0 1 1,0 3 0,1 1 0,0 3 0,78 4-1,-109 0 31,0-1 0,0-1 0,0 0 0,0-1-1,0-1 1,20-5 0,4-5-52,50-24 0,-61 24-32,1 2 1,0 0 0,0 3 0,1 0 0,33-2 0,-33 3 2,0-1 0,-1-1-1,0-1 1,-1-2 0,0-1 0,35-22 0,-28 16 15,1 0-1,79-25 1,-76 34-32,-6 2 6,0-2 0,-1-2 0,52-24 0,-41 13-4,0 2 1,2 1-1,0 3 0,67-15 0,-73 20 3,-1-1 1,0-2-1,51-27 0,66-25 11,131-36 35,-257 89-33,-27 11-14,0 1-1,1 0 0,-1 0 1,1 0-1,0 0 0,0 1 0,0 0 1,0 0-1,-1 0 0,7 1 1,-10 0-4,1-1 1,0 1-1,-1 0 1,1 0-1,0 0 0,-1-1 1,1 1-1,-1-1 1,1 1-1,-1-1 1,1 0-1,-1 0 1,1 0-1,-1 1 0,0-1 1,0 0-1,1-1 1,-1 1-1,0 0 1,0 0-1,0 0 1,0-1-1,0 1 1,0-1-1,-1 1 0,1 0 1,0-1-1,-1 0 1,2-2-1,11-19 12,7 12 0,-17 10-12,-1 1 1,0-1-1,0 0 0,0 0 1,0 0-1,0 0 1,0-1-1,0 1 0,-1-1 1,4-2-1,-5 4-71,0 0 0,0 0 1,1 0-1,-1 1 0,0-1 0,0 0 0,0 0 1,0 0-1,0 0 0,0 0 0,0 0 0,0 1 0,0-1 1,1 0-1,-1 0 0,0 0 0,0 0 0,0 0 1,0 0-1,0 0 0,1 0 0,-1 0 0,0 0 0,0 0 1,0 0-1,0 1 0,0-1 0,1 0 0,-1 0 1,0 0-1,0 0 0,0 0 0,0 0 0,1-1 1,-1 1-1,0 0 0,0 0 0,0 0 0,0 0 0,1 0 1,-1 0-1,0 0 0,0 0 0,0 0 0,0 0 1,0-1-1,-4 21-8258,4-18 7058,-2 3 43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0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401 136 424,'-5'-21'15883,"-9"11"-6998,-7 7-5119,-4 5-3448,-29 6 508,29-4-629,0-2 0,-39 1 0,56-3-222,0-1-1,0 0 0,0-1 1,0 1-1,0-1 0,1-1 1,-1 0-1,0 0 0,1 0 1,0-1-1,0 0 0,-7-6 1,5 4-345,1-1-1,0-1 1,-10-11 0,15 16-236,1-1 0,-1 0-1,1 0 1,-1 0 0,1 0 0,-1-5 0,2 3-1740,6 1 684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05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3 56,'7'-3'19260,"-10"6"-17828,-1 6-111,-6 12 7,-6 8-128,-9 7-128,-4 2 1,-3-3-145,-3-5-320,4-8-312,1-5-192,5-9-680,4-4-816,3-6 728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06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644 67 2417,'3'-4'11660,"-6"-7"-7649,-5-8-2137,6 17-1648,0-1 1,0 0 0,-1 1 0,0-1 0,1 1-1,-1 0 1,0 0 0,0 0 0,0 0 0,0 1-1,0-1 1,0 1 0,-1-1 0,1 1 0,0 0-1,-1 1 1,1-1 0,-1 0 0,1 1 0,-7 0-1,-7 0 39,1 1-1,-1 0 0,-18 5 1,2 0-111,1 1 1,-1 2 0,2 2 0,-1 1 0,2 1 0,-1 1 0,2 2 0,-39 27 0,54-34-99,2 1 0,-1 1 0,1 0-1,1 1 1,0 0 0,1 0 0,0 1 0,1 1 0,0-1 0,1 2 0,1-1 0,0 1 0,1 0 0,1 0-1,0 1 1,1 0 0,1 0 0,0 0 0,0 22 0,3-27-54,0 1 0,1-1 0,0 0 1,1 0-1,0 0 0,1 0 0,0 0 0,1-1 0,0 1 0,1-1 1,0 0-1,0 0 0,8 9 0,-4-7-8,1 0-1,1-1 1,-1 0 0,2-1-1,0 0 1,0-1 0,0-1-1,28 15 1,-19-13-10,0-2 0,0 0 1,1-1-1,0-1 0,1-1 0,-1-1 1,1-1-1,0-1 0,0-1 0,0-1 1,0-1-1,43-7 0,-51 5 7,1-2 1,-1 1-1,0-2 0,0 0 0,-1-1 1,0 0-1,0-1 0,-1-1 1,0 0-1,21-19 0,-25 18 16,0 1 1,-1-1-1,0-1 0,0 0 0,-1 0 1,-1 0-1,0-1 0,-1 0 0,0 0 0,0 0 1,-2-1-1,1 0 0,1-18 0,-2 8 2,-1 1 0,-1-1 0,-1 0-1,-1 1 1,-1-1 0,-1 1 0,-9-36-1,7 45-210,1-1 0,-2 1-1,0 0 1,0 1-1,-1-1 1,-1 1 0,0 1-1,0-1 1,-1 1 0,-1 1-1,0 0 1,0 0-1,-14-9 1,-11-6 425,-1 3-265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08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2653 2 56,'-3'8'17087,"6"-17"-15894,-13 33 5791,-34 71-6157,1-11-139,27-49-646,-1-2 0,-2 0 1,-1-1-1,-2 0 0,-29 31 0,37-48-39,-10 9 0,1 1 1,-25 36 0,-3 7-1,32-44-2,1 0 1,-16 28 0,19-24-3,-85 141-18,86-149 19,-1-1-1,0-1 0,-1-1 0,-1 0 0,-1-1 0,-25 17 0,15-14 18,-86 64 22,99-70-36,1 1 0,0 0 0,1 1 0,0 0 0,-12 20 0,-12 25-1,-72 105-3,93-145 1,-1 0 0,-1-1 0,0-1-1,-2 0 1,-34 23 0,-27 9 0,51-33 0,1 1 0,1 1 0,0 1 0,2 2 0,-44 45 0,19-5-2,-71 81-12,96-116 10,-2-1 1,0-1 0,-33 21-1,-87 39 5,100-59 11,1 1 0,-53 41 1,81-50-10,0 1 1,1 1-1,1 1 1,1 0-1,1 1 1,-13 28-1,7-15 2,-38 49-1,49-75-7,0 0 0,0-1 0,0 0 0,-1-1 0,0 0-1,-1-1 1,1 0 0,-1 0 0,-15 4 0,10-4 267,0 2 0,1 0 1,-26 17-1,38-21 247,-5 2-441,0-4-173,15-6 31,20-17 18,6-26 63,109-183-26,-74 89-721,-40 81-3111,-23 46 2515,-4 9 1195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09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0 154 1328,'10'0'14915,"-1"-3"-12938,0-4 1392,10-1-1753,5-1-312,11-5-440,5-1-263,7-4-345,4 0-96,-1 3-120,-3 2-384,-4 1-1329,-5-4 1057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0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1009 394 1240,'-14'-89'12055,"9"69"-10102,0 1-1,-11-26 0,11 34-1525,0 0 0,0 0 0,-2 0-1,1 1 1,-1 0 0,-1 1-1,0-1 1,0 1 0,-1 1 0,0 0-1,0 0 1,-15-10 0,0 5-255,1 1-1,-1 1 1,-1 1-1,0 1 1,0 2-1,-1 0 1,0 1-1,-30-2 1,21 6-183,1 0 0,-1 2 0,1 2 1,-1 1-1,-60 14 0,79-14 7,1 1 1,0 1-1,0 0 1,0 1-1,1 1 1,0 0-1,0 1 1,0 1-1,1 0 1,1 1-1,0 0 1,0 1-1,1 0 1,0 1-1,1 0 0,-16 24 1,11-8 74,0 2 0,2 0 1,2 0-1,0 1 0,2 1 0,2 0 1,1 0-1,1 0 0,1 0 0,2 57 1,3-58 22,2 1 1,0-1 0,2 0-1,2-1 1,1 1 0,1-1 0,1-1-1,2 0 1,0 0 0,3-1 0,22 34-1,-27-48-86,0-1 0,1 0 0,1-1 0,0-1 0,1 0 0,0 0 0,0-1 0,1-1 0,0 0 0,1-1 0,0-1 0,0 0 0,1-1 0,18 5 0,-3-3 1,1-1-1,-1-2 0,1-1 0,1-1 1,-1-2-1,0-1 0,0-2 0,1 0 1,-1-3-1,-1-1 0,1-1 0,-1-1 1,0-2-1,-1-1 0,0-2 0,-1-1 1,0-1-1,-1-1 0,-1-1 1,-1-2-1,0-1 0,-2-1 0,0-1 1,-1-1-1,39-51 0,-51 58-35,0-1 0,-1-1 0,0 0 0,-2 0 1,9-24-1,-14 32 9,-1 0 1,1-1 0,-1 1-1,-1 0 1,0-1 0,-1 1-1,0-1 1,0 1 0,-1-1-1,-1 1 1,0 0 0,-3-11-1,-7-16-537,-3 1 0,-1 0 1,-2 1-1,-1 1 0,-1 0 0,-2 2 0,-2 1 0,-27-29 0,-6 2-537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18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1 476 1576,'3'20'9863,"0"-6"1028,3-32-7417,4-18-2341,24-54 0,-18 52-1043,12-47 0,-8-3 120,13-47 390,-32 134-581,-1 0 1,0 0 0,0 0-1,1-1 1,-1 1 0,0 0-1,1 1 1,-1-1 0,1 0-1,-1 0 1,1 0 0,-1 0-1,1 0 1,0 0 0,-1 1-1,1-1 1,0 0 0,0 0-1,0 1 1,1-2 0,-1 3-11,-1-1 0,1 0 0,0 0 0,-1 1 1,1-1-1,-1 0 0,1 1 0,-1-1 0,1 1 0,-1-1 0,1 1 1,-1-1-1,1 1 0,-1-1 0,1 1 0,-1-1 0,0 1 0,1-1 1,-1 1-1,0 0 0,0-1 0,1 1 0,-1 0 0,14 53 169,-12-47-136,12 69 143,-11-50-120,2-1 1,1 1 0,0-1-1,2-1 1,12 26 0,-18-46-54,0 0 1,1 0 0,-1 0 0,1-1 0,0 1-1,1-1 1,-1 1 0,0-1 0,6 3 0,-8-5-11,-1-1 0,1 1 0,0-1 1,-1 0-1,1 1 0,0-1 0,-1 0 1,1 0-1,0 1 0,0-1 0,0 0 1,-1 0-1,1 0 0,0 0 0,0 0 1,-1 0-1,1 0 0,0 0 0,0 0 1,0-1-1,-1 1 0,1 0 0,0-1 1,1 0-1,-1 0 1,0 0-1,0 0 1,0 0-1,-1 0 1,1 0-1,0-1 0,0 1 1,-1 0-1,1-1 1,-1 1-1,1 0 1,-1-1-1,1 1 1,-1-1-1,0 1 1,0-3-1,9-57 5,-2 14-6,19-76 1,-25 119-1,0 1 0,0 0 0,0 0 1,0 0-1,1 0 0,-1 0 0,1 1 1,0-1-1,0 0 0,0 1 0,0-1 1,1 1-1,-1 0 0,0 0 0,4-3 1,-5 5-2,0 0 1,0-1 0,0 1 0,0 0 0,0-1 0,0 1 0,0 0 0,0 0-1,0 0 1,0 0 0,0 0 0,0 0 0,0 0 0,0 0 0,0 0 0,0 1 0,0-1-1,0 0 1,-1 1 0,2 0 0,0 0 1,0 0-1,0 1 1,0-1-1,0 1 1,-1 0 0,1-1-1,0 1 1,-1 0-1,0 0 1,1 0-1,1 4 1,3 10 34,1 1 0,-2 0 0,-1 0-1,0 1 1,-1-1 0,0 1 0,-2 0 0,-1 33 0,0-27-695,1 0 1,1 0-1,1-1 1,7 27-1,-4-35-1671,0-4 747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19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82 1888,'-11'-37'4297,"10"17"9042,0 3-11250,1 9 1535,-3 8-1447,2 15-1097,4 13-296,0 23-304,0 11-96,1 10-128,-6-2-87,1-14-105,1-11-104,-1-16-513,1-8-623,0-10-240,-3-5 64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19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10 4457,'-16'0'19796,"9"-3"-19564,7-1-520,8 1-856,7 3 584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53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45 2208,'-8'-20'19437,"-2"11"-18205,-1 2 1144,3 2-2112,7 3-1824,2 0 992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19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0 403 2545,'2'-18'12891,"0"-1"-5820,4-6-3700,3-14-4052,4-14 1520,-4 6-312,-3 8 217,3 1-1,17-52 0,-26 88-691,1 0 1,-1 1 0,1-1-1,0 0 1,0 0-1,-1 0 1,1 1 0,0-1-1,0 1 1,1-1-1,-1 1 1,0-1 0,0 1-1,1 0 1,-1-1-1,1 1 1,-1 0 0,1 0-1,0 0 1,-1 0-1,1 0 1,0 0 0,0 1-1,3-2 1,-3 3-35,0-1 0,0 1 1,0 0-1,0-1 0,0 1 1,0 0-1,0 0 0,-1 0 1,1 0-1,0 1 0,-1-1 1,1 0-1,-1 1 0,1-1 0,-1 1 1,0 0-1,1-1 0,-1 1 1,0 0-1,0 0 0,1 3 1,8 14 1,-2 1 1,0 0 0,-1 1-1,-2 0 1,0 0 0,4 36-1,-4-1-351,-3 75-1,-8-61-2193,-4-27-2745,0-17 2085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0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23 334 2208,'-9'-11'11721,"3"-3"-4675,-1-19-1628,7-32-4424,0 62-503,1-18-222,1 0 0,1 0 1,1 0-1,1 1 0,0 0 0,2-1 1,9-18-1,-16 37-251,1 1 0,0-1 1,-1 1-1,1-1 0,0 1 1,0 0-1,0-1 0,-1 1 1,1 0-1,1 0 1,-1 0-1,0 0 0,0 0 1,0 0-1,1 0 0,-1 0 1,0 0-1,1 1 0,1-2 1,-2 3-4,0-1 1,0 0 0,0 1-1,0-1 1,0 1 0,0-1 0,0 1-1,-1 0 1,1-1 0,0 1-1,0 0 1,0-1 0,-1 1 0,1 0-1,0 0 1,-1 0 0,1 0-1,-1 0 1,1 0 0,-1 0 0,1 0-1,-1 0 1,0 0 0,1 0-1,-1 0 1,0 0 0,0 1 0,8 28 313,8 62 0,-13-64-629,2-1 1,13 48 0,-17-73-1,-1-1 1,1 1-1,-1 0 1,1 0 0,0 0-1,0-1 1,0 1-1,0-1 1,0 1 0,0 0-1,1-1 1,-1 0-1,3 3 1,5-5-1551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0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10 281 1768,'69'17'15869,"-55"-14"-14087,-1-1 0,1-1 0,14 0 0,-21-1-1543,-1 0 0,1-1 0,-1 0 0,0 0 0,1-1 0,-1 1 0,0-1 0,0-1 0,0 1 0,0-1 0,-1 0 0,1 0 0,-1-1 0,1 0 0,-1 0 0,-1 0 0,1 0 0,0-1 0,5-8 0,-4 5-203,-1 0 0,-1 0 0,0-1 0,0 1 0,0-1 0,-1 0 1,-1 0-1,1 0 0,-1 0 0,-1-1 0,1-9 0,-2 13-59,1-1 1,-1 1-1,-1 0 1,1 0-1,-1 0 1,0 0-1,-1 0 1,1 0-1,-1 0 1,0 0-1,0 1 1,-1-1-1,0 1 1,0 0-1,0-1 1,-1 1-1,0 1 1,-4-6-1,6 8 0,0 1-1,1-1 0,-1 1 0,0-1 1,0 1-1,-1 0 0,1 0 0,0 0 1,0 0-1,-1 0 0,1 0 0,0 1 0,-1-1 1,1 1-1,0 0 0,-1-1 0,1 1 1,-1 0-1,-4 1 0,3 0 6,0 0 0,0 1 0,0-1 0,0 1 0,0 0-1,0 0 1,0 0 0,0 1 0,1 0 0,-5 3 0,-4 6 15,0 1 0,1 0 0,0 0 0,-13 24 0,4-4 100,2 1 0,-22 53 0,35-74-71,0 0 1,2 0 0,-1 0 0,1 1 0,1-1-1,1 1 1,0-1 0,0 1 0,2 0 0,2 21-1,-3-33-98,1 0-1,-1-1 0,1 1 1,-1 0-1,1 0 0,0 0 1,-1-1-1,1 1 1,0 0-1,0-1 0,0 1 1,1-1-1,-1 1 0,0-1 1,0 0-1,1 1 0,-1-1 1,1 0-1,-1 0 1,1 0-1,0 0 0,-1 0 1,1-1-1,0 1 0,0 0 1,0-1-1,-1 1 0,1-1 1,3 1-1,1-1-192,0 0-1,0 0 1,0-1 0,0 0-1,-1 0 1,1 0-1,11-5 1,7-2 190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1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90 2577,'-2'-19'14059,"-5"-1"-10018,7 19-4011,-1 0 1,1 0 0,0 1-1,-1-1 1,1 0-1,-1 1 1,1-1 0,-1 0-1,1 1 1,-1-1 0,0 1-1,1-1 1,-1 0 0,0 1-1,1 0 1,-1-1 0,0 1-1,1-1 1,-1 1-1,0 0 1,0 0 0,0-1-1,1 1 1,-1 0 0,0 0-1,0 0 1,0 0 0,0 0-1,1 0 1,-1 0-1,0 0 1,0 0 0,0 0-1,1 1 1,-1-1 0,0 0-1,0 1 1,0-1 0,1 0-1,-1 1 1,0-1-1,1 1 1,-1-1 0,0 1-1,-9 7 170,0-1 1,1 1-1,0 1 0,0 0 0,1 0 0,0 1 0,0-1 0,2 2 0,-1-1 0,1 1 1,0 0-1,1 0 0,1 1 0,0 0 0,0-1 0,1 1 0,1 1 0,0-1 0,0 0 0,1 0 1,1 19-1,0-30-133,0 1 0,0 0 0,0 0 0,0 0 1,1 0-1,-1 0 0,0-1 0,1 1 0,0 0 1,-1 0-1,1-1 0,0 1 0,2 3 0,-3-5-51,0 0-1,1 1 0,-1-1 1,1 0-1,-1 1 0,1-1 0,-1 0 1,1 0-1,-1 0 0,1 1 1,0-1-1,-1 0 0,1 0 0,-1 0 1,1 0-1,-1 0 0,1 0 1,-1 0-1,1 0 0,0 0 0,-1 0 1,1-1-1,-1 1 0,1 0 1,-1 0-1,1 0 0,-1-1 0,1 1 1,0-1-1,3-2-15,1 0-1,-1-1 1,0 0-1,0 0 1,0 0-1,-1 0 1,0-1-1,5-6 1,10-22-435,-1-2 0,-2 1 0,-1-2 0,-2 0 0,10-52 0,-22 88 400,0-1 1,0 0-1,0 1 0,0-1 1,1 0-1,-1 0 1,0 1-1,0-1 0,0 0 1,1 1-1,-1-1 1,0 0-1,1 1 0,-1-1 1,0 0-1,1 1 1,-1-1-1,1 1 0,-1-1 1,1 1-1,-1-1 1,1 1-1,0-1 0,-1 1 1,2-1-1,-1 1 0,0 1 0,-1-1 0,1 0 0,0 1 0,-1-1 0,1 1 0,0-1 0,-1 1 0,1 0 0,-1-1 0,1 1 0,-1-1 0,1 1 0,-1 0 0,1-1 0,-1 1 0,1 0 0,-1 1 0,16 40-773,-16-41 792,13 47-1050,11 35-428,-21-75 709,0 0 0,1 0 1,0 0-1,1-1 0,0 0 1,0 0-1,9 11 0,-2-8-1140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1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11 485 336,'2'18'14739,"-8"-25"-6134,3-7-9156,0-36 1401,3 0 1,1 1-1,3-1 0,13-61 1,-15 98-664,1-1 0,0 1 0,1 0 0,0 0 0,2 0 0,-1 0 0,1 1 0,8-12 0,-12 21-156,0 0 0,1-1 0,-1 1 0,1 1-1,-1-1 1,1 0 0,0 1 0,0-1 0,0 1-1,0 0 1,0 0 0,1 0 0,-1 0 0,1 1-1,-1 0 1,1-1 0,-1 1 0,1 0 0,0 1-1,0-1 1,-1 1 0,1-1 0,0 1 0,0 0-1,0 1 1,-1-1 0,1 1 0,0-1 0,0 1 0,-1 0-1,1 1 1,-1-1 0,7 3 0,-7-2-19,0 0 0,0 0 0,0 0 1,0 0-1,0 0 0,0 1 0,0-1 0,-1 1 1,0-1-1,1 1 0,-1 0 0,0 0 0,0 0 1,0 1-1,-1-1 0,1 0 0,-1 1 0,0-1 1,0 1-1,0-1 0,0 1 0,-1-1 0,1 1 1,-1 0-1,0-1 0,0 1 0,0-1 1,-1 1-1,1 0 0,-1-1 0,-2 7 0,0 1-20,-1 1-1,0-1 1,0 0 0,-2-1-1,1 1 1,-1-1-1,-1 0 1,-11 14 0,13-19-81,1-1 0,0 0 1,-1 1-1,0-1 1,0-1-1,0 1 0,0-1 1,-1 0-1,-5 3 1,8-5-121,1 0 1,0-1 0,-1 1 0,1-1-1,-1 1 1,1-1 0,-1 0 0,1 0-1,-1 0 1,1 0 0,-1 0 0,1-1 0,-1 1-1,1-1 1,0 0 0,-1 0 0,1 1-1,0-1 1,-1-1 0,1 1 0,0 0-1,0-1 1,0 1 0,0-1 0,-3-2-1,-9-12-1232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1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28 2545,'-2'10'11349,"-8"-1"-5968,-16 6-3208,15-8-683,2 0-1065,2 0 0,-1 0 1,1 0-1,0 1 0,0 1 0,1-1 0,0 1 0,0 0 0,1 0 0,1 1 1,-6 13-1,6-10-286,0-1 0,0 1 0,1 0 1,1 1-1,0-1 0,1 0 0,0 1 1,2 17-1,-1-28-121,1 1 0,-1-1 0,1 0 0,0 0 0,0 0 0,0-1 0,0 1-1,0 0 1,1 0 0,3 4 0,-4-6-16,-1 0 0,1-1 0,0 1 0,-1 0 0,1-1 0,0 1 0,0-1 0,0 1 0,0-1 0,0 0 0,0 1-1,-1-1 1,1 0 0,0 1 0,0-1 0,0 0 0,0 0 0,0 0 0,0 0 0,0 0 0,0 0 0,0 0 0,0-1 0,0 1 0,0 0 0,0 0-1,0-1 1,0 1 0,0 0 0,0-1 0,-1 1 0,1-1 0,0 0 0,0 1 0,0-1 0,-1 1 0,1-1 0,0 0 0,0-1 0,5-4-11,0-1 0,-1 0 0,0 0 0,0 0 0,-1-1 0,0 1 0,0-1 0,-1 0 0,0 0 0,0-1 0,2-11 0,2-19-117,4-47 1,-8 53 37,-2 22-142,6-35 158,-6 44-176,-1 0 0,1 0 0,-1 0 0,1 1 0,0-1 0,0 0 0,0 1 0,0-1 0,0 0 0,0 1 0,0-1 0,0 1 0,1-1 0,-1 1 0,1 0 1,-1 0-1,1 0 0,-1 0 0,4-2 0,9 0-1183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2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2417,'8'-13'16051,"-7"5"-14731,0 2 1177,2 1-545,-1 5-592,1 6-199,1 8-305,-1 7-200,-3 14-208,-1 7-160,-4 12-208,0 1-304,3-6-1008,0-6-1073,4-21 1081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2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3105,'17'2'8890,"-5"5"4048,-3 8-11369,-3 5 1215,-1 10-1704,1 1-303,-1 13-401,2 4-144,-2-1-168,0 1-72,-4-12-272,-1-9-208,0-14-737,-4-8-1335,-2-11 1088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2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72 1520,'-1'-24'7186,"-9"5"6697,-2 7-12627,2 3 1689,12 4-4658,8 2 1065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2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0 1768,'-130'94'22586,"73"-58"-18357,57-36-4230,-1 0 0,1 0-1,0 0 1,0 0 0,-1 0 0,1 0-1,0 0 1,0 0 0,-1 1-1,1-1 1,0 0 0,0 0-1,0 0 1,-1 0 0,1 1-1,0-1 1,0 0 0,0 0-1,0 0 1,-1 0 0,1 1-1,0-1 1,0 0 0,0 0-1,0 1 1,0-1 0,0 0 0,0 0-1,0 1 1,0-1 0,0 0-1,0 0 1,0 1 0,0-1-1,0 0 1,0 1 0,11 2-254,31-3-513,-20 0 370,-12 0 247,0 1 0,0 0 0,0 1-1,0 0 1,0 0 0,0 1 0,14 6 0,-20-6 142,0-1-1,0 0 1,-1 1-1,1 0 1,-1 0-1,1 0 0,-1 0 1,-1 1-1,1-1 1,0 1-1,-1 0 1,1 0-1,-1-1 1,0 2-1,-1-1 1,1 0-1,-1 0 1,1 0-1,0 9 1,0-3 114,-1-1 0,0 0 1,-1 1-1,0-1 0,-1 1 1,0-1-1,0 1 0,-1-1 0,0 0 1,0 0-1,-1 0 0,-1 0 1,1 0-1,-1-1 0,-1 0 0,0 1 1,0-2-1,0 1 0,-12 12 0,7-10-45,0 0-1,-1-1 0,0 0 0,-1 0 1,0-2-1,-21 12 0,19-12-681,-1-1-1,-1-1 1,-16 5 0,-3-3-495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53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2120,'-4'9'17116,"2"-4"-15684,-2 2 1345,4 2-1177,2 3-159,2 11-129,0 6-400,0 14-368,1 3-168,1-3-272,-1-6-48,0-8-264,-1-5-376,-2-8-1208,0-7-913,-5-12 1233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5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45 2561,'1'-1'659,"-1"0"0,1 0 1,-1 0-1,1-1 1,-1 1-1,1 0 0,-1 0 1,0 0-1,0 0 1,1 0-1,-1-1 0,0 1 1,0 0-1,0 0 1,0 0-1,0 0 0,-1-1 1,1 1-1,0 0 1,-1-2-1,0 2-462,0 0 0,1 1 1,-1-1-1,0 0 0,0 0 1,1 1-1,-1-1 0,0 0 1,0 1-1,0-1 0,0 1 0,0-1 1,0 1-1,0-1 0,0 1 1,0 0-1,-2-1 0,-2 1-50,-1-1-1,1 1 1,0 0-1,0 0 1,0 1-1,-1-1 1,-8 4-1,0 0 134,1 2 0,0 0 0,0 0-1,0 1 1,1 1 0,0 0 0,1 1 0,0 0-1,0 0 1,1 1 0,0 1 0,1 0 0,0 0-1,0 1 1,-8 16 0,4-4-19,2 0-1,0 0 1,1 1-1,2 0 1,1 1-1,1 0 1,-4 34 0,8-45-151,1 0 0,0 0 1,1 0-1,2 17 1,-1-27-91,0 1 1,0-1 0,1 1-1,0-1 1,0 1 0,0-1 0,0 0-1,1 0 1,0 0 0,0 0 0,0 0-1,1-1 1,-1 0 0,6 5-1,-1-3-15,0 0 0,0-1 0,0-1 0,1 1 0,0-1 0,0-1-1,0 1 1,0-2 0,1 1 0,-1-1 0,1-1 0,-1 1 0,17-1-1,2-1-4,0-2 0,0 0 0,42-10 0,-49 7-35,0 0-1,-1-1 0,0-1 0,0-1 0,0-1 1,-1 0-1,0-2 0,18-13 0,-28 17 17,0 0 1,-1-1-1,0 0 1,0-1-1,0 0 0,-1 0 1,-1 0-1,0-1 1,0 0-1,-1-1 0,0 1 1,0-1-1,-1 0 0,-1 0 1,0 0-1,2-17 1,-3 16-49,-1 1 0,-1-1 1,0 1-1,0-1 0,-1 0 1,-1 1-1,0-1 1,0 1-1,-1 0 0,-1-1 1,0 2-1,0-1 0,-1 0 1,-1 1-1,1 0 1,-2 0-1,1 0 0,-1 1 1,-15-14-1,10 11-96,-1 1-1,-1 1 1,0 0 0,0 0 0,-1 2-1,0 0 1,-1 1 0,1 0-1,-2 1 1,1 1 0,0 0 0,-30-3-1,16 5-1072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29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1267 45 1200,'0'-4'8937,"4"-16"-4602,-4 0-1668,-7 26-91,-13 32 925,17-33-3245,-17 32 1119,-34 45 1,15-25-781,30-41-573,0 1-1,-7 19 1,9-19-13,-1 0 0,-14 24 0,-64 114-7,15-23 2,-66 63 39,112-158 87,2 1 0,1 0-1,2 2 1,-27 78 0,37-91-171,-16 29 51,-2 0 0,-55 80-1,35-59-6,28-38 5,1 0-1,2 2 1,-16 55-1,-1 4 2,13-46-5,-31 57 0,-18 7 404,52-89-281,1 1 1,2 1-1,1 1 1,-12 40-1,-21 45-61,20-48-42,32-81-1052,11-16-4427,-6 16 3937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31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611 298 320,'2'-10'10541,"-4"0"-3913,-9-13-976,9 19-5367,-1 0 1,0 0-1,1 1 1,-2 0 0,1-1-1,0 1 1,-8-5-1,6 6-229,1 0 0,-1 1 0,0 0 0,1 0-1,-1 0 1,0 0 0,0 1 0,0 0 0,0 0-1,1 0 1,-9 2 0,-52 14-21,28-3 71,0 1 1,1 2-1,1 2 1,0 1-1,2 1 1,0 2-1,-43 38 1,64-48-23,1 0 0,1 1-1,0 0 1,0 0 0,1 1 0,1 1 0,1-1 0,0 1 0,0 1 0,2-1 0,0 1 0,0 0 0,-3 32 0,7-38-49,0-1 1,0 1 0,2 0 0,-1 0-1,1 0 1,0 0 0,1 0-1,0-1 1,1 1 0,0-1 0,0 0-1,1 1 1,0-1 0,1-1 0,0 1-1,0-1 1,1 0 0,0 0 0,0 0-1,1-1 1,0 0 0,0 0 0,1-1-1,13 9 1,-1-4-27,0-2 0,0 0 0,1-1 0,0-1 0,1-1 0,-1 0 0,1-2 0,0-1 0,1-1 0,-1 0 0,41-4 0,-35 0-19,-1-1 0,0-1 0,0-2 0,0-1 1,-1 0-1,0-2 0,0-2 0,-1 0 0,33-20 1,-40 18-37,0-1 0,0-1 0,-2 0 1,0-1-1,0-1 0,-2 0 0,0-1 1,-1-1-1,-1 0 0,0-1 0,-2 0 1,0 0-1,-1-1 0,-2-1 0,0 1 1,-1-1-1,-1 0 0,-1-1 0,2-37 1,-7 50 72,1 0 0,-1 1-1,-1-1 1,0 0 0,0 0 0,-1 1 0,0 0 0,-1-1 0,0 1 0,0 1 0,-1-1 0,-11-15 0,-6-4 75,-1 2 1,-34-31-1,35 35-233,-73-67-2320,28 35-3330,45 37 3754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33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24 2385,'-12'-6'14234,"3"-5"-9155,6 8-3724,7 12 577,20 57-319,20 88 0,-28-90-1152,45 111 0,-39-133-425,-21-39-35,1-1 0,0 0 0,-1 1 0,1-1 0,0 0 0,0 0 0,0 0 0,1 0 0,-1-1 0,0 1 0,1-1 0,-1 1 0,1-1 0,3 2 0,-5-3-1,0-1 1,0 1-1,1 0 0,-1 0 1,0-1-1,0 1 1,0-1-1,0 1 1,0-1-1,1 1 1,-1-1-1,0 0 1,0 1-1,0-1 1,-1 0-1,1 0 1,0 0-1,0 0 1,0 0-1,-1 0 1,1 0-1,0 0 1,-1 0-1,1 0 1,-1 0-1,1-2 1,15-34-142,-15 34 106,4-10-44,52-164-1866,-50 151 1544,-2-1 1,0 0-1,-2 0 0,1-45 0,-4 67 410,-1 0 0,1 1-1,-1-1 1,0 1 0,0-1-1,0 1 1,-1-1-1,1 1 1,-1 0 0,0 0-1,-1 0 1,1 0 0,0 0-1,-1 0 1,0 0-1,0 1 1,0 0 0,-1-1-1,1 1 1,-1 1 0,1-1-1,-1 0 1,0 1 0,0 0-1,-6-3 1,1 2-15,0 0-1,0 0 1,-1 1 0,1 1-1,-1-1 1,1 2 0,-1-1 0,0 1-1,1 0 1,-1 1 0,-10 2 0,-27 5-2487,44-8 2560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34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63 183 1232,'-4'3'6601,"4"-2"-6326,0-1 0,0 0 0,0 0 0,0 1 0,0-1 0,0 0 0,1 2 2475,-1-1-2475,12 3 3766,18-1-3392,-28-3-341,9 0-161,-2 1 65,1-1 1,-1 0 0,1 0-1,-1-1 1,0 0 0,1 0-1,-1-1 1,17-6 0,-25 6-98,1 1 1,-1 0 0,1-1 0,-1 1 0,0-1 0,1 0 0,-1 1 0,0-1-1,0 0 1,0 0 0,-1 0 0,1 0 0,0 0 0,-1 0 0,1 0 0,-1 0 0,0 0-1,1 0 1,-1 0 0,0 0 0,0 0 0,-1 0 0,1 0 0,0 0 0,-1 0-1,1 0 1,-2-4 0,-1-4 55,0-1 0,-1 0 0,-8-16 0,10 22-144,-1 0-1,0 0 1,-1 0-1,1 0 0,-1 0 1,0 1-1,0-1 0,0 1 1,-1 0-1,1 0 1,-1 1-1,0-1 0,-7-3 1,9 6-16,0 0 0,0 0 0,0 0 0,-1 1 0,1-1 0,0 1 0,0 0 0,0 0 1,-1 0-1,1 0 0,0 0 0,0 1 0,0-1 0,-1 1 0,1 0 0,0 0 0,0 0 0,0 1 0,0-1 0,1 1 0,-1-1 1,0 1-1,0 0 0,1 0 0,-5 5 0,0 0 63,1 0 0,0 1-1,0 0 1,1 1 0,0-1 0,0 1 0,1 0 0,0 0 0,1 0 0,0 1-1,1-1 1,-1 1 0,2 0 0,-1-1 0,2 1 0,-1 0 0,2 17 0,-1-25-160,0 0 1,0 0 0,0-1 0,1 1 0,-1 0 0,1 0 0,-1-1 0,1 1 0,-1 0 0,1-1 0,0 1 0,0 0 0,0-1 0,0 1 0,0-1 0,0 0 0,0 1 0,0-1 0,1 0-1,-1 1 1,0-1 0,1 0 0,-1 0 0,1 0 0,-1-1 0,1 1 0,0 0 0,-1 0 0,1-1 0,0 1 0,0-1 0,-1 0 0,1 1 0,0-1 0,0 0 0,-1 0 0,1 0 0,0 0-1,3-1 1,17-9-1001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34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1 1376,'-80'90'16298,"6"2"-10170,73-90-6106,-1 0 0,1-1 0,-1 1-1,1 0 1,0 0 0,0 1 0,0-1 0,0 0-1,0 0 1,1 0 0,-2 4 0,8 2-537,13-6-439,17-5-664,-27 2 1508,0 0 1,0 0-1,0 1 1,1 0-1,-1 1 0,14 2 1,23 1-236,-40-4 105,0 0 1,1 0-1,-1 1 1,0 0-1,1 0 1,-1 1-1,12 3 1,-17-3 286,1-1 1,0 0-1,-1 1 1,1-1 0,0 1-1,-1-1 1,0 1-1,1 0 1,-1 0 0,0 0-1,0 0 1,0-1 0,0 1-1,0 0 1,-1 1-1,1-1 1,-1 0 0,1 0-1,-1 0 1,0 0 0,0 0-1,0 1 1,0-1-1,0 0 1,0 0 0,0 0-1,-1 0 1,0 4-1,-2 3 223,1 0 0,-1 0 0,0 0-1,-1-1 1,0 1 0,-1-1 0,1 0-1,-2 0 1,1-1 0,-1 1-1,0-1 1,-13 12 0,4-7-180,1 0 0,-2 0 0,1-2 0,-1 0 0,-24 11 0,33-18-353,-1 0 1,1 0 0,-1-1-1,0 0 1,-10 1 0,14-2-425,1-1 0,-1 0 0,0 0 1,1 0-1,-1-1 0,0 1 0,1-1 0,-6-2 1,-4-2-2020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39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2 375 512,'-1'-2'17115,"5"-26"-13806,17-64 575,-15 57-3075,2 0 0,1 1 0,2 0 0,2 1 0,17-36 0,-29 68-803,-1 1-1,0-1 0,0 0 0,1 1 0,-1-1 1,1 0-1,-1 1 0,1-1 0,-1 0 0,1 1 1,-1-1-1,1 1 0,-1-1 0,1 1 0,0-1 1,-1 1-1,1 0 0,0-1 0,-1 1 1,1 0-1,0 0 0,-1-1 0,1 1 0,0 0 1,0 0-1,-1 0 0,1 0 0,0 0 0,0 0 1,0 0-1,-1 0 0,1 0 0,0 0 0,0 0 1,-1 0-1,1 1 0,0-1 0,-1 0 0,1 1 1,0-1-1,-1 0 0,1 1 0,0-1 1,-1 1-1,1-1 0,-1 1 0,1-1 0,0 1 1,-1-1-1,0 1 0,1 0 0,-1-1 0,1 1 1,-1 0-1,0-1 0,1 2 0,4 6 4,0 0 0,-1 1 0,5 12 0,-8-18 0,7 19 56,0 0-1,-2 1 1,-1 0 0,5 43 0,-10-65-60,0 0 0,-1 0 0,1-1 0,0 1 0,0 0-1,1-1 1,-1 1 0,0 0 0,0 0 0,0-1 0,0 1 0,1 0 0,-1-1 0,0 1 0,0-1 0,1 1 0,-1 0 0,1-1 0,-1 1 0,0-1 0,2 2 0,6-12 47,3-24-28,-6-9-17,-3 28-5,0-1 0,0 1 0,1 0 0,9-22 1,-12 36-3,0 0 0,1 0 0,-1 0 0,0 0 0,1 0 0,-1 0 0,1 1 0,-1-1 1,1 0-1,-1 0 0,1 0 0,-1 1 0,1-1 0,0 0 0,0 1 0,-1-1 0,1 1 1,0-1-1,0 1 0,0-1 0,-1 1 0,1-1 0,0 1 0,0 0 0,0-1 0,0 1 1,0 0-1,1 0 0,0 0 18,-1 1 0,0-1 0,1 1 0,-1 0 0,1 0 0,-1-1 0,0 1 0,1 0 0,-1 0 0,0 0 0,0 0 0,0 1 0,0-1 0,0 0 0,1 2 0,4 5 97,-1 1 0,-1 0-1,1 0 1,3 11 0,-4-6-84,-1 1 0,-1-1 1,2 21-1,-3-21-483,0 0 1,1-1-1,8 26 0,-10-36-181,1-1 0,0 1 0,0-1 0,1 0 0,-1 0-1,0 0 1,1 0 0,0 0 0,-1 0 0,1 0 0,0 0-1,2 2 1,5 2-2138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0.0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58 2328,'0'-4'1619,"0"0"-1,-1 0 1,1 0-1,-1 0 1,0 0-1,0 0 0,0 0 1,-1 0-1,1 1 1,-3-5-1,3 7-1349,1 1 0,-1-1 0,1 0 0,-1 0 0,1 1 0,-1-1 0,0 0 1,0 1-1,1-1 0,-1 1 0,0-1 0,0 1 0,1-1 0,-1 1 0,0 0 0,0-1 0,0 1 0,0 0 0,0 0 0,-1-1 0,1 2-189,-1-1-1,1 0 1,-1 1 0,1-1-1,-1 0 1,1 1-1,0 0 1,-1-1-1,1 1 1,0 0-1,-1 0 1,1 0 0,0 0-1,0 0 1,0 0-1,-2 2 1,-5 5 73,1 2 0,0-1 0,1 1 0,0 0 0,0 0 0,1 1 0,1-1 0,-6 20 0,4-10 108,1 0 0,1 1 1,-2 41-1,5-51-155,2-1 0,-1 1 1,1-1-1,1 1 0,0-1 1,1 1-1,0-1 0,8 19 1,-10-26-95,1 0 1,-1 0-1,1 0 1,0 0-1,0 0 0,0-1 1,0 1-1,1-1 1,-1 1-1,1-1 1,-1 0-1,1 0 1,0 0-1,0 0 1,0-1-1,0 1 1,0-1-1,0 0 1,0 1-1,0-1 1,1-1-1,-1 1 1,0 0-1,1-1 1,-1 0-1,1 0 1,-1 0-1,0 0 1,1 0-1,-1-1 0,7-1 1,-6 0-24,1 0-1,0 0 1,-1 0 0,0 0-1,1-1 1,-1 0 0,0 0 0,0 0-1,-1 0 1,1-1 0,0 1-1,-1-1 1,0 0 0,0 0 0,0 0-1,-1-1 1,0 1 0,1 0-1,-1-1 1,-1 0 0,1 1-1,-1-1 1,1 0 0,-2 0 0,2-6-1,-1 4-7,0 0-1,-1 1 0,1-1 1,-2 0-1,1 0 1,-1 0-1,1 1 0,-2-1 1,1 0-1,-1 0 0,0 1 1,-1 0-1,1-1 1,-1 1-1,0 0 0,-1 0 1,-7-10-1,7 13-23,1 1 0,-1-1 0,1 1-1,-1 0 1,0 0 0,0 0 0,0 0 0,0 1-1,0 0 1,0 0 0,0 0 0,-6-1 0,6 2-182,1 0 0,0-1 0,-1 1 0,1-1 1,0 0-1,0 0 0,0 0 0,0 0 1,0-1-1,0 1 0,0-1 0,0 0 0,1 0 1,-1 0-1,1 0 0,-1 0 0,-2-4 0,5 5-64,-1 0-1,0 0 1,1 0-1,-1 0 1,1 0-1,0 0 1,-1-1-1,1 1 1,0 0-1,0 0 1,0 0-1,0-1 1,0 1-1,0 0 1,0 0-1,0-1 1,0 1-1,1 0 1,-1 0-1,0 0 1,2-3-1,4-6-1354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0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 4769,'0'-34'9938,"3"10"2665,-1 4-11427,-1 11 320,3 8-647,3 16-449,3 12-184,4 15-56,0 8-72,-2 3-80,1-3-72,-3-6-272,-3-4-280,-4-5-849,-2-4-1407,-3-13 1487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0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46 3425,'-13'-18'8890,"3"6"3152,4 1-11850,4 6 408,11 10-2064,4 6-456,4 12 903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53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51 3961,'-17'-7'9002,"-1"2"2600,3-2-11194,2-1 288,6 1-1256,2 0-728,4-3 704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0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2 343 2545,'5'13'2045,"3"10"16574,-8-29-14702,-3-9-4201,-3-39 928,2 0-1,2 1 1,3-1 0,10-73 0,-7 112-190,-4 15-446,0 0 0,0 0 0,0 0 1,0 0-1,1-1 0,-1 1 0,0 0 0,0 0 1,0 0-1,0 0 0,0 0 0,1 0 0,-1 0 1,0 0-1,0 0 0,0 0 0,0 0 0,0 0 1,1 0-1,-1 0 0,0 0 0,0 0 0,0 0 0,0 0 1,0 0-1,1 1 0,-1-1 0,0 0 0,0 0 1,0 0-1,0 0 0,0 0 0,0 0 0,1 0 1,-1 0-1,0 0 0,0 1 0,0-1 0,0 0 1,0 0-1,0 0 0,0 0 0,0 0 0,0 1 1,0-1-1,13 30 303,8 46-405,21 142 1,-26-119-2769,-13-95 264,0-7 655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0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0 287 2425,'18'0'13313,"-2"-2"-6614,-13 1-6377,0 0 0,-1 0-1,1 0 1,0 0 0,-1 0-1,1-1 1,0 1-1,-1-1 1,0 0 0,1 1-1,-1-1 1,0 0 0,0-1-1,3-2 1,4-10-183,0 1 1,-1-1-1,0 0 0,-1-1 1,-1 0-1,-1 0 1,0 0-1,-1-1 1,-1 0-1,0 0 0,-1 1 1,-1-28-1,-1 43-139,0 0-1,0 0 0,0 0 1,0 0-1,0 0 0,0 0 1,0 0-1,0-1 0,0 1 1,-1 0-1,1 0 0,0 0 1,-1 0-1,1 0 0,-1 0 1,1 0-1,-1 0 1,0 0-1,1 0 0,-1 0 1,0 1-1,0-1 0,0-1 1,0 2 2,0 0-1,0 0 1,0 0 0,0 1 0,0-1 0,0 0 0,0 0 0,0 1 0,0-1 0,1 0 0,-1 1 0,0-1-1,0 1 1,0-1 0,1 1 0,-1 0 0,0-1 0,1 1 0,-1 0 0,-1 1 0,-5 6 22,1 1 0,0 0 0,-9 16 1,3-2-266,0 1 0,2 0 0,1 1 0,1 0 0,-9 45 0,16-68 67,1-1 0,0 1 0,0 0 1,0 0-1,0 0 0,1 0 0,-1 0 0,0 0 0,1 0 0,1 2 1,9 9-1140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1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3017,'-4'8'17179,"-2"-2"-13962,-3 4-3183,-1 1 1095,7-6-873,0 0-1,1 0 1,-1 0-1,1 0 1,0 0 0,1 1-1,-2 5 1,3-10-242,0 0 1,-1 0-1,1 0 0,0 0 1,0-1-1,0 1 0,0 0 1,1 0-1,-1 0 1,0 0-1,0 0 0,0 0 1,1 0-1,-1 0 0,1 0 1,-1-1-1,0 1 0,1 0 1,0 1-1,0-1-30,0-1 0,0 1 0,0-1 0,0 1 1,0-1-1,1 0 0,-1 1 0,0-1 0,0 0 0,0 0 0,0 0 0,0 0 0,0 0 0,1 0 0,-1 0 0,0 0 0,0 0 0,0 0 1,0-1-1,2 0 0,4-1-77,0 0 31,1 0 0,-1 1 0,0-1 0,1 1 0,11 0-1,-16 2 64,1 0 0,-1-1-1,0 1 1,1 0 0,-1 0-1,0 1 1,0-1 0,0 1-1,0-1 1,0 1 0,0 0-1,0 0 1,-1 1 0,1-1-1,2 3 1,-3-3 8,6 6 12,0 0-1,-1 1 1,7 10-1,-12-17 21,-1 0-1,0 1 0,1-1 0,-1 0 0,0 1 0,0 0 1,0-1-1,-1 1 0,1 0 0,0-1 0,-1 1 1,0 0-1,0-1 0,0 1 0,0 0 0,0 0 0,0-1 1,-2 5-1,-3 7 333,0 0 0,-1 0 0,-1 0 0,0-1 0,-1 0 0,0-1 0,-1 0 0,-19 21 0,20-26-528,0 0 1,0 0 0,-1-1 0,1 0-1,-17 8 1,16-11-562,1 1 0,0-1 0,-1-1-1,1 0 1,-1 0 0,0-1 0,-12 1 0,-1-2-811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3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5 223 2088,'-5'-8'12710,"5"7"-12240,3-15 3573,7-12-2307,-2 13-993,0 0 0,1 1 0,1 0 0,0 0 0,18-18 0,-22 25-566,1 1-1,-1 0 1,1 0 0,0 1-1,1 0 1,-1 0 0,1 0 0,0 1-1,0 0 1,0 1 0,0 0-1,11-2 1,-17 4-162,1 1-1,-1 0 1,0 0 0,1 0-1,-1 0 1,0 0-1,1 0 1,-1 1 0,0-1-1,0 1 1,1 0 0,-1-1-1,0 1 1,0 0 0,0 0-1,0 0 1,0 1 0,0-1-1,1 2 1,1 0-3,-2 0 0,1 1-1,0-1 1,-1 1 0,0-1 0,1 1 0,-2 0 0,1 0 0,2 7-1,0 4 5,0 1 0,-1 0-1,-1 0 1,0 22-1,-5 160 13,3 41-4,0-238-23,-1 1 0,1-1 0,0 0-1,1 1 1,-1-1 0,0 0-1,0 1 1,0-1 0,1 0-1,-1 0 1,1 1 0,-1-1 0,1 0-1,-1 0 1,1 0 0,0 0-1,-1 0 1,1 0 0,0 0 0,0 0-1,0 0 1,0 0 0,1 1-1,0-2 1,-1 0 0,1 0 0,-1 0 0,1 0 0,0 0-1,-1 0 1,1-1 0,-1 1 0,0 0 0,1-1-1,-1 1 1,1-1 0,-1 0 0,0 1 0,1-1-1,-1 0 1,0 0 0,0 0 0,2-1 0,8-8 3,-1-1 1,-1 0 0,1 0 0,-2-1-1,0 0 1,0 0 0,8-20-1,12-16-380,30-39-3746,-37 58 2771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4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 2240,'25'-14'6940,"25"-14"2388,-48 26-9160,1 1 0,-1 0 0,1 0 0,0 0 0,-1 1 1,1-1-1,0 1 0,0-1 0,0 1 0,-1 0 0,1 0 0,0 0 1,0 0-1,5 2 0,-6-1-126,0 0 1,-1 0-1,1 0 0,0 0 1,-1 1-1,1-1 1,-1 1-1,1-1 0,-1 1 1,0 0-1,0 0 0,0-1 1,0 1-1,0 0 1,0 0-1,0 0 0,0 0 1,-1 0-1,1 0 0,-1 0 1,0 0-1,1 4 1,-1 49 381,0-52-403,-3 25 90,-8 36 0,6-40-78,-4 47-1,9-70-33,0 0-1,0 0 1,0 0 0,0 1 0,1-1 0,-1 0 0,0 0-1,1 0 1,-1 0 0,1 0 0,-1 0 0,1 0-1,-1 0 1,1 0 0,0 0 0,-1 0 0,1-1-1,0 1 1,0 0 0,0 0 0,0-1 0,-1 1 0,1 0-1,0-1 1,0 1 0,0-1 0,0 1 0,1-1-1,-1 0 1,0 1 0,0-1 0,0 0 0,0 0-1,2 0 1,47 0 131,-32-1 343,1 0 492,-8 1-665,-1 0 0,1 0 0,-1 1 0,0 0 0,14 4 0,-22-5-294,1 1 0,-1 0-1,1 0 1,-1 1 0,1-1 0,-1 0 0,0 1-1,0 0 1,0-1 0,0 1 0,0 0-1,0 0 1,0 0 0,0 0 0,-1 0 0,1 1-1,-1-1 1,1 0 0,-1 1 0,0-1 0,0 1-1,0 0 1,-1-1 0,1 1 0,0 3 0,0 2 26,-1 0 0,0 0 0,0 0 1,-1 1-1,0-1 0,0 0 1,-1 0-1,0 0 0,0-1 0,-1 1 1,0 0-1,-1-1 0,1 0 1,-1 0-1,-1 0 0,-8 11 0,0-3 40,0 1 1,-1-1-1,-1-1 0,0-1 0,-27 18 0,39-29-94,0 0 0,-1 1 0,1-2 0,-1 1 0,0 0 0,0-1 0,1 1 0,-1-1 0,0 0 0,0-1-1,0 1 1,-6 0 0,8-2-124,0 1 0,1 0-1,-1-1 1,0 1 0,1-1-1,-1 1 1,1-1-1,-1 0 1,1 0 0,-1 0-1,1 0 1,-1 0 0,1 0-1,0 0 1,0 0 0,-1 0-1,1-1 1,0 1-1,0 0 1,0-1 0,1 1-1,-1-1 1,0 1 0,0-1-1,1 0 1,-1 1 0,1-1-1,-1 0 1,1 1-1,0-1 1,0-3 0,-2-21-3919,3-7 1164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5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56 896,'-3'-5'11549,"-3"-1"-5381,-20-14-2218,21 17-2675,2 0-1073,-1 1 0,0-1 0,0 1-1,-1 0 1,1 0 0,0 0 0,-1 1 0,1-1-1,-1 1 1,-6-1 0,9 2-175,1 0 0,-1 0 0,0 0 0,1 0 1,-1 1-1,0-1 0,0 0 0,1 1 0,-1-1 0,1 1 1,-1-1-1,0 1 0,1 0 0,-1 0 0,1 0 0,0 0 1,-1 0-1,1 0 0,0 0 0,-1 0 0,1 0 0,0 1 1,0-1-1,0 0 0,0 1 0,0-1 0,0 1 0,1-1 1,-1 1-1,0-1 0,0 3 0,-1 2-26,1 0-1,-1 1 1,1-1-1,0 1 1,0-1-1,1 1 1,0-1-1,1 12 1,2-3-26,1 1 0,7 20-1,-10-33 25,1 2-69,-1 1 0,1-1 1,1 1-1,-1-1 0,1 0 0,0 0 0,0 0 0,0-1 1,1 1-1,0-1 0,0 1 0,0-1 0,0-1 0,1 1 1,-1-1-1,1 1 0,0-1 0,0 0 0,0-1 0,1 1 1,7 1-1,-8-1 22,8 1 17,-1 1-1,0 1 1,0 0-1,14 10 1,-23-14 44,0 1 0,-1-1 0,1 1 0,0-1 0,-1 1 0,0 0 0,1 0-1,-1 0 1,0 1 0,-1-1 0,1 0 0,0 1 0,-1-1 0,0 1 0,0-1 0,0 1 0,0 0 0,-1-1 0,1 1-1,-1 4 1,0-5-8,-1 0 0,1-1 0,-1 1 0,0 0 0,0-1 0,0 1 0,-1 0 0,1-1 0,0 0 0,-1 1-1,0-1 1,1 0 0,-1 0 0,0 0 0,0 0 0,0 0 0,0 0 0,-1 0 0,-2 1 0,-54 30 9,43-25-9,-29 17 131,10-6-645,1-1 0,-2-1 0,0-2 0,-64 17 0,62-26 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7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1944,'-1'11'12653,"-3"0"-7600,2-4-3829,13-12 465,-10 5-1675,-1 1-1,1-1 0,-1 0 0,0 0 0,1 0 1,-1 0-1,0 0 0,1 1 0,-1-1 0,0 0 1,1 0-1,-1 1 0,0-1 0,1 0 0,-1 0 1,0 1-1,0-1 0,1 0 0,-1 1 0,0-1 1,0 0-1,0 1 0,1-1 0,-1 0 1,0 1-1,0-1 0,0 1 0,0-1 0,0 0 1,0 1-1,0-1 0,0 1 0,0-1 0,0 0 1,0 1-1,0 0 0,3 18 186,-3-18-146,5 36 1982,0-6-731,-4-28-1275,0-1-1,0 1 1,0-1 0,0 1-1,1-1 1,-1 1 0,1-1-1,-1 0 1,1 0 0,0 0-1,0 0 1,0 0 0,5 3-1,37 23 494,-16-12-271,-27-15-248,34 24 21,2-1 0,0-2 1,43 19-1,16 0-30,168 98 0,-212-105 9,-2 2 0,-1 2 0,-1 2-1,61 68 1,-50-44 197,3-2 0,3-3 0,2-3 0,128 82 1,245 125-555,-170-94 226,-25-16 137,341 231 93,-475-308-94,-18-13-230,276 183 350,-116-95-4086,-215-131 3586,-4-8-52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8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2441,'3'1'812,"0"-1"1,0 1 0,0-1 0,0 1 0,1-1 0,-1 0-1,0-1 1,0 1 0,0 0 0,0-1 0,0 0-1,0 0 1,0 0 0,0 0 0,0 0 0,3-2 0,5-4 756,0 0 0,18-15 0,-21 15-1087,0 0 0,0 1 0,1 0-1,0 1 1,11-6 0,-12 8-187,1 1 0,0-1 0,0 1 0,0 1 0,0-1 0,14 1 0,-20 1-266,0 0 1,0 0-1,0 1 1,0-1-1,0 0 1,-1 1-1,1 0 1,0 0-1,0 0 1,-1 0-1,1 0 1,-1 0-1,1 1 1,-1-1-1,1 1 0,-1 0 1,0 0-1,0-1 1,0 2-1,0-1 1,0 0-1,0 0 1,-1 0-1,1 1 1,-1-1-1,2 4 1,1 5-21,-1 0 0,-1 0 0,0 0 0,0 0 0,-1 0 0,0 14 0,-7 71 28,5-75-28,-34 203 71,23-159 15,12-63-108,-1 3 93,0 1 0,0-1 0,1 0 0,-1 1 0,2 6 1,-1-11-58,0 0 0,0 0 0,1-1 0,-1 1 0,0 0 0,0-1 0,1 1 0,-1-1 0,0 1 0,1 0 1,-1-1-1,1 1 0,-1-1 0,1 1 0,-1-1 0,1 1 0,-1-1 0,1 1 0,-1-1 0,1 0 1,0 1-1,-1-1 0,1 0 0,-1 1 0,1-1 0,0 0 0,-1 0 0,1 0 0,0 0 0,0 0 0,-1 0 1,1 0-1,0 0 0,-1 0 0,1 0 0,0 0 0,-1 0 0,1 0 0,0 0 0,0-1 0,-1 1 1,1 0-1,-1 0 0,1-1 0,0 1 0,-1 0 0,2-2 0,61-25 622,44-16-535,-69 29-575,41-19 1,30-29-5871,-82 44 4822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8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2865,'1'-6'10286,"4"0"-4006,14-1-1163,25 1-5596,-38 6 1921,47-8-166,-37 5-1075,0 0 1,0 1-1,0 1 1,0 1-1,1 0 0,20 3 1,-35-2-181,0-1 0,0 1 1,0 0-1,0 0 0,0 0 1,0 0-1,0 0 0,-1 0 0,1 0 1,0 1-1,-1-1 0,1 1 1,-1-1-1,1 1 0,-1-1 1,0 1-1,0 0 0,0 0 1,0 0-1,0 0 0,0-1 1,0 1-1,-1 0 0,1 0 0,0 1 1,-1 1-1,2 7 95,-1 0-1,-1 0 1,-1 21-1,1-27-93,-3 36-69,-2 1 0,-2-1 1,-1 0-1,-3-1 0,0 0 1,-3-1-1,-2 0 0,-1-1 0,-1-1 1,-3-1-1,-33 47 0,46-76-3835,14-14 2378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49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11 238 4417,'-10'44'8970,"9"4"3312,2-10-11145,19-13 503,7-10-560,15-28-712,9-13-216,-3-27-192,0-12-8,-20-9-8,-13 4-16,-15 20-16,-9 13-80,-10 24-504,-3 6-320,-7 9-1329,-1 4-103,-7 10 1000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5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38 294 744,'-10'-7'13989,"2"-9"-9007,-2-15-1795,7 16-2733,1 1 0,0-1-1,1 0 1,0 0 0,1 0 0,1 1-1,0-1 1,1 0 0,1 0 0,0 1-1,1 0 1,8-21 0,-11 33-461,0 0-1,0 0 1,1 0 0,-1 0-1,1 0 1,-1 0 0,1 1-1,0-1 1,-1 1 0,1-1 0,0 1-1,0 0 1,0-1 0,4 0-1,-5 1-177,0 1 0,0-1 0,0 1 0,0 0 0,1 0 0,-1-1 0,0 1 0,0 0 0,0 0-1,1 0 1,-1 0 0,0 0 0,0 1 0,0-1 0,1 0 0,-1 0 0,0 1 0,0-1-1,0 1 1,0-1 0,0 1 0,0-1 0,0 1 0,0 0 0,0 0 0,0-1 0,0 1 0,0 0-1,1 2 1,3 6-1532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6:55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43 167 616,'-7'-5'16220,"19"-6"-13072,13-5-5164,-18 12 3569,2-1-1426,0 1-1,0-1 0,0 2 1,0-1-1,1 1 0,0 1 0,0 0 1,-1 0-1,1 1 0,0 0 1,0 1-1,20 2 0,2-1 119,1 0 0,-1-2 0,57-9 0,92-30 638,-124 25-921,1 2 1,0 3-1,68-4 1,-73 17-114,-1 1 0,1 3 1,80 21-1,-79-15 160,1-3 0,0-1 0,63 0 0,-65-9-17,111 4-208,-139-2 197,-1 2 0,1 0 0,-1 2 0,39 14 0,-19-1 18,62 34 0,-83-40-2,-2 2 0,1 0 0,-2 1 0,26 25 0,-39-31 7,1 0 0,-1 0 0,-1 0 0,0 1 0,6 14 0,18 31 36,-19-40-37,-1 0 0,0 0 0,12 30 1,-20-39-13,1 0 0,-2 1 0,1-1 1,-1 0-1,0 1 0,0-1 0,-1 0 0,0 1 1,-1-1-1,1 1 0,-1-1 0,-4 12 0,2-7 55,-1 0 0,-1 0 0,0-1-1,-1 1 1,0-1 0,-1 0 0,0-1 0,-16 19-1,9-15 51,0 0 0,-1-1 0,-1-1 0,0 0-1,-20 10 1,-1-3-24,-1-1-1,0-2 1,-1-2-1,-76 16 1,-36-1 275,-1-6 1,0-7 0,-2-7 0,-180-12 0,258-2-12,0-4 1,1-2 0,0-4-1,1-3 1,0-4 0,-99-43-1,146 52-304,0-1 0,1-1 0,-36-29 1,52 37-33,0-2 0,1 1 0,0-1 0,1-1 0,0 0 1,0 0-1,1 0 0,0-1 0,1 0 0,0 0 1,-4-13-1,9 18-21,-1 0 1,1-1 0,0 1-1,1 0 1,0-1-1,0 1 1,0-1-1,1 1 1,-1 0-1,2-1 1,-1 1 0,1 0-1,0 0 1,0 0-1,0 0 1,1 0-1,0 1 1,5-9-1,7-8-435,2 1-1,0 1 0,22-21 0,-16 17-322,97-89-4631,-50 56 3185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51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213 148 1568,'14'-37'13006,"-10"29"-12052,-1-2-1,-1 1 0,1 0 0,-1 0 0,-1-1 0,0 1 0,0-18 0,-1 26-880,0 0 1,0 1-1,0-1 0,0 1 0,-1-1 0,1 0 0,0 1 0,0-1 0,0 1 0,-1-1 0,1 1 0,0-1 0,-1 1 0,1-1 0,0 1 0,-1-1 0,1 1 0,-1-1 0,1 1 0,-1-1 0,1 1 0,-1 0 0,1-1 1,-1 1-1,1 0 0,-1 0 0,1-1 0,-2 1 0,-18 3 969,-19 20-320,25-10-568,0 0 0,0 1 0,2 0 0,-1 1 0,2 1 0,0-1 0,1 2 0,-9 18 0,9-14 42,1 0-1,1 1 1,1-1-1,1 2 1,1-1-1,-4 33 1,8-44-81,1 1 1,0-1-1,0 1 1,1-1-1,1 0 1,0 0-1,0 0 1,7 18-1,-7-24-81,0 0-1,1 0 1,0 0-1,0 0 1,0 0-1,0-1 1,1 1-1,0-1 1,0 0-1,0 0 1,0 0-1,1-1 1,-1 1 0,1-1-1,0 0 1,0-1-1,0 1 1,11 3-1,-2-3-11,1 0 0,1-1 0,-1 0-1,0-1 1,0-1 0,1 0 0,-1-1 0,0-1-1,0 0 1,23-7 0,-10 1-7,0-1 0,-1-2 0,0-1 0,40-23 0,-50 23-15,1 0 1,-2-1 0,0 0-1,0-2 1,-2 0-1,1 0 1,-2-2-1,0 0 1,20-35-1,-28 41-6,0 0-1,0-1 0,-1 1 1,0-1-1,-1 0 0,-1 0 0,1 0 1,-1-14-1,-2 17-1,0 1 0,-1-1-1,0 0 1,0 1 0,-1-1 0,0 1 0,0-1-1,-1 1 1,0 0 0,-1 0 0,0 0 0,-7-10 0,7 13-23,0-1 0,0 1 1,-1 0-1,0 1 0,0-1 1,0 1-1,-1 0 0,1 0 1,-1 0-1,0 1 0,0 0 1,0 0-1,-1 0 0,1 1 1,-1 0-1,1 1 0,-1-1 1,-7 0-1,-12 0-539,0 1 0,0 1 0,-36 5 0,33-2-320,-75 7-3589,58-9 2784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4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0 541 2561,'8'14'16074,"-5"-34"-10280,0 0-5407,18-94 3791,34-167-1547,-54 276-2625,1-6 2,0 0 0,1 0 0,0 0 0,0 0 0,2 1 0,-1 0 0,1 0 0,10-15 0,-15 25-8,0-1-1,1 1 1,-1 0 0,0 0 0,0-1-1,1 1 1,-1 0 0,0 0-1,1-1 1,-1 1 0,0 0 0,1 0-1,-1 0 1,1-1 0,-1 1 0,0 0-1,1 0 1,-1 0 0,1 0 0,-1 0-1,0 0 1,1 0 0,-1 0 0,1 0-1,-1 0 1,0 0 0,1 0 0,-1 0-1,0 0 1,1 0 0,-1 1 0,1-1-1,-1 0 1,0 0 0,1 0 0,-1 1-1,13 16-20,4 30-18,-16-43 38,18 62 16,15 96-1,-32-147-5,-2-14-3,-4-47 35,4 2-38,9-127 10,-9 170-13,0 0 0,0 0-1,0-1 1,0 1 0,1 0-1,-1 0 1,0-1 0,1 1-1,-1 0 1,1 0 0,-1 0-1,1-1 1,0 1 0,-1 0-1,1 0 1,0 0 0,0 0-1,-1 0 1,1 1 0,0-1-1,0 0 1,0 0 0,0 0-1,0 1 1,1-1 0,-1 1-1,0-1 1,0 1 0,0-1-1,0 1 1,1-1 0,-1 1-1,0 0 1,0 0 0,1 0-1,-1 0 1,0 0 0,1 0-1,-1 0 1,0 0 0,0 0-1,1 1 1,-1-1-1,2 1 1,0 0 2,0 1 0,0-1 0,0 1 0,0-1 0,0 1 0,0 0 0,0 0 0,-1 0 0,1 1 0,-1-1 0,0 1 0,1-1 0,-1 1 0,0 0 0,-1-1 0,3 5 0,4 17 13,-2-1 0,-1 1 0,0 0 0,-2 1 0,1 29 0,9 59-450,-6-89-503,-7-24 771,1 1-1,-1 0 0,0-1 0,0 1 0,1 0 0,-1-1 0,1 1 0,-1-1 1,0 1-1,1 0 0,-1-1 0,1 1 0,-1-1 0,1 0 0,0 1 1,-1-1-1,1 1 0,-1-1 0,1 0 0,0 1 0,-1-1 0,1 0 0,0 0 1,-1 0-1,1 0 0,0 1 0,0-1 0,-1 0 0,2 0 0,6-4-1524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00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0 2296,'-13'5'12759,"1"4"-6497,-1 6-4329,-6 11-4021,2-2 3568,7-10-1165,0 0 0,1 1 0,0 0-1,2 0 1,-1 1 0,2 0 0,0 0 0,1 0 0,1 1-1,0 0 1,2 0 0,0 0 0,0 0 0,2 30 0,6-26-26,-6-21-283,0 0-1,1 0 0,-1 0 0,0 1 1,0-1-1,1 0 0,-1 0 1,0 0-1,0 0 0,1 1 0,-1-1 1,0 0-1,0 0 0,1 0 1,-1 0-1,0 0 0,1 0 0,-1 0 1,0 0-1,1 0 0,-1 0 1,0 0-1,0 0 0,1 0 1,-1 0-1,0 0 0,1 0 0,-1 0 1,0 0-1,0-1 0,1 1 1,-1 0-1,0 0 0,1-1 0,1-1 5,0 0-1,0 0 0,0 0 0,0-1 0,0 1 0,-1-1 0,1 1 0,-1-1 0,0 1 0,2-6 0,3-12-3,-1 0 0,0-1-1,1-26 1,7-34-19,12 116 375,-25-34-377,1-1 1,0 1-1,-1 0 0,1-1 0,-1 1 0,1-1 0,0 1 0,0-1 0,-1 0 0,1 1 0,0-1 0,0 0 0,-1 1 0,1-1 0,0 0 0,0 0 0,0 0 1,-1 0-1,1 0 0,0 0 0,0 0 0,0 0 0,0 0 0,-1 0 0,1 0 0,0 0 0,0 0 0,0-1 0,-1 1 0,1 0 0,0-1 0,0 1 1,-1-1-1,1 1 0,0-1 0,-1 1 0,1-1 0,0 1 0,-1-1 0,1 0 0,-1 1 0,1-1 0,0-1 0,27-39-2943,-20 29 1594,3-4 285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00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 2457,'-3'-3'26561,"22"3"-25690,-12 2-776,-1 2 0,0-1-1,0 1 1,-1 0 0,1 0 0,-1 0 0,0 1-1,0 0 1,0 0 0,-1 0 0,0 0 0,0 1-1,0 0 1,0 0 0,4 11 0,-1 0-68,-1-1 1,0 1 0,-1 0 0,-1 0-1,2 19 1,-4-21-26,0 1 0,-1 0 0,0 0 0,-1 0 0,-1 0 0,-1 0 1,0 0-1,-1-1 0,-1 1 0,-7 18 0,10-32-8,0 0 0,0 0 1,0 0-1,0 0 0,0 0 1,-1 0-1,1 0 1,-1-1-1,1 1 0,-1 0 1,0-1-1,1 0 0,-1 1 1,0-1-1,0 0 0,0 0 1,0 0-1,0 0 0,-2 1 1,2-2 1,0 0 0,0 0 0,0 0 0,0 0 0,1 0 0,-1 0 0,0-1 0,0 1 0,0-1 0,1 1 0,-1-1 0,0 0 0,1 1 0,-1-1 0,0 0 0,1 0 0,-1 0 0,1 0 0,-1 0 1,1-1-1,0 1 0,0 0 0,-2-3 0,-4-5 5,1-1 0,0 1 0,1-1 0,0 0 0,1 0 0,0-1 0,1 1 0,-4-21 0,3 11-55,1 0-1,1 0 1,1-1-1,1-20 1,1 37-111,-1 1-1,1-1 1,-1 0 0,1 0-1,1 1 1,-1-1-1,0 1 1,1-1 0,3-5-1,25-24-6090,-20 24 4599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00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1328,'15'-9'3289,"-3"0"9882,-1-2-10499,-5 5 2073,1 1-1808,-1 9-1305,1 6-727,1 11-465,0 5-160,-1 8-192,1 1-96,-3-5-400,0-2-329,-1-9-1671,-3-7 856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00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84 3601,'-3'-20'8290,"-7"8"3488,5 0-11402,5 0-856,5-1-2417,8-1 1409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01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2561,'-12'13'3949,"-33"37"10545,20-15-10727,24-35-3682,1 1 1,-1 0 0,1 0-1,-1 0 1,1 0 0,-1 0 0,1 0-1,-1 0 1,1 0 0,0 0-1,0 0 1,-1 0 0,1 0 0,0 0-1,0 0 1,0 0 0,0 0-1,1 2 1,-1-3-62,0 1 1,1-1-1,-1 1 1,0 0-1,1-1 0,-1 1 1,1-1-1,-1 1 1,1-1-1,0 1 0,-1-1 1,1 0-1,-1 1 0,1-1 1,0 0-1,-1 1 1,1-1-1,0 0 0,-1 0 1,2 1-1,6 0-130,0-1 1,-1 1-1,1-1 0,11-1 0,6 0 8,-16 2 295,0 1-1,0 0 1,0 1-1,0 0 1,0 1-1,0-1 1,-1 2-1,0-1 1,0 1-1,0 0 1,13 13-1,-19-17-149,-2 1 0,1-1 0,0 1-1,0 0 1,0-1 0,-1 1 0,1 0 0,-1 0-1,1-1 1,-1 1 0,0 0 0,1 0 0,-1 0-1,0 0 1,-1-1 0,1 1 0,0 0 0,0 0-1,-1 0 1,1 0 0,-1-1 0,1 1 0,-1 0-1,0-1 1,0 1 0,0 0 0,0-1 0,-1 2-1,-4 6 54,1-1-1,-2 0 1,-10 11-1,-8 5-28,0-1 0,-1-1 0,-41 25 0,66-46-127,0 0-1,0 0 0,0 0 0,0-1 1,0 1-1,0-1 0,0 1 1,0-1-1,-1 1 0,1-1 0,0 0 1,0 1-1,0-1 0,-1 0 1,1 0-1,0 0 0,0 0 0,-1 0 1,1 0-1,0 0 0,0 0 1,0-1-1,-1 1 0,1 0 0,0-1 1,0 1-1,0-1 0,0 1 1,-1-1-1,0-1 0,1 1-214,0-1 0,0 0 1,0 1-1,0-1 0,0 0 0,1 0 0,-1 1 0,1-1 0,-1 0 0,1 0 0,0 0 0,-1 0 0,1 0 0,0 0 1,0 0-1,1 1 0,-1-1 0,0 0 0,1-2 0,6-19-1517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01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75 1464,'-7'26'4449,"0"-2"8050,3-7-10483,2-6 1633,5-13-2305,3-10-479,3-14-913,2-4-641,1-1-1223,0 2-2641,-2 7 2009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01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3105,'9'-22'6601,"-1"9"6010,-2 6-11387,0 10 736,3 7-703,2 5-625,-2 2-520,-4 1-968,-3 3-385,-2 0 2002,-1-1-1065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2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6 890 2208,'-6'-8'14914,"6"7"-14361,6-11 6031,18-12-5282,-16 17 285,7-10-828,-10 10-590,0 1 0,0 0 0,0 0 0,1 1-1,0 0 1,0 0 0,0 0 0,0 1 0,1 0 0,0 0 0,0 0 0,0 1 0,0 0-1,1 0 1,7-1 0,-6 2-76,0 0 0,-1-1 0,0 0-1,1-1 1,-1 0 0,0 0 0,9-7 0,51-43 66,-49 37-128,33-22 0,-24 25-17,0 1-1,1 1 1,0 1-1,1 2 1,43-8-1,34-11-4,60-16-19,23-7 50,-164 39-10,-1 0 0,-1-1 0,0-1 0,-1-2-1,0 0 1,29-28 0,-19 16 22,55-35 1,-74 56-53,-1 1 0,1 1 0,0 0 0,0 1 0,19-3 0,-15 4 0,0-2 0,0 0 0,19-9 0,106-49-8,-136 59-132,0 0 0,-1-1 0,1 1 1,6-8-1,-8 8-39,-1 0 1,0 0 0,1 0 0,0 1 0,-1 0-1,1 0 1,1 0 0,8-3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0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80 1664,'-1'-4'7945,"-2"-9"3192,3 12-11046,0 1 0,0-1-1,0 1 1,0-1 0,0 1 0,0-1 0,0 1 0,0-1 0,0 1-1,0-1 1,0 1 0,0-1 0,1 1 0,-1-1 0,0 1 0,0 0-1,1-1 1,-1 1 0,0-1 0,1 1 0,-1 0 0,0-1 0,1 1-1,-1 0 1,1-1 0,-1 1 0,0 0 0,1-1 0,-1 1 0,1 0-1,-1 0 1,1 0 0,-1 0 0,1-1 0,-1 1 0,1 0 0,0 0 0,0 1-4,0 0 0,0-1 0,0 1 0,-1 0 0,1 0 0,0 0 0,0 0 0,-1 0 0,1 0 0,-1 0 0,1 0 0,-1 0 0,1 0 0,-1 0 0,0 0 0,1 3 0,0-1 91,131 309 3048,-130-308-3205,0-1 1,0 1-1,0 0 0,1 0 0,-1-1 1,1 1-1,4 3 0,-6-7-15,-1 1 1,1-1-1,-1 0 0,0 1 0,1-1 1,-1 0-1,1 0 0,-1 0 0,1 0 0,-1 1 1,0-1-1,1 0 0,-1 0 0,1 0 1,-1 0-1,1 0 0,-1 0 0,1 0 0,-1 0 1,1 0-1,-1 0 0,1 0 0,-1-1 1,0 1-1,1 0 0,-1 0 0,1-1 1,0 0 3,0 0 1,1 0-1,-1 0 1,-1 0-1,1-1 1,0 1-1,0 0 1,0-1 0,-1 1-1,1 0 1,-1-1-1,1 1 1,0-2-1,5-23 98,0 0-1,-1 1 0,2-54 1,-11-79 294,4 154-401,0 1-7,-1-3-198,1 0 0,0-1 0,0 1-1,1 0 1,2-11 0,-3 16 129,1-1 1,-1 1-1,1-1 1,-1 1 0,1 0-1,0-1 1,0 1-1,0 0 1,0 0 0,0-1-1,0 1 1,0 0-1,0 0 1,0 0-1,0 0 1,1 1 0,-1-1-1,0 0 1,1 0-1,-1 1 1,1-1 0,-1 1-1,1-1 1,-1 1-1,1 0 1,-1 0 0,1-1-1,2 1 1,35-1-6962,-17-1 3930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3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46 2328,'-7'-18'11345,"-7"8"-4532,11 9-6372,0 0 1,-1 1-1,1-1 0,0 1 0,0-1 1,-1 1-1,1 0 0,0 1 0,-1-1 0,-2 1 1,-6 2-360,0 0 1,0 0 0,1 1 0,-18 9 0,14-5 57,1 0 0,1 1-1,-15 12 1,25-19-92,0 0 0,0 0 0,1 1-1,-1-1 1,1 1 0,-1 0-1,1 0 1,0 0 0,0 0-1,0 0 1,0 0 0,1 0 0,-1 1-1,1-1 1,0 1 0,0-1-1,0 1 1,1-1 0,-1 1-1,1 4 1,1-4 30,1 0 0,0 0 0,0 0 0,0 0 0,1-1 0,-1 1 0,1-1 1,0 0-1,0 0 0,0 0 0,0 0 0,1 0 0,-1-1 0,1 1 0,0-1 0,4 2 0,7 6 153,25 17 295,76 59 634,-105-76-1064,0 1 0,0 0 0,-1 1 0,0 0 1,-1 1-1,0-1 0,8 19 0,-13-20-81,-1 0 0,0 0 0,-1 0 0,0 0 1,-1 0-1,0 0 0,-1 0 0,0 0 0,-1 0 0,0 0 0,-1 1 0,0-1 1,0-1-1,-1 1 0,-1 0 0,0-1 0,0 0 0,-1 1 0,-1-2 0,-7 13 0,12-21-16,1 0 0,-1 0 0,0 0 0,0 0 0,0 0 0,0 0 0,0-1 0,1 1 0,-1 0 0,-1 0 0,1-1-1,0 1 1,0-1 0,0 1 0,0-1 0,0 1 0,-1-1 0,1 1 0,0-1 0,0 0 0,-1 0 0,1 0-1,0 0 1,-2 0 0,1 0-3,0-1-1,0 0 1,0 0-1,0 0 0,0 0 1,0 0-1,1 0 1,-1-1-1,0 1 1,1 0-1,-1-1 1,1 1-1,-3-3 0,-4-8-18,1 1 0,0-1 0,-9-20-1,13 24 28,-8-17-13,1-1 0,1-1 0,2 0 0,0 0 0,2 0 0,1-1 0,1 0 0,2 0 0,0 0 0,2 1-1,1-1 1,2 0 0,0 0 0,2 1 0,15-43 0,-18 62-129,0-1-1,1 1 1,0 1-1,1-1 1,0 1 0,0 0-1,1 0 1,-1 0 0,1 1-1,9-8 1,-9 9-446,1 1 0,-1 0 0,1 0 0,0 1 1,0 0-1,0 0 0,0 0 0,0 1 0,1 0 0,-1 1 0,16-2 1,7 1-956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3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56 1712,'-9'51'7070,"-11"76"5501,19-109-11280,0 1 0,1-1 0,0 1 1,6 29-1,-6-45-1184,1 0 0,-1 0 0,1-1 0,0 1 0,0 0 0,0-1 0,0 1 0,0-1 0,1 1 0,-1-1 0,1 1 0,0-1 0,-1 0 0,1 0 0,0 0 0,0 0 0,1 0 0,-1-1 0,4 4 0,-3-4-83,-1-1 0,1 1 1,0-1-1,-1 1 1,1-1-1,0 0 1,-1 0-1,1 0 1,0 0-1,-1 0 1,1-1-1,0 1 1,-1-1-1,1 0 1,-1 1-1,1-1 1,-1-1-1,1 1 1,-1 0-1,4-3 1,3-3-15,0 1 0,-1-1 0,0-1 1,0 0-1,-1 0 0,0 0 1,0-1-1,-1 0 0,0 0 1,0-1-1,-1 0 0,-1 0 1,0 0-1,0 0 0,-1-1 1,2-11-1,2-13-792,-1-1 1,-2-1-1,-2-55 0,-2 88 321,0 2-77,0-1 0,0 1 0,0 0 0,0 0-1,1-1 1,-1 1 0,1 0 0,-1 0 0,2-3 0,2 0-1159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4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455 145 2577,'1'-4'1196,"-1"0"1,1 0 0,-1 0-1,1 0 1,-1 0 0,0 0-1,0 0 1,-1 0 0,1 0 0,-1 0-1,0 0 1,-2-4 0,3 6-791,-1 0 1,0 1-1,0-1 1,-1 0 0,1 1-1,0-1 1,0 0-1,-1 1 1,1 0 0,-1-1-1,-1 0 1,1 0-254,-1 1 1,1 0-1,-1 0 1,1 0-1,-1 0 1,0 0-1,1 0 1,-1 1-1,-4-1 1,-5 0 192,1 2 0,-1-1 0,1 2 0,0 0 0,0 0 0,0 0 0,0 2 0,-14 5 0,-1 2 59,1 1 1,-32 20-1,43-22-252,0 1-1,0 0 1,1 0 0,0 2-1,1-1 1,1 2-1,0-1 1,0 2 0,2-1-1,-1 1 1,2 1 0,-10 23-1,13-25-79,0 0-1,1 1 1,1-1-1,0 1 1,1 0 0,0 0-1,1-1 1,1 1-1,1 0 1,0 0 0,0 0-1,2 0 1,0-1-1,9 28 1,-9-34-65,0-1 0,0 0 0,1 0 0,0 0 0,1 0 0,-1-1 0,1 0 0,0 0 0,1 0 0,-1 0 0,1-1 0,0 0 0,0 0 1,1-1-1,0 0 0,0 0 0,0 0 0,0-1 0,0 0 0,1 0 0,-1-1 0,1 0 0,0-1 0,-1 1 0,1-1 0,0-1 0,0 1 0,9-2 0,-1 0-23,0-1 0,0-1 0,0 0 0,-1-1 0,1 0 0,-1-2 0,0 0 0,0 0 0,-1-2 0,0 1 0,0-2 0,22-18 1,-27 19 1,0 0 1,0 0 0,-1-1 0,0 0 0,-1-1 0,0 0 0,-1 0 0,0 0 0,0-1 0,-1 0 0,0 0 0,-1 0 0,-1-1-1,0 1 1,0-1 0,-1 0 0,0 0 0,-1 0 0,-1 0 0,0 0 0,0 0 0,-1 0 0,-1 0 0,0 0 0,-1 0-1,0 1 1,0-1 0,-1 1 0,-1 0 0,0 0 0,-1 0 0,0 1 0,0 0 0,-1 0 0,-16-18 0,3 10-202,-1 1 0,-1 0 1,0 2-1,-34-19 0,27 18-282,1-2-1,-33-27 1,34 21 593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6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8 433 304,'-2'9'4209,"-4"10"18679,7-23-21559,1-5-3561,5-26 3011,2 0 0,1 0 0,15-33 0,-7 24-742,16-64-1,-17 49 117,-7 125 184,-9-51-299,0 6 66,2 0 0,5 23 0,-7-40-82,0 0-1,0 1 1,1-1-1,-1 0 0,1 0 1,0 0-1,0 0 1,1 0-1,-1-1 1,1 1-1,-1-1 1,1 0-1,0 1 1,1-1-1,-1 0 0,6 3 1,-8-5-19,0-1 0,0 1 0,0-1 0,0 1 0,0-1 0,0 0 0,0 0 0,0 1 0,0-1 0,0 0 1,0 0-1,0 0 0,0 0 0,0 0 0,0 0 0,0-1 0,0 1 0,0 0 0,0 0 0,0-1 0,0 1 0,0-1 0,0 1 0,2-2 0,-1 0 1,0 0 0,0 0-1,0 0 1,0 0 0,0 0-1,-1-1 1,1 1 0,0-1-1,0-2 1,4-8-3,-1-1 0,5-25-1,-8 34-2,7-44-9,-8 37 7,1-1 1,1 1-1,0-1 1,0 1-1,1 0 1,1 0-1,0 0 1,1 1-1,8-15 1,-13 25 5,-1 0 0,1 0 1,-1 0-1,1 0 1,0 0-1,-1 0 0,1 1 1,0-1-1,0 0 0,-1 0 1,1 1-1,0-1 1,0 0-1,0 1 0,0-1 1,0 1-1,0-1 1,0 1-1,0-1 0,0 1 1,0 0-1,0 0 1,0-1-1,1 1 0,-1 0 1,0 0-1,0 0 0,0 0 1,0 0-1,0 1 1,0-1-1,0 0 0,0 0 1,0 1-1,0-1 1,0 1-1,0-1 0,0 1 1,0-1-1,0 1 1,0-1-1,0 1 0,0 0 1,0 0-1,-1-1 0,1 1 1,0 0-1,0 0 1,-1 0-1,1 0 0,-1 0 1,1 0-1,-1 0 1,1 1-1,3 7 23,0-1 0,-1 1 1,0 0-1,0 0 0,1 9 0,4 61 35,-6-58-319,0 0 1,1 1-1,10 35 0,-12-54 68,0-1-1,0 0 0,0 1 0,0-1 0,0 0 0,1 1 0,-1-1 0,1 0 1,-1 0-1,1 0 0,0 0 0,0-1 0,0 1 0,0 0 0,3 1 0,2 0 514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6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41 2425,'-4'-36'20604,"4"32"-18756,1 7 1553,0 3-1665,1 9-1079,2 9-161,-1 17-280,0 10-112,1 5-96,2-6-120,0-15-464,0-7-393,-1-15-1911,-2-6 1207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6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96 3569,'-6'-24'9570,"-5"4"3153,2 0-11771,1 4 816,4 5-1464,7 7-1680,5 5-1057,4 6 1041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2457,'10'17'7073,"-5"-3"6298,-1-3-11523,0 0 1385,0 14-1625,1 4-735,-1 18-433,-2 7-160,0 4-200,-1-1-152,2-16-528,-1-10-505,1-18 289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8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1 223 2417,'1'-26'13958,"0"-1"-7452,-1 26-6262,0-1 0,1 1-1,-1-1 1,0 1 0,1-1 0,-1 1 0,1-1 0,-1 1 0,1 0 0,0-1-1,-1 1 1,1 0 0,0-1 0,0 1 0,0 0 0,0 0 0,0 0 0,0 0-1,1 0 1,-1 0 0,2-1 0,-3 2-4,24 4 1126,-19 1-1274,-1 0 0,1 1 1,-1-1-1,-1 1 0,1 0 0,-1 0 1,0 1-1,0-1 0,-1 1 1,0-1-1,3 14 0,2 3 58,4 15 108,9 55-1,-15-64-144,1 0-1,1 0 1,19 47 0,-26-75-109,0 0 0,1 1 1,-1-1-1,1 0 0,0 0 0,-1 0 0,1 1 1,0-1-1,0 0 0,0 0 0,-1 0 1,1 0-1,0 0 0,0-1 0,0 1 0,1 0 1,-1 0-1,0-1 0,2 2 0,-2-2-2,0 0 0,0 0-1,0-1 1,-1 1-1,1 0 1,0 0 0,0-1-1,-1 1 1,1 0 0,0-1-1,0 1 1,-1-1-1,1 1 1,0-1 0,-1 1-1,1-1 1,-1 1-1,1-1 1,-1 0 0,1 1-1,-1-1 1,1 0 0,-1 0-1,4-6-10,0-1-1,-1 1 1,0-1-1,3-14 1,11-66-199,-12 52 19,2 0-1,21-60 1,-24 102 162,0-1 1,0 1 0,-1 0 0,0 0 0,3 10-1,-5-14 29,-1 1 0,1-1 0,0 0 0,0 1 0,0-1 0,0 0 0,1 0 0,-1 0 1,0 0-1,1 0 0,0 0 0,-1 0 0,1 0 0,0-1 0,0 1 0,0-1 0,0 1 0,3 0 0,-3-2-1,0 0 1,0 0-1,1 0 0,-1 0 1,0-1-1,0 1 1,0-1-1,0 1 0,0-1 1,0 0-1,0 0 1,0 0-1,0 0 0,-1 0 1,1-1-1,0 1 1,0 0-1,-1-1 0,1 1 1,-1-1-1,3-3 1,6-4 19,-1-1 0,0-1 1,0 1-1,-1-1 0,-1-1 1,0 0-1,0 0 0,-1 0 1,0 0-1,-1-1 0,-1 0 1,0 0-1,-1-1 0,0 1 1,0-15-1,1-57-6237,-5 66 4417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9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25 120 656,'7'-5'2432,"30"-20"12408,-35 23-14277,-1 0 0,1 0 0,0 0 1,-1 0-1,0 0 0,1 0 0,-1 0 0,0-1 0,0 1 0,0-1 0,-1 1 0,1 0 0,0-1 1,-1 1-1,1-4 0,-1 0-412,-1-30 778,1 36-914,0-1 0,0 1 0,0-1 0,0 1 0,0-1 0,-1 1-1,1 0 1,0-1 0,0 1 0,-1-1 0,1 1 0,0 0 0,0-1 0,-1 1 0,1 0 0,0-1 0,-1 1 0,1 0 0,-1 0 0,1-1 0,0 1 0,-1 0 0,1 0 0,-1 0 0,0-1 0,0 1-4,0 1 1,0-1-1,0 0 0,0 0 0,-1 1 1,1-1-1,0 0 0,0 1 1,0-1-1,0 1 0,0 0 0,0-1 1,0 1-1,0 0 0,-1 0 0,-2 4 22,-1-1-1,0 1 0,1 0 1,0 1-1,0-1 0,0 1 1,1-1-1,0 1 0,0 0 1,0 0-1,1 1 0,0-1 0,-2 7 1,1 3 304,0 0 1,1 0 0,1 1-1,1 19 1,0-34-305,0-1-1,0 1 1,0 0 0,0 0 0,0-1 0,1 1-1,-1 0 1,1-1 0,-1 1 0,1 0-1,-1-1 1,3 4 0,-3-5-30,0 0-1,0 0 1,1 0-1,-1 0 1,0 1 0,1-1-1,-1 0 1,1 0-1,-1 0 1,0 0 0,1 0-1,-1 0 1,0 0-1,1 0 1,-1 0 0,0 0-1,1 0 1,-1 0-1,0 0 1,1 0 0,-1 0-1,1-1 1,-1 1-1,0 0 1,1 0 0,-1 0-1,0 0 1,0-1 0,1 1-1,-1 0 1,0 0-1,0-1 1,1 1 0,-1 0-1,0-1 1,29-40-415,-19 25 108,-10 16 299,25-27-647,-10 19-231,-15 8 822,1 0 0,-1 0 1,1 0-1,-1 0 0,1 0 1,-1 0-1,0 0 0,1 0 0,-1 0 1,1 0-1,-1 0 0,0 1 1,1-1-1,-1 0 0,0 0 0,1 0 1,-1 1-1,1-1 0,-1 0 1,0 0-1,0 1 0,1-1 1,-1 0-1,0 1 0,1-1 0,-1 0 1,0 1-1,0-1 0,0 0 1,1 1-1,-1-1 0,0 1 0,0 0-46,1 0-1,-1-1 1,1 1-1,-1 0 1,1-1-1,-1 1 1,1 0-1,-1-1 1,1 1-1,0-1 1,-1 1-1,1-1 1,0 1-1,-1-1 0,1 0 1,0 1-1,0-1 1,-1 0-1,1 1 1,0-1-1,0 0 1,0 0-1,-1 0 1,1 0-1,0 0 1,0 0-1,0 0 1,-1 0-1,1 0 0,0 0 1,0 0-1,0-1 1,-1 1-1,1 0 1,0-1-1,0 1 1,0-1-1,16-6-325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19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78 2176,'-3'23'12750,"-2"3"-5389,2-15-5986,1 1 1,0-1-1,0 15 0,1-24-1231,1 1 0,1-1 0,-1 1 0,0-1 0,1 1 0,-1-1 0,1 1 0,0-1 0,0 0 1,0 1-1,0-1 0,0 0 0,0 0 0,0 0 0,1 1 0,-1-1 0,1-1 0,0 1 0,3 3 0,-4-4-114,0 0-1,1 0 0,-1-1 1,0 1-1,1 0 0,-1 0 1,1-1-1,0 1 0,-1-1 1,1 1-1,-1-1 0,1 0 1,0 0-1,-1 0 0,1 0 1,0 0-1,-1 0 0,1 0 1,-1 0-1,1-1 0,2 0 1,0 0-10,-1-1 1,1 0 0,-1 0 0,1 0-1,-1 0 1,0 0 0,0-1 0,5-5 0,0-1-16,0 0 1,-1 0-1,0-1 1,-1 0-1,6-13 1,-2 1 21,-2-1 0,8-32 0,-8 13-5060,-8 37 3615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1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56 171 1992,'5'-6'15712,"7"5"-9387,22 2-6858,-18-1 1962,-3 0-1233,0-2 0,0 0 0,-1 0 1,1-2-1,15-5 0,-20 6-134,-1 0 1,0 0-1,1-1 1,-1 0-1,-1 0 1,1-1-1,-1 0 1,1 0 0,7-10-1,-12 14-61,-1-1 0,1 1 0,-1-1 0,0 0 1,0 1-1,0-1 0,0 0 0,0 0 0,0 0 0,0 1 0,-1-1 0,1 0 0,-1 0 0,1 0 1,-1 0-1,0 0 0,0 0 0,1 0 0,-2-1 0,1 1 0,0 0 0,0 0 0,-1 0 0,1 0 1,-1 0-1,1 1 0,-1-1 0,0 0 0,0 0 0,0 0 0,0 0 0,0 1 0,0-1 0,0 0 1,-1 1-1,-1-2 0,-1 0-40,1 0 0,-1 1 0,1-1 0,-1 1 0,0 0 0,0 0 0,0 0-1,0 1 1,-1 0 0,1-1 0,0 2 0,-1-1 0,1 0 0,0 1 0,-1 0 0,-4 0 0,-2 1 8,1 1 0,0 1 0,-1 0 0,1 0 0,0 1 0,1 0-1,-1 0 1,1 1 0,0 1 0,0 0 0,0 0 0,1 0 0,0 1 0,-13 14-1,14-14 149,1 1-1,0 0 1,0 0-1,1 0 1,0 0-1,1 1 0,-1 0 1,2 0-1,-1 0 1,1 0-1,0 0 0,1 1 1,0 0-1,1-1 1,0 1-1,1 13 1,0-21-103,0 0 1,0 0 0,0 0-1,1 0 1,-1 0 0,1 0 0,0 0-1,-1 0 1,1 0 0,0 0-1,0 0 1,0-1 0,0 1-1,1 0 1,-1-1 0,0 1 0,1-1-1,-1 1 1,1-1 0,-1 0-1,1 1 1,0-1 0,0 0-1,-1 0 1,1 0 0,0 0 0,0-1-1,0 1 1,0 0 0,0-1-1,0 0 1,0 1 0,0-1 0,0 0-1,0 0 1,0 0 0,1 0-1,-1 0 1,2-1 0,12-1-127,0-1 0,0-1 1,0 0-1,17-8 0,-10 4-499,65-24-4937,-65 22 3977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20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7 1568,'5'-6'28927,"-8"18"-26963,-5 14-3512,0 0 55,5-14 3652,-62 313-2147,65-321-46,-1 0-232,0-1-1,1 0 0,-1 0 0,1 1 1,0-1-1,0 0 0,0 1 0,0-1 1,1 0-1,0 1 0,-1-1 0,1 0 1,0 0-1,0 1 0,1-1 0,1 3 0,7 2-1068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20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173 226 832,'13'-22'18132,"-13"12"-15579,-2 2 2104,-1-1-2585,-2 1-744,-1-2-808,-6 2-167,-13 4-289,-5 2-64,-7-2-105,4-3-151,12-9-296,10-5-568,13-9-1216,10-2-361,8-3 1169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20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61 2312,'4'12'13800,"5"-4"-5430,-7-7-7739,0 0-1,0 0 1,0 0-1,1 0 1,-1-1-1,0 1 1,1-1-1,-1 0 1,3 1-1,1-1-575,-1-1 0,0 1 1,0-1-1,0 0 0,0 0 0,0 0 1,0-1-1,6-2 0,-4 0 6,-1 1 0,0-1-1,0 0 1,9-10 0,-14 14-60,0-1 0,0 0 0,0 0 0,0 0 0,0 0-1,-1 0 1,1 0 0,0 0 0,0 0 0,-1 0 0,1 0 0,0 0 0,-1 0 0,0 0 0,1-1 0,-1 1 0,1 0-1,-1 0 1,0-1 0,0 1 0,0 0 0,0 0 0,0-1 0,0 1 0,0 0 0,0 0 0,-1-1 0,1 1 0,0 0-1,-1 0 1,1 0 0,-1-1 0,1 1 0,-2-2 0,1 2-4,-1 1 0,1-1 1,-1 0-1,1 0 0,-1 1 0,0-1 0,1 1 1,-1-1-1,0 1 0,1 0 0,-1-1 0,0 1 0,1 0 1,-1 0-1,0 0 0,0 1 0,1-1 0,-1 0 1,0 1-1,1-1 0,-1 1 0,1-1 0,-1 1 0,0 0 1,-1 1-1,-43 23-15,43-23 17,-4 3 6,0 0 0,1-1 0,0 2 0,0-1 0,0 1 0,1 0 0,-9 11 0,12-14-28,1 0 0,-1 0 0,0 1 0,1-1 0,-1 0 0,1 0-1,0 1 1,0-1 0,1 1 0,-1-1 0,1 1 0,-1-1 0,1 1 0,0-1 0,1 1 0,-1-1 0,0 1 0,1-1 0,2 7 0,-2-8-102,-1-1 0,1 1 0,0-1 0,0 0 0,0 1 0,0-1 0,0 0 0,0 0 0,0 1 0,0-1 0,0 0 0,1 0 0,-1 0 0,0 0 0,1-1 0,-1 1 0,1 0 0,-1-1 0,1 1 0,-1-1 0,1 1 0,-1-1 0,1 0 0,1 1 0,23-3-1579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20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1 181 3569,'21'-11'13665,"1"-2"-6102,3-4-3691,11-11-3947,13-8 1241,-44 33-1082,0 0-20,-1 1 0,0-1-1,0 0 1,0 0 0,-1 0 0,1 0 0,-1-1-1,1 1 1,-1-1 0,0 0 0,0 0 0,-1 0-1,3-6 1,-4 9-50,-1 1 0,0-1 0,0 1 0,0-1 0,0 1 1,1-1-1,-1 1 0,0-1 0,0 0 0,0 1 0,0-1 0,0 1 0,0-1 0,0 1 0,-1-1 0,1 1 0,0-1 0,0 1 0,0-1 0,0 1 0,-1-1 0,1 1 0,0-1 0,-1 1 0,1-1 1,0 1-1,-1-1 0,1 1 0,0 0 0,-1-1 0,1 1 0,-1-1 0,-20-1 250,-22 13-54,36-8-193,0 1-1,1 0 1,-1 0 0,1 0 0,0 1-1,0 0 1,1 0 0,0 1 0,0-1 0,0 1-1,0 0 1,1 1 0,0-1 0,0 1 0,1 0-1,-5 10 1,7-12-186,-1 0 1,0 0-1,1 0 0,0 0 1,0 0-1,1 0 0,0 0 0,-1 0 1,2 1-1,-1-1 0,0 0 1,1 0-1,0 0 0,0 0 1,1 0-1,-1 0 0,1-1 0,0 1 1,1 0-1,-1-1 0,1 1 1,0-1-1,0 0 0,0 0 1,6 6-1,17 6-1551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24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50 584,'5'-6'9426,"4"-12"-4329,-5 11-3552,11-10 2810,-14 17-4240,-1-1 0,0 1 0,0 0 0,1 0 0,-1 0 0,0 0 0,1 0 0,-1 0 0,0 0 0,1 0 0,-1 0 0,0 0 0,1 0 0,-1 0 0,0 0 0,0 0 0,1 0 0,-1 0 0,0 1 0,1-1 0,-1 0 0,0 0 0,0 0 0,1 0 0,-1 1 0,0-1 0,0 0 0,1 0 0,-1 0 0,0 1 0,0-1 0,0 0 0,1 0 0,-1 1 0,2 4 559,0-1 0,-1 1 0,0 0 0,1-1 0,0 11 0,0-3-1228,18 78 1571,5 34-851,-18-67-27,-2-13-18,1 1-1,2-1 0,2-1 0,20 54 0,-26-84-118,-1 1 1,-1-1-1,0 1 0,0-1 0,-1 1 0,-1 0 1,-2 14-1,3 28 4,9 25-8,-5-52 7,1 49 0,-6-67 1,0-4-4,-1-1 0,1 0 0,0 0 0,1 1-1,0-1 1,0 0 0,0 0 0,1 0 0,0 0 0,4 10 0,-5-14 6,-1 0 1,1 0-1,-1 0 1,1 0-1,-1 1 1,0-1 0,0 0-1,0 0 1,0 0-1,0 0 1,0 0-1,-1 0 1,1 0-1,-1 0 1,1 0-1,-2 3 1,1-2 7,0 0 0,0 0 0,0 0 1,1 0-1,0 1 0,-1-1 0,1 0 0,1 5 1,8 40 165,-1 0 1,3 95 0,-5-106-183,-5-32-67,0 0 0,0 0 0,0 1 0,0-1 0,-1 10 0,0-13-241,0 0 0,-1 0 0,1 0 0,-1 0 0,0 0 0,1 0 0,-1 0 0,0 0 0,0 0 0,-3 4 0,4-13-1303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25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247 388 2176,'-3'-2'1521,"0"0"-1,-1 1 0,1-1 0,-1 0 0,1 1 1,-8-2-1,-20 3 5188,25 1-6139,0 1-1,1 0 1,-1 0 0,1 0-1,-1 1 1,1 0 0,0 0-1,0 0 1,-5 4-1,-2 4-173,1 0 0,0 0 0,0 1 0,1 1 0,1 0 0,-12 19 0,15-21-185,0 0 0,1 1 0,0-1 0,1 1 0,0 0 0,1 0 0,0 1 0,-1 20 0,4-28-177,-1 0-1,2 0 1,-1 1 0,1-1-1,-1 0 1,1 0 0,1 0-1,-1-1 1,1 1 0,0 0-1,0 0 1,0-1 0,1 1-1,-1-1 1,1 0 0,0 0-1,0 0 1,1 0 0,-1 0-1,1-1 1,0 0 0,0 0 0,0 0-1,5 3 1,0-1-13,1-1 1,0 0-1,0-1 0,0 0 1,0-1-1,0 0 1,1 0-1,-1-1 0,1-1 1,-1 1-1,1-2 0,-1 1 1,1-2-1,-1 1 1,0-1-1,11-4 0,-2 0-27,0 0 0,0-2 0,0 0 0,-1-1 0,-1 0 0,1-2-1,22-18 1,-29 20-43,0-2 0,0 1 1,-1-1-1,-1-1 0,0 0 0,0 0 0,-1-1 0,-1 0 0,0-1 0,9-26 0,-12 28 37,-1 1 0,0-1 0,-1 1 0,0-1 0,-1 0 0,-1 0 0,0 0 0,0 1-1,-1-1 1,-1 0 0,0 0 0,0 1 0,-1-1 0,-6-13 0,-1 2 82,-2 1 0,0 0 0,-30-39 1,-57-56-1247,64 78-381,14 16 2097,-1 4-450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30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0 2769,'-27'12'9608,"-1"4"-3856,17-8-4366,0 0 1,-19 17-1,26-21-1352,-1 1 0,1-1 1,0 0-1,0 1 1,1 0-1,0 0 0,0 0 1,0 0-1,0 1 1,1-1-1,0 1 0,0 0 1,0-1-1,1 1 0,0 0 1,0 0-1,0 0 1,1 12-1,0-17-78,0 0 0,0 0 0,0 1 0,1-1 0,-1 0 0,0 0 0,1 0 0,-1 1 0,1-1 0,0 0 0,-1 0 0,1 0 0,0 0 0,0 0 0,-1 0-1,1 0 1,0 0 0,0 0 0,0-1 0,0 1 0,0 0 0,0-1 0,0 1 0,1 0 0,-1-1 0,0 1 0,0-1 0,0 0 0,1 1 0,-1-1 0,0 0 0,0 0 0,2 0 0,6 0-333,0 0 1,-1-1-1,1 0 1,11-3-1,-14 3 258,0 0-1,0 0 1,0 0-1,0 0 1,0 1 0,11 1-1,-14 0 149,0 1 0,1-1 0,-1 1 0,0 0 0,0 0 1,0 0-1,0 1 0,0-1 0,-1 1 0,1-1 0,-1 1 0,0 0 0,0 0 0,0 0 0,0 0 0,0 1 0,0-1 0,-1 0 0,0 1 0,1-1 0,-2 1 0,2 5 0,2 9 410,-1-1 0,-1 1 1,-1 19-1,0-27-217,-2-1 1,1 0-1,-1 0 0,0 0 1,-1 0-1,0-1 1,-1 1-1,0 0 1,0-1-1,0 1 0,-1-1 1,-1 0-1,-5 8 1,-1-2-91,0-1 0,-1-1 0,-1 0 0,0 0 0,-27 18 0,24-19-110,-1 0 0,-20 10 0,32-19-285,0 0 1,0 0 0,0 0-1,0 0 1,-1-1-1,1 0 1,-1 0-1,1-1 1,-1 1-1,1-1 1,-1 0-1,-8-2 1,3-1-404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32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2550 2385,'0'1'667,"1"-1"0,-1 1 0,1 0 1,0-1-1,-1 1 0,1-1 1,0 1-1,-1-1 0,1 1 1,0-1-1,0 0 0,-1 1 1,1-1-1,0 0 0,0 0 1,0 1-1,-1-1 0,1 0 1,0 0-1,1 0 0,18-7 4144,19-27-6387,-25 21 2941,129-97 1960,-66 54-2099,80-78 0,-43 27-990,135-97 0,-55 55 55,335-228-63,193-85-676,68-40-455,-634 411 925,124-77-319,-140 72 1703,-73 49-778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33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96 2120,'2'-3'1032,"-1"-1"-1,0 1 0,0 0 1,0-1-1,0 1 0,-1-1 1,0 1-1,1-1 0,-1 1 0,0-1 1,0 1-1,-1-1 0,1 1 1,-2-6-1,1 8-741,1 0 0,-1-1 1,0 1-1,1 0 0,-1 0 1,0 0-1,0 0 0,1 0 0,-1 0 1,0 0-1,0 0 0,0 0 1,0 0-1,0 0 0,-1 1 0,-1-2 1,1 1-208,0 1 0,0-1 0,0 1 0,0 0 0,0-1 0,0 1 0,0 0 0,0 0 0,0 0-1,0 1 1,0-1 0,0 0 0,-4 2 0,-6 2 181,1 1 0,1 0-1,-1 1 1,1 0-1,0 1 1,0 0 0,-9 8-1,-60 62 1205,69-66-1376,1 1-1,0 0 1,0 0-1,2 1 1,-1 0 0,2 0-1,-1 1 1,2 0-1,0 0 1,1 0-1,0 1 1,1-1-1,1 1 1,0 0 0,1 0-1,0 0 1,2 0-1,-1 0 1,2 0-1,0-1 1,1 1-1,8 26 1,-7-30-91,-1-1 0,2 1 0,0 0 0,0-1 0,0 0 0,2 0 0,-1-1 0,1 0 0,15 16 0,-15-19-3,0 0-1,0 0 1,1-1 0,0 0-1,0-1 1,0 1 0,0-2-1,1 1 1,0-1 0,-1 0-1,1-1 1,0 0 0,10 1-1,-7-2-4,1-1 0,0 0-1,-1 0 1,1-1 0,-1-1-1,1 0 1,-1-1 0,0 0 0,1-1-1,-2-1 1,1 1 0,0-2-1,-1 0 1,0 0 0,-1-1-1,1 0 1,-1-1 0,0 0 0,-1-1-1,16-18 1,-16 16 15,-1 0 0,0 0 0,-1-1-1,-1 0 1,0 0 0,0 0 0,-1-1 0,-1 0 0,0 0 0,-1 0-1,0-1 1,-1 1 0,-1-1 0,0 1 0,0-1 0,-2 1 0,1-1 0,-2 1-1,-4-20 1,1 20 7,0 1-1,-1-1 0,0 1 0,-1 1 1,0-1-1,-1 1 0,0 0 0,-1 1 1,0 0-1,-14-12 0,-26-32-487,44 48 400,-11-14-1576,-1 0-1,-21-19 1,22 25 249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35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3 185 1768,'-2'-2'12749,"3"-6"-9958,6-8-2535,5-4 549,2 2 0,0 0 1,1 0-1,0 1 0,2 1 1,34-27-1,-50 42-770,1 0 0,-1 0 0,0 0 0,1 1 0,-1-1 0,1 0 0,-1 1 0,1-1 0,-1 1 0,1-1 0,-1 1 0,1 0 0,2-1 0,-3 1-17,0 0 0,-1 1 0,1-1 0,-1 0 0,1 0 0,-1 0 0,1 1 0,-1-1 0,1 0 0,-1 1 0,1-1 0,-1 0 0,0 1 0,1-1 0,-1 1 0,1-1 0,-1 1 0,0-1 0,1 1 0,-1-1 0,0 1 0,0-1 0,0 1 0,1-1 0,-1 1 0,1 5 82,0 0 1,-1-1 0,0 1-1,0 0 1,-1 10 0,0-8-71,-12 96 262,7-70-8,2 1 0,1 0 1,2 46-1,1-79-202,0 0-1,0 0 1,1 0 0,-1 0 0,0-1 0,1 1 0,-1 0 0,1 0 0,-1-1 0,1 1 0,0 0 0,0-1-1,0 1 1,0-1 0,0 1 0,0-1 0,0 1 0,1-1 0,-1 0 0,0 0 0,1 0 0,2 2 0,-3-2-16,1-1 0,0 0 1,0 0-1,-1 1 0,1-1 1,0 0-1,-1-1 0,1 1 1,0 0-1,0 0 0,-1-1 0,1 1 1,0-1-1,-1 1 0,1-1 1,-1 0-1,1 0 0,-1 0 1,1 0-1,-1 0 0,0 0 1,1 0-1,-1 0 0,2-2 1,22-23 84,-2-2 1,35-50 0,-2 1-1449,25-34-7381,-59 80 6630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1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1840,'3'5'20049,"5"17"-18218,4 26-547,-2 0 1,6 95 0,-16-123-1241,-3-27-69,0-34-61,6 20 85,0 1 0,2 0-1,0 0 1,1 0 0,1 1-1,1 0 1,19-36 0,-26 54-155,-1 0 1,1 1 0,-1-1 0,0 0 0,1 1 0,-1-1 0,1 0 0,0 1 0,-1-1 0,1 1 0,-1-1 0,1 1 0,0-1-1,-1 1 1,1-1 0,0 1 0,0 0 0,-1-1 0,1 1 0,0 0 0,0 0 0,0-1 0,-1 1 0,1 0 0,0 0 0,0 0 0,0 0-1,0 0 1,-1 0 0,1 0 0,1 1 0,5 1-1270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35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 2152,'-85'91'16797,"31"-30"-12708,52-58-3901,-2 1 46,0 0 0,0 0 1,1 0-1,-1 0 0,1 1 1,0-1-1,1 1 1,-1 0-1,1 0 0,0 0 1,0 0-1,0 0 1,-1 11-1,3-15-207,1 0-1,-1 1 1,0-1 0,1 0 0,0 1-1,-1-1 1,1 0 0,0 0 0,0 1-1,0-1 1,-1 0 0,1 0 0,0 0-1,1 0 1,-1 0 0,0 0-1,0-1 1,0 1 0,0 0 0,1 0-1,-1-1 1,0 1 0,1-1 0,-1 1-1,0-1 1,3 1 0,42 6 162,-43-7-116,177 0 2542,-177 0-2596,0 0 0,0 0-1,0 0 1,0 1-1,0-1 1,0 1-1,0 0 1,-1-1 0,1 1-1,0 1 1,-1-1-1,1 0 1,0 1-1,-1-1 1,1 1 0,-1 0-1,0 0 1,0 0-1,0 0 1,0 0-1,0 0 1,0 0 0,0 1-1,-1-1 1,1 1-1,-1-1 1,0 1-1,0 0 1,0 0 0,0-1-1,0 1 1,0 0-1,-1 0 1,1 0-1,-1 0 1,0 4 0,-1 1-19,0-1 0,0 0 1,-1 1-1,0-1 0,0 0 1,0 0-1,-1 0 0,0-1 1,-1 1-1,1-1 0,-1 1 1,-1-1-1,-5 7 1,4-8 1,0 0 0,0 0 0,0-1 1,0 0-1,-1 0 0,-13 6 1,18-9-19,0-1 0,0 1 1,0 0-1,0-1 0,-1 1 1,1-1-1,0 0 0,0 0 1,0 0-1,-1 0 0,1 0 0,-4-1 1,5 1-12,0 0 1,0-1-1,0 0 1,1 1-1,-1-1 1,0 1-1,0-1 1,0 0-1,0 0 1,0 1-1,1-1 1,-1 0-1,0 0 1,1 0 0,-1 0-1,1 0 1,-1 0-1,1 0 1,-1 0-1,1 0 1,0 0-1,0 0 1,-1 0-1,1 0 1,0 0-1,0-2 1,0-4-216,0 0 0,1 0 0,-1 0 0,2 0 0,-1 0 0,1 0 1,0 1-1,0-1 0,4-7 0,33-59-3262,-32 60 2655,14-22-694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35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0 230 1840,'3'31'11353,"2"21"-2286,-4-43-7901,1 0 0,0-1 0,5 16 1,-6-22-1093,0 1 1,0-1-1,0 0 0,0 0 1,0 0-1,0 0 1,1 0-1,-1 0 1,0 0-1,1 0 1,0-1-1,0 1 1,-1-1-1,1 1 1,0-1-1,0 1 1,0-1-1,0 0 1,0 0-1,1 0 0,-1 0 1,0-1-1,0 1 1,1-1-1,-1 1 1,0-1-1,1 0 1,-1 1-1,1-1 1,-1-1-1,0 1 1,1 0-1,-1 0 1,0-1-1,1 0 0,-1 1 1,3-3-1,0 2-96,-1-1-1,1 0 1,-1 0-1,0-1 0,0 1 1,0-1-1,0 0 1,0 0-1,0 0 0,-1-1 1,0 1-1,0-1 1,0 0-1,0 0 0,0 0 1,-1 0-1,0 0 1,0-1-1,0 1 0,0-1 1,1-5-1,-1 3-154,-1 0 0,0 0-1,0 1 1,-1-1-1,0 0 1,0 0 0,0 0-1,-1 0 1,0 0-1,0 1 1,-1-1 0,0 0-1,0 1 1,-5-10-1,-10-13-309,0 2-1,-27-32 1,-7-10-4659,37 46 3826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38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2669 0 2080,'-1'7'18045,"-10"7"-12745,-20 14-6802,25-23 3477,-6 8-1695,0 1 0,1 0 0,0 1 0,1 0 0,-15 32 0,-3 3-244,-6-2-22,-1-2 1,-3-1-1,-73 66 1,-7 9-56,48-41 21,-74 77 25,111-124 15,-2-2-1,-65 45 1,16-21-13,3 4-1,2 3 0,-91 93 1,-191 176-482,216-204 471,-44 49 98,-28 26-85,151-146-68,-106 68 0,148-108-38,-15 11-1505,-78 36 0,90-54 1977,5-7-379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39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86 2473,'-29'43'11243,"0"2"-5482,0 3-4294,2 1 0,-28 70 0,51-106-1201,0-1 0,0 1 0,1 0 0,1 0 0,0 0-1,0 0 1,2 0 0,0 0 0,0 0 0,1 0 0,1 1 0,0-1-1,5 16 1,-4-21-182,0 1 0,1-1-1,0 1 1,0-1 0,1 0 0,0 0 0,0-1-1,1 0 1,0 0 0,0 0 0,1-1-1,0 1 1,0-2 0,0 1 0,1-1-1,0 0 1,0-1 0,0 1 0,13 3 0,-7-4-38,0 0 1,1-1 0,-1-1 0,1-1 0,0 0-1,0 0 1,-1-2 0,1 0 0,0 0 0,-1-2 0,1 0-1,-1 0 1,0-1 0,23-10 0,-15 4-155,0 0 0,-1-1 0,-1-1-1,0-1 1,0-1 0,-2-1 0,1-1 0,21-24 0,-32 30-110,0 0 0,-1-1 1,0 0-1,0 0 0,-2 0 0,1-1 1,-1 0-1,-1 0 0,0 0 0,-1-1 1,0 0-1,-1 1 0,-1-1 0,0 0 0,0 0 1,-1 0-1,-1 1 0,0-1 0,-4-17 1,-1 3-346,-2 1 1,0 0 0,-2 1-1,0 0 1,-2 0-1,-1 1 1,-1 1 0,-18-23-1,-18-20-1045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1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15 163 2489,'-15'-2'19846,"18"-3"-16155,3-7-4280,-6 11 268,11-17 1023,16-33 736,-25 48-1241,-1 0 0,0 0 0,0 0-1,0 0 1,0 0 0,-1 0 0,1 0 0,-1-1 0,0 1 0,0 0 0,0 0-1,-1-1 1,1 1 0,-2-5 0,-4-5 786,4 13-626,1 20-460,2-8 177,-1 33 143,2 1-1,14 80 1,-1-30 100,-11-56-278,15 52 1,-18-88-41,0-1 0,0 0 0,0 0 1,0 0-1,0 0 0,1 0 1,0 0-1,0 0 0,0 0 0,0-1 1,0 1-1,0-1 0,0 0 0,1 1 1,0-1-1,3 2 0,-4-3 1,0 0-1,0-1 0,0 1 0,-1-1 1,1 1-1,0-1 0,0 0 1,0 0-1,1 0 0,-1 0 1,0 0-1,0-1 0,-1 1 1,1 0-1,0-1 0,0 0 1,0 1-1,0-1 0,0 0 1,0 0-1,-1 0 0,1 0 1,0 0-1,-1 0 0,1-1 1,-1 1-1,1 0 0,1-3 1,12-12-19,0-1 1,-1-1 0,-1 0 0,22-40-1,-17 22-86,26-73-1,-40 97 84,-1 1-1,-1-1 1,0 0 0,0 1-1,-1-1 1,-1 0 0,0 0-1,0 0 1,-1 0 0,-1 1-1,0-1 1,-1 0 0,0 1-1,-6-16 1,7 24 15,0-1-1,0 1 1,0-1-1,-1 1 1,1 0 0,-1 0-1,0 0 1,0 0-1,0 0 1,0 1-1,0-1 1,0 1-1,-1 0 1,1 0 0,-6-2-1,3 2 21,0 0 0,-1 0 0,1 1 0,-1-1 0,0 2 0,0-1-1,1 1 1,-12 0 0,5 2-151,0 0 0,0 0 0,0 2 1,0-1-1,0 2 0,1-1 0,-1 2 0,-19 11 0,25-11-1149,7-6 1220,0 0-1,0 0 1,0 0-1,-1 0 1,1 0 0,0 1-1,0-1 1,0 0-1,0 0 1,0 0 0,0 0-1,0 0 1,0 0-1,0 0 1,0 1 0,0-1-1,0 0 1,0 0-1,0 0 1,0 0-1,0 0 1,0 0 0,0 1-1,0-1 1,0 0-1,0 0 1,0 0 0,0 0-1,0 0 1,0 0-1,0 1 1,0-1 0,0 0-1,0 0 1,0 0-1,0 0 1,0 0-1,0 0 1,1 0 0,-1 1-1,0-1 1,0 0-1,0 0 1,0 0 0,0 0-1,0 0 1,0 0-1,0 0 1,1 0 0,-1 0-1,0 0 1,0 0-1,0 0 1,0 0-1,0 0 1,0 0 0,1 0-1,-1 0 1,0 0-1,0 0 1,0 0 0,0 0-1,1 0 1,7 1-1675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2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61 291 2705,'29'-2'9775,"2"-1"-4472,-9 1-3782,1-2-1,-1 0 1,0-1-1,27-11 0,-44 14-1350,-1 0 0,0-1-1,0 0 1,0 0-1,-1 0 1,1 0-1,-1-1 1,0 1 0,1-1-1,-2 0 1,1 0-1,0 0 1,-1 0-1,0 0 1,0-1 0,0 1-1,0-1 1,-1 1-1,1-1 1,-1 0-1,-1 1 1,1-1 0,-1 0-1,1 0 1,-1 0-1,-1-6 1,1 3-143,-1 0-1,0 1 1,0-1 0,0 1 0,-1-1-1,-1 1 1,1-1 0,-1 1 0,0 0-1,0 0 1,-1 1 0,0-1 0,0 1-1,-1-1 1,-10-10 0,13 15-13,-1 0 0,1 1 1,-1-1-1,1 1 0,-1-1 1,0 1-1,1 0 0,-1 0 1,0 0-1,0 0 0,0 1 1,0-1-1,0 1 0,0 0 1,0 0-1,0 0 0,0 0 1,0 0-1,0 1 0,0-1 1,0 1-1,0 0 0,1-1 1,-1 2-1,0-1 0,0 0 1,1 0-1,-1 1 0,1 0 0,-1-1 1,1 1-1,0 0 0,-4 4 1,-7 6 29,1 1 1,0 1 0,1 0 0,-12 20-1,23-34-43,-16 23 39,2 1 1,1 0-1,1 1 1,1 0-1,1 1 1,-8 30-1,16-45-75,0 0 0,1 0-1,0-1 1,0 1 0,1 0-1,1 0 1,0 0 0,2 12-1,-1-16-93,0 0-1,0 0 0,1 0 1,0 0-1,1 0 0,-1-1 1,1 1-1,0-1 0,1 0 0,0 0 1,0-1-1,11 11 0,-12-13-400,0 0-1,0 1 1,0-2-1,0 1 0,1 0 1,-1-1-1,1 0 1,0 0-1,0 0 0,0-1 1,0 0-1,0 0 1,5 1-1,22-6-2771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2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2793,'-2'0'19706,"-6"6"-15147,-5 5-5996,9-8 3375,-4 7-1633,1 1-1,0 0 1,0 0 0,1 1-1,1 0 1,0 0 0,0 0-1,1 0 1,1 1-1,0-1 1,1 1 0,0 0-1,1 0 1,0 25-1,2-27-282,-1 0-1,1 0 0,1 0 0,0 0 0,1 0 1,0 0-1,0-1 0,1 1 0,1-1 0,0 0 0,0 0 1,1-1-1,0 1 0,0-1 0,1-1 0,1 1 0,13 12 1,-15-17-176,1 1 0,0-1 0,0-1 0,0 1 1,0-1-1,1-1 0,0 1 0,-1-1 1,1 0-1,0-1 0,0 0 0,0 0 0,-1-1 1,1 0-1,0 0 0,0-1 0,0 0 0,13-3 1,-20 3-116,0 1 1,1-1 0,-1 1 0,0-1 0,0 0-1,0 1 1,0-1 0,0 0 0,0 0 0,0 0-1,0 0 1,0 0 0,0 0 0,0 0 0,-1 0-1,1 0 1,0-2 0,1-6-1591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33 280 3553,'-21'-11'10906,"9"-1"1553,12-10-11555,5-6 912,14-8-1600,8-2-104,11-2-144,2 2-264,0 14-1112,-5 5-1089,-10 8 1217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2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3641,'21'15'16571,"-3"2"-8245,-3 0-5415,-10-10-3205,-1 0 0,1 1 0,-1-1 0,0 1 0,2 10 0,3 10 2030,-2 3-1695,-1 1-1,-2 0 0,-1 0 1,-2 0-1,-1 0 0,-1 0 1,-8 46-1,9-76-56,-1 0-1,1 0 1,-1 0-1,1 0 1,-1 0-1,0 0 1,0 0-1,0 0 1,0 0-1,0 0 1,0 0-1,-2 2 1,2-4 12,1 0 1,0 0 0,0 0-1,0 0 1,0 0 0,-1 0-1,1 0 1,0 0 0,0 0 0,0 0-1,0 1 1,-1-1 0,1-1-1,0 1 1,0 0 0,0 0-1,0 0 1,-1 0 0,1 0-1,0 0 1,0 0 0,0 0-1,0 0 1,-1 0 0,1 0-1,0 0 1,0 0 0,0 0 0,0-1-1,0 1 1,0 0 0,-1 0-1,1 0 1,0 0 0,0 0-1,0-1 1,0 1 0,0 0-1,0 0 1,0 0 0,0 0-1,0 0 1,0-1 0,0 1-1,0 0 1,-3-22-45,3-19-492,2 1-1,2 0 1,2-1-1,1 2 1,2-1-1,20-51 1,-12 61-779,1 8 217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3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47 2649,'9'6'16071,"-10"6"-8962,-14 19-5476,7-14-30,4-6-1259,1 1-1,0 0 1,1 0-1,0 0 1,0 15 0,1-21-289,1-1-1,0 1 1,1-1 0,-1 1 0,1-1 0,0 0 0,1 1 0,-1-1-1,1 0 1,0 0 0,0 0 0,1 0 0,5 9 0,-8-14-53,1 1 1,-1-1-1,0 0 1,1 1 0,-1-1-1,1 1 1,-1-1-1,0 1 1,1-1-1,-1 0 1,1 1 0,-1-1-1,1 0 1,-1 0-1,1 1 1,0-1-1,-1 0 1,1 0 0,-1 0-1,1 0 1,-1 0-1,1 0 1,0 0-1,-1 0 1,1 0-1,-1 0 1,1 0 0,1 0-1,11-14 10,3-26-89,-15 38 69,6-23-490,5-51 0,-2 17-2043,5 3-3445,-9 41 4441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2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8 132 2593,'-4'-14'9953,"2"-2"-4496,1-28-1332,1 36-1322,0 8-2791,0 1 0,1-1 0,-1 0 0,0 1 0,0-1 0,1 0 0,-1 1 0,0-1 0,1 0 1,-1 0-1,0 1 0,1-1 0,-1 0 0,0 0 0,1 0 0,-1 1 0,0-1 0,1 0 0,-1 0 0,1 0 1,-1 0-1,0 0 0,1 0 0,-1 0 0,1 0 0,-1 0 0,0 0 0,1 0 0,-1 0 0,1 0 0,-1 0 1,0 0-1,1 0 0,-1-1 0,1 1 0,-1 0 0,0 0 0,1 0 0,-1-1 0,0 1 0,1 0 0,-1 0 0,0-1 1,1 1-1,-1 0 0,0-1 0,0 1 0,1 0 0,-1-1 0,0 1 0,20-22 77,-17 18-50,0 1-39,-1 1 1,0-1 0,1 0-1,-1 1 1,1 0 0,0 0-1,6-4 1,-8 6 12,0 0 0,0 0 0,-1-1-1,1 1 1,0 0 0,0 0 0,0 1 0,0-1 0,0 0 0,-1 0 0,1 0 0,0 1-1,0-1 1,0 0 0,0 1 0,-1-1 0,1 0 0,0 1 0,-1-1 0,1 1 0,0-1-1,-1 1 1,1 0 0,0-1 0,-1 1 0,1 0 0,-1-1 0,1 1 0,-1 0 0,0 0-1,1-1 1,-1 1 0,0 0 0,1 0 0,-1 0 0,0 0 0,0 1 0,1 1 133,1 0 0,-1 1 1,1-1-1,-1 0 0,1 0 1,0 0-1,0 0 0,5 5 0,-7-8-162,1 0-1,-1 1 0,1-1 0,-1 0 0,1 0 0,-1 1 0,1-1 0,-1 0 0,1 0 0,-1 0 0,1 0 0,0 0 0,-1 0 0,1 0 0,-1 0 0,1 0 0,-1 0 0,1 0 0,-1 0 0,1 0 0,-1-1 0,2 1 0,15-15-2454,-2-1-4141,-10 13 4034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3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2769,'10'17'18492,"-5"-9"-16844,2 6 1385,2 1-433,-1 11-976,1 6-543,-5 8-433,0 0-224,-3 2-240,-1-1-88,-1-12-272,0-3-144,-3-15-552,2-6-513,-4-12 1473,2-6-680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3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39 103 2865,'-3'-33'9530,"-11"6"3560,2 6-12129,5 7 1351,4 8-2432,5 4-568,5 7-1512,4 4-2009,3 1 2000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3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3961,'-5'8'13872,"1"1"-6024,-1 14-2854,3 9-6579,2-20 3530,0-12-1856,2 26 168,0-1 0,2 0 0,1 0 1,1 0-1,16 43 0,4-6-1113,34 58 0,-60-120 830,2 6-871,-5-6-1992,-3-6 999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3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15 114 4769,'-12'-11'10602,"9"-5"1753,4-2-11635,7 0 512,3 1-936,4 2-608,4 4-800,1 4 608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6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0 306 1232,'9'-4'2605,"1"-1"0,-1 0 0,14-11 1,21-24 3813,-19 9-3751,23-36 0,-31 42-1993,1 0 0,40-42 0,-31 48-628,-27 19-46,1 0 0,0-1-1,0 1 1,-1 0 0,1 0 0,0 0 0,0 0-1,-1 0 1,1 0 0,0 0 0,0 0 0,0 0-1,-1 0 1,1 0 0,0 0 0,0 0 0,-1 1-1,1-1 1,0 0 0,-1 1 0,1-1 0,0 1-1,-1-1 1,1 0 0,0 1 0,-1-1 0,1 1-1,-1 0 1,1-1 0,-1 1 0,1-1-1,-1 1 1,1 0 0,-1-1 0,0 1 0,1 0-1,-1 0 1,0-1 0,0 1 0,1 0 0,-1 1-1,3 14 64,1 0 0,-2 1 0,-1 0 0,0 0 0,-1-1 0,0 1 0,-5 23 0,3-14 365,0 0-1,3 31 1,-1-56-407,0 0 0,-1 0 0,1 0 0,0 0 0,0 0 0,1 1 0,-1-1 0,0 0 1,0 0-1,0 0 0,1 0 0,-1 0 0,1 0 0,-1 0 0,1 0 0,-1-1 0,1 1 0,-1 0 0,1 0 0,0 0 0,-1 0 0,1-1 0,0 1 0,0 0 0,0-1 0,-1 1 0,1-1 0,0 1 0,2 0 0,-2-1-5,1 0-1,0-1 1,0 1 0,-1-1-1,1 1 1,0-1-1,-1 0 1,1 1-1,-1-1 1,1 0-1,-1 0 1,1 0 0,-1 0-1,0 0 1,3-3-1,7-8-95,0 0 0,15-22 0,-26 33 65,19-26-2152,26-54-1,-30 47 671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7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28 253 3425,'-27'6'19482,"27"-6"-19261,3-10 2936,13-12-3500,-15 20 1301,4-5-677,28-38 584,1 0 0,58-56 0,-89 98-840,1 0-1,-1 1 1,0-1 0,0 1 0,1 0 0,0-1 0,-1 2 0,1-1 0,0 0-1,6-1 1,-9 3-3,1 0 0,-1 0 0,1 0 0,-1 0 0,0 0 0,1 1 0,-1-1 0,1 0 0,-1 1 0,1-1 0,-1 1 0,0-1 0,1 1-1,-1 0 1,0-1 0,1 1 0,-1 0 0,0 0 0,0 0 0,0 0 0,0 0 0,0 0 0,0 0 0,0 1 0,0-1 0,0 0 0,-1 0 0,1 1 0,0-1-1,-1 1 1,1-1 0,0 3 0,4 12 43,-1 1 1,0-1-1,-1 1 0,-1 0 0,0 32 1,-9 88 139,6-125-196,-37 278-1880,38-276-383,4-12 405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7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12 236 5017,'2'36'10010,"1"0"1729,3-8-11099,14-24 200,6-16-664,1-32-1200,-4-11-993,-13-9-919,-9 5-369,-12 14 1049,-7 11 1383,-5 20 1298,-4 4 111,3 9-1625,-3 0 841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8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63 424,'1'-3'984,"0"1"-1,-1-1 1,1 0 0,-1 0-1,0 0 1,0 1 0,0-1-1,0 0 1,0 0 0,0 0-1,-1 0 1,1 1 0,-1-1-1,0 0 1,0 0 0,0 1-1,-2-4 1,3 5-776,-1 1 0,1-1 0,-1 0 0,1 1 0,-1-1 0,0 1 0,1-1 0,-1 1 0,1-1 0,-1 1 0,0-1 0,0 1 0,1 0 0,-1-1 0,0 1 0,0 0 0,1-1 0,-1 1 0,0 0 0,0 0 0,1 0 0,-1 0 0,-1 0 0,0 0-66,0 1 0,0 0 0,0-1 0,1 1-1,-1 0 1,1 0 0,-1 0 0,0 0 0,1 0 0,0 0 0,-1 0 0,1 1-1,0-1 1,-1 0 0,0 2 0,-13 16 370,0 1 0,2 0 0,0 0 0,2 2 0,0-1 0,1 1 0,1 1 0,1 0 0,-9 44 0,17-61-495,-1 0-1,1 1 1,0-1 0,1 0 0,-1 1-1,1-1 1,1 0 0,-1 0 0,1 1 0,0-1-1,0 0 1,1-1 0,0 1 0,0 0-1,0-1 1,4 6 0,-4-9-139,-1 1-1,0-1 1,1 0-1,-1 0 1,1 0 0,0 0-1,-1-1 1,1 1-1,0-1 1,0 1-1,0-1 1,0 0 0,0 0-1,0-1 1,1 1-1,-1-1 1,0 1 0,0-1-1,1 0 1,-1 0-1,0 0 1,0-1 0,0 1-1,1-1 1,-1 0-1,0 0 1,0 0-1,0 0 1,0 0 0,0-1-1,0 1 1,-1-1-1,4-2 1,32-26-1580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9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2208,'-1'0'347,"1"0"0,-1 0-1,1 0 1,0 0 0,-1 0-1,1 0 1,0 0 0,-1 0-1,1 0 1,0 0-1,-1 0 1,1 0 0,-1 0-1,1 0 1,0 0 0,-1 0-1,1 0 1,0 0-1,-1 1 1,1-1 0,0 0-1,-2 1 1734,2 0-1733,0-1-1,-1 0 1,1 1 0,0-1-1,-5 18 4982,5 27-2474,0-37-2006,4 44 688,3 1 1,17 65-1,1 9-911,-23-100-550,-4-27-53,0-16-55,1-5-47,1-1 0,1 0 0,0 1 0,2-1 0,0 1 0,2-1 0,0 1 0,2 0 0,0 1 0,1 0 0,16-30 0,-23 48 87,1 0-1,-1 0 0,0 0 1,1 0-1,-1 0 1,1 0-1,0 0 1,-1 0-1,1 1 0,0-1 1,0 1-1,0-1 1,4-1-1,-6 3 1,1 0 1,0 0-1,-1 0 1,1-1-1,-1 1 0,1 0 1,-1 0-1,1 1 1,-1-1-1,1 0 0,-1 0 1,1 0-1,-1 0 1,1 0-1,-1 1 0,1-1 1,-1 0-1,1 0 1,-1 1-1,1-1 0,-1 0 1,1 1-1,0-1 1,9 21 279,-5 3-75,-1 1 0,-1 0-1,-2 0 1,-1 29 0,0-21-235,7 54-1,-7-85-50,0-1-102,0 1 1,0 0-1,1-1 0,-1 1 0,0 0 0,1-1 0,-1 1 0,1-1 1,-1 1-1,1 0 0,0-1 0,0 0 0,0 1 0,0-1 0,0 1 0,0-1 1,2 2-1,2-3-1042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9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3961,'16'-15'22005,"-16"22"-20885,0 14 728,0 9-992,2 13-496,2 3-136,3-5-576,2-5-480,-3-16 176,-1-7-120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2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 1408,'0'1'1170,"0"1"0,-1 0 0,1-1 0,-1 1 0,1-1-1,-1 1 1,1-1 0,-1 1 0,0-1 0,0 1 0,-1 1 0,-27 28 4168,14-16-3594,13-13-1567,-55 67 3443,50-61-3327,1 1 0,1 0 0,0 1 0,0-1 0,0 1 0,-3 13 0,7-21-274,1-1 0,-1 0 0,1 0-1,0 0 1,-1 1 0,1-1 0,0 0 0,0 0 0,0 1 0,0-1 0,0 0 0,0 0 0,0 1 0,0-1 0,1 0 0,-1 0 0,0 1 0,1-1 0,-1 0 0,1 0-1,-1 0 1,2 2 0,-1-2-6,0-1 0,0 1-1,0-1 1,0 0 0,0 1-1,0-1 1,0 0 0,0 0-1,0 0 1,0 0 0,0 0-1,0 0 1,0 0 0,0 0-1,0-1 1,0 1 0,0 0-1,0 0 1,0-1 0,2 0-1,4-3 24,0 1-1,0-1 1,0 0 0,-1-1-1,11-9 1,-11 7-92,-1 0 0,1 0 0,-1 0 0,-1-1 0,0 0 0,0 0 0,0 0 1,-1 0-1,0-1 0,3-15 0,13-34-4074,-10 44 1546,0 7 793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9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20 3657,'-19'-16'19212,"13"12"-19004,6 6-872,3 1 328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49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 1912,'-8'2'6226,"-9"7"7041,-18 14-11395,-4 1 1641,-3 24-1729,0 9-496,10 13-559,5 6-249,16-14-312,8-10-104,13-22-208,8-8-152,8-11-481,-2-5-671,1-9-1593,-4-7 1401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140 109 1536,'-9'-27'8767,"-7"-18"-1000,15 42-7441,-1-1-1,1 1 1,-1 0 0,0 0 0,0 0 0,0 0 0,-1 0 0,1 1 0,-4-4 0,6 6-289,-1-1 1,0 1-1,0-1 1,0 1-1,1 0 1,-1-1-1,0 1 1,0 0-1,0 0 1,0 0-1,0-1 1,1 1-1,-1 0 1,0 0-1,0 0 1,0 0 0,0 1-1,0-1 1,0 0-1,0 0 1,1 0-1,-1 1 1,0-1-1,0 1 1,0-1-1,1 0 1,-1 1-1,0-1 1,0 1-1,1 0 1,-1-1-1,1 1 1,-1-1-1,0 1 1,1 0 0,-1 0-1,0 1 1,-18 32 480,10-10 19,1 0 0,1 1-1,1-1 1,2 1 0,0 0 0,1 1 0,2-1 0,0 0 0,2 1-1,4 25 1,-4-45-407,0 1-1,1-1 1,0 0-1,0 0 1,5 8-1,-7-13-118,0 0 0,1 0 0,-1-1-1,1 1 1,-1 0 0,1-1-1,-1 1 1,1 0 0,0-1-1,-1 1 1,1-1 0,0 1 0,-1-1-1,1 1 1,0-1 0,0 0-1,-1 1 1,1-1 0,0 0 0,1 1-1,-1-1-9,0-1 1,0 1-1,0 0 0,0-1 0,0 1 1,-1 0-1,1-1 0,0 0 0,0 1 1,0-1-1,0 1 0,-1-1 0,1 0 1,0 1-1,0-1 0,-1 0 1,1 0-1,-1 0 0,1 0 0,-1 1 1,2-3-1,7-18-245,0 0-1,-2-1 1,0 1 0,-2-2 0,6-38 0,0 1-554,10-18-439,-21 78 1235,0 1-1,0-1 1,0 0-1,0 0 0,0 1 1,0-1-1,0 0 0,0 0 1,0 0-1,0 1 1,1-1-1,-1 0 0,0 0 1,0 0-1,0 1 0,0-1 1,0 0-1,0 0 1,0 0-1,0 0 0,1 1 1,-1-1-1,0 0 0,0 0 1,0 0-1,0 0 1,1 0-1,-1 0 0,0 1 1,0-1-1,0 0 1,0 0-1,1 0 0,-1 0 1,0 0-1,0 0 0,0 0 1,1 0-1,-1 0 1,0 0-1,0 0 0,0 0 1,1 0-1,-1 0 0,0 0 1,0 0-1,1 0 1,-1 0-1,0 0 0,0 0 1,0 0-1,0-1 0,1 1 1,-1 0-1,0 0 1,0 0-1,0 0 0,0 0 1,1 0-1,-1-1 0,0 1 1,0 0-1,0 0 1,0 0-1,0 0 0,0-1 1,0 1-1,1 0 1,-1-1-1,7 21 31,-6-16-29,0-3-21,-1 0 0,0 0-1,1-1 1,-1 1 0,1 0 0,-1 0-1,1 0 1,-1 0 0,1 0 0,0-1-1,-1 1 1,1 0 0,0 0-1,0-1 1,0 1 0,-1-1 0,1 1-1,0-1 1,0 1 0,0-1-1,0 1 1,0-1 0,0 0 0,2 1-1,-2-1 95,1 0 0,0-1 1,-1 1-1,1 0 0,-1-1 0,1 1 0,0-1 0,-1 1 0,1-1 0,-1 0 0,1 0 0,-1 0 0,0 0 0,1 0 0,0-1 0,18-16 386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1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2441,'-5'22'13943,"-8"-1"-7351,-25 17-4628,12-13-414,25-25-1516,-42 53 1293,39-47-1267,1-1 1,0 0-1,-1 1 1,2 0-1,-1 0 1,1 0-1,0 0 1,-2 9-1,4-15-60,0 0-1,0 1 1,0-1-1,1 0 1,-1 1-1,0-1 1,0 0-1,1 0 1,-1 1-1,0-1 1,0 0-1,1 0 0,-1 1 1,0-1-1,0 0 1,1 0-1,-1 0 1,0 0-1,1 0 1,-1 1-1,0-1 1,1 0-1,-1 0 1,0 0-1,1 0 0,-1 0 1,0 0-1,1 0 1,-1 0-1,0 0 1,1 0-1,-1 0 1,0 0-1,1 0 1,-1-1-1,0 1 1,1 0-1,-1 0 1,0 0-1,1 0 0,-1-1 1,0 1-1,1 0 1,-1 0-1,0 0 1,0-1-1,1 1 1,19-10-28,-19 9 27,9-4-8,-1 1 1,1-1 0,0 1-1,0 1 1,21-5 0,-29 8 16,0-1 0,1 1 0,-1 0 0,1 0 0,-1 0 0,0 0 0,1 0 0,-1 0 0,1 1 0,-1-1 0,0 1 0,1 0 0,-1 0 0,0 0 0,0 0 0,0 0 0,0 0 0,1 0 0,-2 1 0,1-1 0,0 1 0,0 0 0,0-1 0,-1 1 0,1 0 0,-1 0 0,1 0 0,-1 0 0,0 0 0,0 0 0,0 0 0,0 1 0,1 1 0,0 7 124,0-1 0,0 1-1,-1 0 1,0-1 0,-1 1-1,0 0 1,0 0 0,-1-1-1,-1 1 1,0-1 0,-1 1-1,0-1 1,0 0 0,-1 0-1,0 0 1,-10 17-1,-1-1-79,-1-2 0,-2 0 0,0 0-1,-42 40 1,58-62-137,0 0 0,0 0 1,0 0-1,0 0 0,-1-1 0,1 1 1,-1-1-1,1 1 0,-1-1 0,1 0 0,-5 1 1,7-2-1,-1 0 1,1 0-1,-1 0 1,1 0 0,-1 0-1,1 0 1,0 0-1,-1 0 1,1 0-1,-1 0 1,1-1-1,-1 1 1,1 0 0,-1 0-1,1 0 1,0-1-1,-1 1 1,1 0-1,-1-1 1,1 1 0,0 0-1,-1-1 1,1 1-1,0 0 1,-1-1-1,-3-21-3065,5-2 1506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1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22 178 3713,'-17'29'8482,"12"16"4328,5-8-11609,19-10 887,7-15-808,14-32-880,2-17-200,-7-19-184,-7-2-8,-17 7-8,-7 7 16,-13 19 0,-3 10 8,-5 7-240,0 3-264,3 2-1824,0-3 1104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3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55 2296,'-4'-26'11991,"-8"6"-5498,10 19-6356,1 0 1,0 0-1,-1 0 1,1 1-1,-1-1 0,1 0 1,-1 1-1,1-1 0,-1 1 1,1 0-1,-1-1 1,1 1-1,-1 0 0,0 0 1,1 0-1,-1 0 0,1 0 1,-1 0-1,0 0 1,1 1-1,-1-1 0,1 1 1,-1-1-1,1 1 0,-1-1 1,1 1-1,-1 0 1,1 0-1,0 0 0,-2 1 1,-9 7 97,1 1 1,0 1-1,1 0 0,0 0 1,0 1-1,1 0 1,1 1-1,0 0 1,1 0-1,-7 16 1,9-8-146,5-20-88,0 0 0,0-1 0,0 1 0,0-1-1,0 1 1,0-1 0,1 1 0,-1-1 0,0 1 0,0-1 0,0 1-1,1-1 1,-1 0 0,0 1 0,1-1 0,-1 1 0,1-1 0,-1 0-1,0 1 1,1-1 0,-1 0 0,1 1 0,2 0 0,1 0 0,-1 0 0,0-1 0,0 0 0,0 1 0,1-1 0,-1 0 0,6-1 0,7 0 8,-7 2 34,-1 0 0,1 0 0,-1 0 0,1 1 0,-1 1 0,1-1 0,-1 1 0,0 1-1,0-1 1,-1 1 0,1 1 0,-1-1 0,0 1 0,0 1 0,0-1 0,-1 1 0,0 0 0,11 14 0,-14-15-3,1 0-1,-1 0 1,0 0 0,0 0-1,-1 1 1,1 0 0,-1-1-1,0 1 1,-1 0 0,0 0-1,0 0 1,0 0 0,0 0-1,-1 0 1,0 0 0,0 0-1,-1 0 1,0 0 0,0 0-1,0 0 1,-1 0 0,0 0-1,0-1 1,0 1 0,-1-1-1,1 1 1,-8 9 0,-2 1-43,0 0 0,-2 0 0,0-1 0,0-1 0,-1 0 0,-1-1 0,-1-1 0,1 0 0,-2-2 0,-35 18 0,18-21-850,34-7 735,0 0 0,1 0 0,-1 0 0,1 0 0,-1 0 0,0 0 0,1 0 0,-1-1 0,1 1 0,-1 0 0,1 0 0,-1-1 0,1 1 0,-1 0 0,1-1 0,-1 1 0,1 0 0,-1-1 0,1 1 0,-1 0 0,1-1 0,0 1 0,-1-1 0,1 1 1,0-1-1,-1 1 0,1-1 0,0 0 0,0 1 0,-1-1 0,1 1 0,0-1 0,0 1 0,0-1 0,0 0 0,0 1 0,0-1 0,0 1 0,0-1 0,0 0 0,0 1 0,0-1 0,0 1 0,0-1 0,1 1 0,-1-1 0,0 0 0,0 1 0,1-1 0,-1 1 0,0-1 0,1 1 0,0-1 0,3-11-1355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3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24 2545,'0'-1'614,"1"0"1,-1 0-1,0 0 1,0 0-1,0 0 1,0-1-1,0 1 1,0 0-1,0 0 1,0 0 0,-1 0-1,1 0 1,0 0-1,0 0 1,-1 0-1,1 0 1,-1 0-1,1 0 1,-1 0-1,-1-1 1,2 2-349,-1 0 0,0 0 0,1 0 0,-1 0 0,0 0 0,1 0 0,-1 0 0,1 1 0,-1-1 0,0 0 1,1 0-1,-1 1 0,1-1 0,-1 0 0,0 1 0,1-1 0,-1 1 0,1-1 0,-1 0 0,1 1 0,0-1 0,-1 1 0,0 1 0,-4 4 380,1 0-1,-1 1 1,1 0-1,-6 14 1,2 1-239,0 0 1,2 1-1,1 0 1,1 1-1,1-1 0,1 1 1,1-1-1,2 30 1,0-43-313,1 0 0,0 0 0,0 0 0,1 0 0,0 0 0,1-1 0,0 1 0,0-1 0,9 13 0,-8-16-75,-1 0 1,1-1 0,1 1 0,-1-1 0,1 0 0,-1-1 0,1 1 0,1-1 0,-1 0 0,0-1-1,1 0 1,0 0 0,0 0 0,10 2 0,-10-3-75,-1-1-1,1 0 1,-1-1-1,1 1 1,-1-1-1,1-1 1,-1 1-1,1-1 1,-1 0 0,1 0-1,-1-1 1,0 0-1,0 0 1,7-4-1,-6 3-425,0-1 0,0 0-1,-1-1 1,1 1-1,-1-1 1,9-10 0,-1-4-753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3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22 3361,'-15'17'8706,"1"-5"3688,3-6-11538,7-5 769,18-8-1113,10-7-560,17-3-1905,8-2 1393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8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0 117 1872,'6'-8'13082,"-8"-15"-8621,2 21-4421,0 0-1,-1 0 1,1 0-1,0 1 1,0-1-1,0 0 1,0 0-1,0 0 1,0 0 0,0 0-1,1 0 1,-1 0-1,1 1 1,0-3-1,2 7 1,0 1-1,0-1 1,-1 1-1,1 0 0,-1 0 1,2 5-1,-3-7 5,2 4 3,4 6 171,-7-23-113,-4-1-195,4 30 491,4 32 1167,12-122-2334,-12-3-2954,-2 71 3057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27 2385,'-3'-10'15500,"-3"-2"-10071,1 7-4592,5 18 587,10 64-759,-7-49-309,1 0-1,1 0 0,1 0 0,12 34 1,-7-31-114,-2 0 1,-1 1-1,-2 0 1,-1 0-1,-1 1 1,-1 36-1,-4-68-235,1 0-1,0 1 0,0-1 0,1 0 0,-1 0 0,0 1 1,0-1-1,0 0 0,1 0 0,-1 0 0,1 1 0,-1-1 1,1 0-1,-1 0 0,1 0 0,0 0 0,0 0 0,-1 0 1,1 0-1,0 0 0,0 0 0,0 0 0,0 0 0,0-1 1,0 1-1,0 0 0,0-1 0,0 1 0,1-1 1,-1 1-1,0-1 0,0 0 0,2 1 0,2-1 7,-1 0 0,1 0-1,-1 0 1,1-1 0,-1 0-1,0 0 1,1 0 0,6-3-1,-1 0-56,0-1-1,0 0 1,-1 0-1,0-1 1,0 0-1,0-1 1,-1 0-1,10-10 0,6-10-1800,24-34-1,-3 3-5192,-23 34 3749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2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9 272 2793,'-7'-11'12406,"6"-4"-7370,5-17-3534,-3 26-712,6-30 543,2 1-1,1 0 0,23-54 1,-33 89-1304,1-1 0,-1 0 0,0 0 0,0 1 0,1-1 0,-1 0 1,0 1-1,1-1 0,-1 1 0,1-1 0,-1 0 0,1 1 0,-1-1 0,1 1 1,-1-1-1,1 1 0,-1-1 0,1 1 0,0 0 0,-1-1 0,1 1 1,0 0-1,0-1 0,0 1-10,-1 1 1,1-1 0,0 0-1,-1 0 1,1 1 0,-1-1-1,1 1 1,-1-1-1,0 1 1,1-1 0,-1 0-1,1 1 1,-1-1 0,0 1-1,1 0 1,-1-1-1,0 1 1,0-1 0,1 1-1,-1 1 1,8 35 296,-7-3-249,-4 59 0,0-31-3109,2-48 1775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9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33 3657,'-46'13'12250,"1"9"-5037,33-15-6321,0 2 0,1-1 0,0 2 0,0-1 0,-10 13 1,14-14-785,0 0 1,1 0 0,0 1 0,1 0-1,-1 0 1,2 0 0,-1 0 0,1 1-1,1 0 1,0 0 0,0 0-1,1 0 1,0 0 0,1 0 0,0 1-1,1 19 1,0-24-77,1-1-1,0 0 1,1 0-1,-1 1 1,1-1-1,0 0 1,3 5-1,-5-9-28,1 1 0,0-1 0,0 1-1,0-1 1,0 0 0,1 1 0,-1-1 0,0 0 0,0 0 0,1 0 0,-1 0-1,1 0 1,-1 0 0,1 0 0,-1-1 0,1 1 0,-1 0 0,1-1 0,0 1-1,-1-1 1,1 0 0,0 0 0,0 1 0,-1-1 0,1 0 0,2-1 0,3 0-28,0-1 0,-1-1 0,1 1 0,-1-1 0,1 0 0,-1-1 1,0 0-1,0 0 0,0 0 0,-1 0 0,0-1 0,0 0 0,6-7 1,4-5-269,-2 0 1,24-38-1,-31 45 74,0-1-1,-1 0 1,0-1-1,-1 1 1,0-1 0,3-19-1,-6 25 112,-1-1-1,1 1 1,-1-1-1,0 1 0,-1-1 1,1 1-1,-1 0 0,-1-1 1,1 1-1,-1 0 1,0 0-1,-1 0 0,1 0 1,-4-6-1,-1 2-252,5 8 14,0 0 1,1 0-1,-1 0 1,1-1-1,0 1 1,0 0-1,-1-1 1,2 1 0,-2-4-1,4 4-754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5:59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15 2665,'2'2'14397,"-3"4"-9014,-7 10-5419,5-11 1782,-3 8-1109,1 1 1,1 0 0,0 0-1,0 0 1,2 1 0,-1-1-1,2 1 1,0-1 0,2 21-1,-1-27-571,1 0-1,1 0 1,-1 0-1,1 0 1,1-1 0,-1 1-1,1-1 1,5 11-1,-5-15-42,-1 1 1,1 0-1,0-1 0,0 1 0,0-1 1,0 0-1,0 0 0,1 0 1,-1-1-1,1 1 0,0-1 0,0 0 1,0 0-1,0 0 0,7 2 0,-7-3-20,0 0-1,0 0 0,0 0 0,0-1 1,0 1-1,1-1 0,-1 0 1,0-1-1,0 1 0,0-1 0,0 0 1,0 0-1,0 0 0,0 0 0,-1-1 1,1 1-1,0-1 0,-1 0 0,1 0 1,-1 0-1,1-1 0,-1 1 1,0-1-1,0 0 0,0 0 0,-1 0 1,1 0-1,-1-1 0,1 1 0,-1 0 1,3-8-1,0 2-38,-1-1 1,0 0-1,-1 0 1,0 0-1,0-1 1,-1 1-1,-1-1 1,1 0-1,-2 1 1,1-1-1,-2-11 1,-2 6-255,-1-1-1,-7-23 1,-5-21-4390,17 51 110,3 9 3203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6:00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2617,'3'3'22308,"-3"3"-19387,4 11-1585,2 8-504,6 14-375,2 7-177,3 6-216,-1 0-32,-2-7-208,0-6-249,-7-14-951,-1-10-1376,-5-13 1351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6:00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44 6081,'-16'0'10475,"-10"-4"967,3 2-11314,11-7-488,10-2-1448,16-7 1015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6:00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3425,'-9'37'13379,"-5"1"-6475,10-30-6405,0 1 1,1 1 0,0-1-1,0 0 1,1 1 0,0 0 0,1-1-1,0 1 1,0 11 0,2-19-561,-1 0 0,0 0 0,1 0 0,-1 0 0,1 0 0,0 0 0,0 0 0,0 0 0,0 0 0,0 0 0,0 0 0,0 0 0,1-1 0,-1 1 0,0-1 0,1 1 0,0-1 0,-1 1 0,1-1 0,0 0 0,0 0 0,2 2 0,4 0-707,0-1 1,0 1 0,0-2-1,14 3 1,-16-4 446,-1 1 0,1 0 0,-1 0 0,0 0 0,1 0 0,-1 1 0,0 0 0,0 0 0,0 1 0,0-1 0,6 5 1,-8-3 498,0-1 1,0 0 0,0 1-1,-1-1 1,1 1 0,-1 0-1,0 0 1,0 0 0,0 0-1,-1 0 1,1 0 0,-1 1-1,0-1 1,0 1 0,-1-1-1,1 0 1,-1 1 0,0-1-1,0 1 1,0-1 0,-1 1-1,0-1 1,0 0 0,0 1-1,0-1 1,-1 0 0,1 0-1,-1 0 1,0 0 0,0 0-1,-1 0 1,1 0 0,-1-1-1,-6 7 1,-17 16-757,-1 0 0,-1-2-1,-49 31 1,51-41-403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3:06:13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167 123 1408,'3'-8'2321,"-1"0"0,0 1 0,0-1 0,-1 0 0,1-9 0,-2 15-2015,0 1 0,0 0 0,0 0 0,0 0 0,0 0 0,0-1 0,-1 1 0,1 0 0,0 0 0,-1 0 0,1 0 0,-1 0 0,1 0 0,-1 0 0,1-1 0,-1 2 0,0-1 0,0-1 0,0 1-178,0 1 1,0-1-1,0 1 0,-1 0 0,1 0 0,0 0 1,0-1-1,0 1 0,0 0 0,0 0 0,0 0 1,0 1-1,0-1 0,0 0 0,0 0 0,0 0 1,0 1-1,-1-1 0,2 1 0,-1-1 0,0 1 1,0-1-1,0 1 0,-1 0 0,-6 4 55,1 1 1,0-1-1,0 1 0,0 1 0,1-1 1,0 1-1,0 0 0,-7 12 0,-2 6 277,-16 34 0,25-47-307,1 1 1,0-1-1,1 1 0,0 0 1,-2 19-1,5-27-122,1-1 1,0 1-1,-1-1 0,2 1 0,-1 0 0,0-1 1,1 1-1,0-1 0,0 0 0,0 1 0,1-1 1,-1 0-1,1 1 0,0-1 0,0 0 0,1 0 1,-1-1-1,1 1 0,4 5 0,-5-8-28,0 1-1,0-1 1,0 0 0,0 1-1,0-1 1,0 0 0,1 0-1,-1-1 1,0 1 0,0 0-1,1-1 1,-1 0 0,0 1-1,1-1 1,-1 0 0,0 0-1,1 0 1,-1 0 0,0-1-1,1 1 1,-1-1-1,0 1 1,0-1 0,1 0-1,-1 0 1,0 0 0,0 0-1,0 0 1,0 0 0,0-1-1,0 1 1,2-3 0,4-3 1,1 0-1,-1 0 1,-1-1 0,0 0 0,10-15 0,-9 12 8,-2-1 0,1 0 0,-2-1 0,1 1 0,-2-1 0,0 0-1,0 0 1,2-21 0,-2-8 417,-1-62-1,-3 79-153,4 9-260,5 14-35,-7 3 23,-1-1 0,0 1 0,1 0 0,-1 0 0,0 0 1,1 0-1,-1 0 0,0 1 0,0-1 0,0 0 0,0 1 0,0-1 0,0 0 0,-1 1 1,1-1-1,0 3 0,4 12 153,0 1 1,-2 0 0,0 0 0,0 21-1,2 6 65,28 394 288,-33-417-906,3 29-771,6-19-3979,-6-26 3367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08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63 1168,'31'-9'14832,"-30"9"-14503,0 0 1,0 0-1,0 0 0,0-1 1,0 1-1,0-1 0,0 1 0,0-1 1,-1 1-1,1-1 0,0 1 1,0-1-1,0 1 0,-1-1 0,1 0 1,-1 0-1,1 1 0,0-1 1,-1 0-1,1 0 0,-1 0 1,1 0-1,-1 0 0,0 1 0,1-1 1,-1 0-1,0 0 0,0 0 1,0 0-1,0-2 0,-1 2-220,-2-1-1,1 1 1,0-1 0,0 1-1,0 0 1,0 0 0,-1 0-1,1 0 1,-1 0-1,1 0 1,-1 1 0,1-1-1,-1 1 1,1 0 0,-5 0-1,2-1 64,-36-6 752,-68-3-1,109 11-924,-1-1 1,1 1-1,-1-1 0,1 1 1,-1-1-1,1 1 0,-1-1 1,1 1-1,0-1 0,-1 1 1,1 0-1,0-1 0,-1 1 1,1-1-1,0 1 0,0 0 1,0-1-1,0 1 0,-1 0 1,1-1-1,0 1 0,0 0 1,0 0-1,0-1 0,1 2 1,-2 24-27,2-22 24,34 690 169,-24-437 476,-3-26-336,-6-179-187,5 41 59,-6-85-143,1 0 0,-1-1 0,2 1 0,-1 0 0,1-1 0,0 0 0,0 0 0,10 14 0,-13-21-30,1 1 0,-1 0 0,1 0-1,0-1 1,-1 1 0,1-1 0,0 1 0,-1-1-1,1 1 1,0-1 0,0 1 0,0-1 0,0 0 0,0 1-1,-1-1 1,1 0 0,0 0 0,0 0 0,0 1-1,0-1 1,0 0 0,0 0 0,0-1 0,1 1 0,24-12-70,-17 5-102,0 0 1,-1 0-1,9-12 0,8-11-1441,-2-1 0,20-36-1,-5 1-90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1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61 526 1712,'1'2'896,"-1"-1"-1,0 1 1,0 0-1,0-1 1,-1 1 0,1 0-1,0 0 1,-1-1-1,1 1 1,-1 0-1,1-1 1,-1 1-1,0-1 1,0 1-1,0-1 1,-1 3-1,1-4-721,1 0 0,0 1 0,-1-1 1,1 0-1,0 0 0,-1 0 0,1 0 0,0 0 0,-1 0 0,1 0 0,0 0 0,-1 0 0,1 0 0,0 0 0,-1 0 0,1 0 0,0 0 0,-1 0 0,1 0 0,0 0 0,-1 0 0,1 0 0,0 0 0,-1-1 0,1 1 0,0 0 0,0 0 0,-1-1 0,-11-15 605,6 3-518,2 1-1,0-1 1,0 0-1,1 0 1,0 0-1,0-19 1,0-84 339,3 85-370,0 5-96,0 0-1,2 1 0,1-1 1,8-33-1,-10 52-133,1 1 0,1-1-1,-1 1 1,1-1 0,0 1 0,0 0-1,1 0 1,0 1 0,0-1 0,0 1-1,1-1 1,0 1 0,0 1 0,0-1-1,0 1 1,1 0 0,0 0 0,0 0-1,0 1 1,0 0 0,9-3 0,-8 4-2,0 1 1,0 0 0,-1 0 0,1 1 0,0-1 0,0 2 0,0-1-1,0 1 1,0 0 0,0 0 0,0 1 0,-1 0 0,1 0-1,11 6 1,-15-7 13,0 0 1,0 1-1,-1-1 0,1 1 0,-1-1 0,1 1 0,-1 0 0,0 0 0,1 0 0,-1 1 1,0-1-1,0 0 0,-1 1 0,1-1 0,0 1 0,-1 0 0,0-1 0,0 1 0,1 0 1,-1 0-1,-1 0 0,1 0 0,0 0 0,-1 0 0,0 0 0,0 0 0,1 0 0,-2 0 1,1 0-1,0 0 0,-1 0 0,1 0 0,-1 0 0,0 0 0,-1 3 0,-13 23 270,0 0 0,-2-1 0,-26 34 0,28-41-260,-7 11 9,2-3 4,-32 36 0,49-62-99,1-1 1,-1 1-1,0-1 0,-1 1 0,1-1 0,0 0 0,-1-1 1,1 1-1,-1 0 0,-7 1 0,10-3-35,0 1 0,0-1-1,0 0 1,0 0-1,1 0 1,-1 0 0,0 0-1,0 0 1,0 0 0,0-1-1,0 1 1,0 0 0,0 0-1,0-1 1,1 1 0,-1 0-1,0-1 1,0 1 0,0-1-1,0 0 1,0 0-136,0 0 0,0-1 0,1 1-1,-1 0 1,0 0 0,1-1 0,-1 1 0,1 0-1,0-1 1,-1 1 0,1 0 0,0-1 0,0 1-1,0-1 1,0 1 0,0 0 0,1-3 0,1-15-1247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1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2913,'7'4'15980,"0"6"-9098,4 20-6299,-4-13 948,3 6-1190,0 0-1,-2 0 1,-1 0 0,-1 1 0,0 1 0,2 32 0,-7-39-345,0 0 1,-2-1-1,1 1 1,-2 0-1,-1-1 1,0 1-1,-1-1 1,-1 0-1,-10 26 1,14-41 3,0 0 0,0 0-1,0 0 1,0 0 0,0 0 0,-1 0 0,1 0 0,0 0 0,-1 0 0,0-1 0,1 1 0,-1-1-1,-2 2 1,3-2 2,1-1-1,-1 0 0,0 0 0,0 0 0,1 1 0,-1-1 1,0 0-1,1 0 0,-1 0 0,0 0 0,0 0 0,1 0 1,-1 0-1,0 0 0,0-1 0,1 1 0,-1 0 0,0 0 1,1-1-1,-1 1 0,0 0 0,1-1 0,-1 1 0,0-1 1,1 1-1,-1-1 0,-2-3 9,0 1-1,0 0 1,1-1-1,0 0 1,0 0 0,0 0-1,0 1 1,1-2-1,-1 1 1,1 0 0,-1-8-1,-3-16 62,2 0 0,0-44 0,3 64-130,0 0 1,1-1-1,0 1 0,0 0 0,1 0 1,0 0-1,1 0 0,-1 0 0,1 0 1,1 1-1,0-1 0,0 1 0,7-10 1,-5 11-697,-1 1 1,1 1 0,0-1 0,0 1 0,1 0-1,-1 1 1,1-1 0,0 1 0,0 1-1,14-4 1,-3 2-825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1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 88,'3'4'1047,"0"0"0,0-1 0,1 1 0,-1-1 0,1 0 0,0 0 0,0 0 0,0 0 0,0-1 0,0 1 0,1-1 0,-1 0 0,1-1 0,-1 1 0,1-1 0,0 0 0,0 0 0,-1 0 0,8 0 0,-7-1-435,1-1 0,-1 1 0,1-1 0,-1 0 0,1 0 1,-1-1-1,7-2 0,-6 1-572,0 0 1,0 0-1,-1 0 1,1-1-1,-1 0 1,7-6-1,-9 7-25,1 0 0,-1 0 0,0-1 0,0 1 0,-1-1 0,1 0 0,-1 1 0,0-1 0,0 0 0,0 0 0,0-1 0,-1 1-1,1 0 1,-1-1 0,0 1 0,-1 0 0,1-1 0,-1 1 0,0-8 0,0 11-6,-1 0-1,1 0 1,-1 0 0,1 0 0,-1 0-1,1 1 1,-1-1 0,1 0 0,-1 0-1,0 1 1,0-1 0,1 0-1,-1 1 1,0-1 0,0 1 0,0-1-1,1 1 1,-1-1 0,0 1 0,0 0-1,0-1 1,0 1 0,0 0-1,0 0 1,0 0 0,0 0 0,0 0-1,0 0 1,0 0 0,0 0 0,0 0-1,0 0 1,0 0 0,0 1-1,0-1 1,1 0 0,-1 1 0,0-1-1,0 0 1,-1 2 0,-37 19 146,-15 23 27,49-40-243,1 0-1,-1 1 1,1-1-1,0 1 1,1 0-1,0 0 1,-1 1-1,1-1 1,-2 8-1,5-12-64,0-1-1,1 0 1,-1 0 0,0 1 0,1-1-1,-1 0 1,0 0 0,1 1-1,-1-1 1,1 0 0,-1 0 0,1 0-1,-1 0 1,1 0 0,-1 0-1,0 0 1,1 0 0,-1 0 0,1 0-1,-1 0 1,1 0 0,-1 0-1,1 0 1,-1 0 0,0 0 0,1 0-1,-1-1 1,1 1 0,-1 0-1,1 0 1,-1 0 0,0-1 0,1 1-1,-1-1 1,20-6-2209,-2-4 1075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3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25 3625,'-16'-21'20236,"5"18"-19268,-4 11 601,-2 10-297,1 16-512,3 8-88,8 4-192,6-3-192,11-11-128,6-7-96,4-10-256,1-3-288,-3-9-1216,-4-2-1073,-9-3 1289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2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2841,'24'-2'11557,"-1"9"-4290,-18-4-6399,0 0 0,0 1 0,0 0-1,0 0 1,0 0 0,6 8-1,3 6-850,0 1-1,19 36 0,-28-46 715,2 5-708,0 0 1,-1 1-1,-1-1 0,0 1 0,-1 0 0,4 27 0,-7-35-53,0 1 1,0-1 0,-1 0-1,0 0 1,-1 0-1,0 1 1,0-1-1,0 0 1,-1 0 0,0 0-1,0 0 1,0-1-1,-1 1 1,0-1 0,-1 1-1,-6 9 1,9-15 21,0 1-1,-1-1 1,1 1 0,0-1 0,0 0 0,-1 1-1,1-1 1,-1 0 0,1 0 0,-1 0 0,1 0-1,-1 0 1,0 0 0,0 0 0,1-1 0,-1 1-1,0-1 1,0 1 0,0-1 0,0 0 0,1 0-1,-1 0 1,0 0 0,0 0 0,0 0 0,0 0-1,0 0 1,0-1 0,1 1 0,-1-1 0,0 0 0,0 1-1,1-1 1,-1 0 0,0 0 0,1 0 0,-1 0-1,1 0 1,-3-2 0,0-2 53,-1 1 0,1-1 1,0 0-1,0 0 0,1-1 0,0 1 0,-1-1 0,2 0 1,-1 0-1,-2-8 0,2 2 39,0 0 0,0-1 0,1 1 0,1 0 1,0-1-1,1 1 0,0-1 0,1 1 0,1 0 0,0-1 0,0 1 0,1 0 0,1 0 1,7-19-1,-9 29-132,-1 1 0,1-1 0,-1 1 0,1-1 0,0 1 0,-1-1 0,1 1 1,0 0-1,0 0 0,0 0 0,0 0 0,0 0 0,0 0 0,0 0 0,0 1 0,0-1 1,1 1-1,-1 0 0,0-1 0,3 1 0,48 3-3540,-45-3 2710,21 4-665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2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288 115 920,'-22'-20'12627,"0"-7"-5218,14 17-6273,0 1 0,0 0-1,-1 0 1,-10-9 0,17 17-1007,0-1 1,-1 1-1,1 0 1,0-1-1,0 1 0,-1 0 1,1 0-1,-1 1 1,1-1-1,0 0 0,-1 1 1,0-1-1,1 1 1,-1 0-1,1 0 1,-1 0-1,1 0 0,-1 1 1,1-1-1,-1 1 1,1-1-1,-1 1 1,1 0-1,-4 1 0,-2 3-30,1 0-1,-1 1 0,1-1 1,1 1-1,-1 1 0,1-1 1,0 1-1,0 1 0,1-1 1,0 1-1,0-1 1,1 1-1,0 1 0,-3 8 1,0 2-11,0 1 1,1 0 0,1 0 0,1 1 0,-2 22 0,5-32-83,1 0-1,0 0 1,0-1 0,1 1-1,4 17 1,-5-26-110,1 0-1,-1 0 0,1 1 1,0-1-1,0 0 1,0 0-1,0 0 1,0 0-1,0 0 1,1 0-1,-1 0 1,1 0-1,-1 0 1,1 0-1,0-1 1,-1 1-1,1-1 0,0 0 1,0 1-1,0-1 1,0 0-1,1 0 1,-1 0-1,0 0 1,0-1-1,0 1 1,1 0-1,-1-1 1,0 0-1,1 1 0,-1-1 1,4-1-1,22-5-1160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2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10 1832,'-13'-9'12086,"1"8"-4500,10 2-7098,0-1 0,1 1-1,-1 0 1,0 0-1,1-1 1,-1 1 0,1 0-1,-1 0 1,1 1-1,0-1 1,-1 0 0,-1 3-1,-2 3-139,0 0-1,0 0 1,1 1-1,-6 14 1,3-2 21,0-1 1,1 1-1,-3 23 0,8-34-290,0-1-1,0 1 1,0 0 0,1 0-1,1 0 1,-1 0-1,1 0 1,1 0 0,5 16-1,-7-24-72,0 1-1,1-1 1,-1 1-1,1-1 1,-1 0 0,1 1-1,0-1 1,0 0-1,0 0 1,0 0 0,0 1-1,0-1 1,0 0-1,0 0 1,0 0-1,0 0 1,0-1 0,1 1-1,-1 0 1,0 0-1,0-1 1,1 1 0,-1-1-1,2 1 1,-1-1-5,0 0 0,0-1 1,0 1-1,0 0 1,0-1-1,-1 0 0,1 1 1,0-1-1,0 0 0,-1 0 1,1 0-1,-1 0 0,1 0 1,-1 0-1,1 0 1,1-2-1,4-5-66,0 0-1,0-1 1,0 0-1,-1 0 1,6-13 0,2-8-1237,-1-1 0,13-48 0,-14 34-313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3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0 2969,'-23'17'8577,"-4"3"4554,7 0-11362,0 3 1287,5 5-1855,1-2-321,9-5-416,6-7-176,13-13-176,1-6-64,9-16-200,-5-8-168,2-7-608,2 4-521,-2 13-1815,5 13-529,-4 23 1760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3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0 182 2064,'9'30'7755,"-9"-30"-7654,0 0-1,0 0 1,0 0 0,0 0-1,1 0 1,-1 0-1,0 1 1,0-1-1,0 0 1,0 0 0,0 0-1,0 0 1,0 0-1,1 0 1,-1 0-1,0 1 1,0-1 0,0 0-1,0 0 1,0 0-1,1 0 1,-1 0-1,0 0 1,0 0 0,0 0-1,0 0 1,0 0-1,1 0 1,-1 0-1,0 0 1,0 0 0,0 0-1,0 0 1,1 0-1,-1 0 1,0 0-1,0 0 1,0 0 0,0-1-1,0 1 1,1 0-1,-1 0 1,0 0-1,0 0 1,0 0 0,0 0-1,0 0 1,0 0-1,0-1 1,1 1-1,-1 0 1,0 0 0,0 0-1,0 0 1,0 0-1,0-1 1,0 1-1,0 0 1,0 0 0,0 0-1,0 0 1,0 0-1,0-1 1,0 1-1,0 0 1,6-22 4148,-1-10-4464,-5 32 188,7-49 796,7-57 4197,-11 111-1324,7 36-2399,-10-37-1286,2 7 199,0 0 0,0-1 0,1 1-1,6 15 1,-9-25-250,1 0 0,-1 0-1,1 0 1,-1 0 0,1 0 0,0 0-1,0 0 1,-1 0 0,1 0 0,0 0-1,0 0 1,0 0 0,0-1-1,0 1 1,0 0 0,0-1 0,0 1-1,0-1 1,0 1 0,2 0-1,-1-2-218,0 1-1,-1 0 1,1-1-1,0 1 1,-1-1-1,1 1 0,0-1 1,-1 0-1,1 1 1,-1-1-1,0 0 1,1 0-1,-1 0 0,1 0 1,-1 0-1,0-1 1,0 1-1,0 0 1,2-3-1,9-12-1586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3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3481,'23'-20'21028,"-17"22"-19571,-2 7 983,2 7-888,1-1-879,-1 3-249,4-3-176,3-1-120,2-5-72,3-2-64,1 0-112,-2-3-144,-1-1-240,-1-2-289,-1 2-943,-4 1-929,-3 2 1313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13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4913,'14'0'12163,"-3"-6"351,-4-12-12010,3-2 561,8 1-2242,9 0 785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21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125 157 1696,'-34'9'14007,"4"7"-6508,25-12-6886,0 0 0,0 1 1,0-1-1,1 1 0,-6 7 0,7-6-497,0-1 0,0 0 0,0 1 0,0-1 1,1 1-1,0 0 0,0 0 0,1 0 0,-1 0 0,1 0 0,1 0 0,-1 0 0,1 1 0,0-1 0,2 12 0,-2-16-85,0 0 1,0 0-1,1 0 0,-1-1 0,0 1 1,1 0-1,0 0 0,-1-1 0,1 1 1,0 0-1,0-1 0,0 1 0,0 0 1,0-1-1,0 1 0,0-1 0,1 0 1,-1 1-1,1-1 0,-1 0 0,1 0 0,-1 0 1,1 0-1,-1 0 0,1 0 0,0-1 1,0 1-1,-1 0 0,1-1 0,0 1 1,0-1-1,0 0 0,0 0 0,0 0 1,3 0-1,0-1-4,0 0-1,0 0 1,-1 0-1,1-1 1,0 0 0,-1 0-1,1 0 1,-1-1 0,0 1-1,0-1 1,0 0 0,7-7-1,4-6-21,0-2-1,-1 1 1,-1-2 0,-1 0-1,-1 0 1,0-1-1,-2-1 1,0 1 0,-1-2-1,5-24 1,-11 41-52,-1-1 0,0 0 0,-1 0 0,0 0 0,0 0-1,-1-12 1,1 16-218,-1 0-1,1 0 1,-1 0-1,0 0 1,1 0-1,-1 0 1,0 0-1,0 0 1,-1 0-1,1 0 1,0 1-1,-1-1 1,1 0-1,-1 1 1,1-1-1,-1 1 1,1 0-1,-1-1 1,0 1-1,0 0 1,-3-1-1,1 0-1242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43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261 112 2913,'-14'-15'10414,"-2"7"-4148,13 8-5817,0-1 0,0 1 1,0 0-1,0 0 1,0 0-1,0 1 0,1-1 1,-1 1-1,0-1 0,-5 3 1,-1 1-172,0 0 1,0 1-1,0 0 1,0 1 0,1 0-1,-8 7 1,2 0 77,2-1 0,-1 1 0,2 1 0,0 0 1,0 1-1,2 0 0,-10 20 0,15-28-268,0 1 0,1 0 0,0 0-1,0 1 1,1-1 0,0 1 0,1-1 0,-1 1-1,2-1 1,-1 1 0,1 0 0,1-1 0,0 1-1,0 0 1,0-1 0,6 17 0,-6-22-80,0 0 1,1 1-1,-1-1 0,1 0 1,0 0-1,0-1 0,0 1 1,0 0-1,0-1 1,1 1-1,-1-1 0,1 1 1,-1-1-1,1 0 0,0 0 1,0-1-1,0 1 1,0 0-1,0-1 0,1 0 1,-1 0-1,0 0 0,1 0 1,-1 0-1,0-1 0,1 0 1,-1 1-1,1-1 1,-1 0-1,1-1 0,-1 1 1,0-1-1,1 1 0,-1-1 1,0 0-1,1 0 1,-1-1-1,0 1 0,6-4 1,2-2-39,0 0 0,0-1 0,-1 0 0,0-1 1,0 0-1,-1-1 0,0 0 0,0 0 1,13-23-1,-8 9-330,0-1 0,-2-1 0,16-45 0,-21 47-854,-1-1 1,-1 0-1,3-48 1,-8 9-641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44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 1752,'11'-28'4361,"-1"3"9570,-2 2-11546,-5 8 2160,-1 3-1777,3 12-1455,3 7-281,6 22-472,3 12-440,-1 15-120,0 4 0,-7 0 0,0 0 0,-5-8-64,-2-6-1040,4-18 536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3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3057,'0'-9'8337,"14"-5"4722,0-1-11915,6-6 1313,2-1-1593,10 1-608,-4 2-520,-5 8-1936,-4 4 1288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48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0 216 16,'1'-1'4578,"1"-7"-182,7-33 3964,-3-3-4705,-2 15-1029,13-46 1,-17 75-2518,0-1 1,0 0 0,0 0 0,0 0-1,0 0 1,1 1 0,-1-1 0,0 0-1,0 0 1,1 1 0,-1-1 0,1 0-1,-1 1 1,1-1 0,-1 0 0,1 1-1,-1-1 1,1 1 0,-1-1 0,1 0-1,0 1 1,-1 0 0,1-1 0,0 1-1,0-1 1,-1 1 0,1 0 0,1-1-1,-1 2-35,0-1-1,0 1 0,0-1 1,0 1-1,0 0 0,0-1 1,0 1-1,0 0 0,0 0 0,0 0 1,-1 0-1,1 0 0,0 0 1,-1 0-1,1 0 0,0 2 1,4 7 68,0 0 0,-1 1 1,4 14-1,5 54-756,-2 0-1,-1 142 1,-9-190-433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5:54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43 248,'14'-7'13054,"8"-1"-6283,4 1-4306,-3 1-1963,0 1 1,39-4-1,-60 9-474,0 0 0,0 0 1,0 0-1,0 0 0,0 0 0,0 1 0,0-1 0,0 0 1,0 1-1,0 0 0,0-1 0,0 1 0,0 0 0,-1 0 0,1 0 1,0 0-1,-1 0 0,1 1 0,0-1 0,2 3 0,-3-1-8,1-1-1,-1 1 0,0 0 1,0-1-1,0 1 0,0 0 0,0 0 1,-1-1-1,1 1 0,-1 0 1,0 0-1,0 6 0,-1 6-21,-2 1 0,0-1 0,0 0-1,-8 20 1,10-30-5,-28 73-354,14-41-124,-12 52-1,27-88 472,-1-1-1,1 1 1,0 1-1,0-1 1,-1 0 0,1 0-1,0 0 1,0 0-1,0 0 1,0 0 0,0 0-1,0 0 1,1 0-1,-1 0 1,0 0 0,1 0-1,-1 0 1,0 0 0,1 0-1,-1 0 1,1 0-1,-1-1 1,1 1 0,0 0-1,-1 0 1,1 0-1,0-1 1,0 1 0,-1 0-1,1-1 1,0 1-1,0 0 1,0-1 0,0 1-1,0-1 1,0 0-1,0 1 1,0-1 0,0 0-1,0 0 1,2 1-1,6 0 14,0-1 0,0 0 0,-1 0 0,15-3 0,16 1-1,-32 4-6,1 0 1,-1 1-1,0 0 0,0 0 1,0 1-1,-1 0 0,1 0 1,-1 0-1,6 6 0,-8-7 60,0 0 0,-1 1 1,0-1-1,0 1 0,0-1 0,0 1 0,0 0 0,-1 0 0,1 0 1,-1 0-1,0 1 0,0-1 0,-1 1 0,1-1 0,0 8 0,-2-9 92,-1 1 0,1-1 0,-1 1 0,0-1 1,0 0-1,0 1 0,0-1 0,0 0 0,-1 0 0,0 0 0,1 0 0,-1 0 0,0 0 0,-1 0 0,1 0 0,0-1 0,-1 1 0,0-1 0,1 0 0,-1 0 0,0 0 0,0 0 0,0 0 0,0-1 0,-5 2 0,-11 5 245,1 0-1,-2-2 1,-21 5 0,30-9-281,-10 4-9,-1-2-1,0 0 1,-38 0 0,54-3-280,0-1 1,0 0 0,-1-1 0,1 0 0,0 0-1,0 0 1,1 0 0,-1-1 0,0 0-1,0-1 1,1 1 0,-1-1 0,1 0-1,0 0 1,0-1 0,0 1 0,0-1-1,-6-7 1,2-4 78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03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68 496,'-5'4'1317,"-16"16"3048,20-19-3865,0 0 0,0-1 0,0 1 0,0 0 0,0-1 0,0 1 0,0-1 0,0 1 0,0-1 0,-1 1 0,1-1 0,0 0 0,0 0 0,0 1 0,-1-1 0,1 0 0,0 0 0,0 0 0,-2-1 0,3 1-311,0-1-1,0 0 0,-1 1 1,1-1-1,0 0 1,0 0-1,0 1 1,0-1-1,0 0 0,0 0 1,0 1-1,1-1 1,-1 0-1,0 1 1,0-1-1,1 0 0,-1 1 1,0-1-1,1 0 1,-1 1-1,0-1 0,1 1 1,-1-1-1,1 0 1,-1 1-1,1-1 1,0 0-1,14-18 1806,-8 12-1648,-1 1 0,1 0 0,0 1 0,0 0 0,1 0 1,0 1-1,-1-1 0,1 2 0,1-1 0,14-3 0,-21 6-339,1 0 0,-1 1-1,0-1 1,1 1 0,-1 0 0,1-1-1,-1 1 1,1 0 0,-1 1 0,0-1-1,1 0 1,-1 1 0,1-1-1,-1 1 1,0 0 0,0 0 0,1 0-1,-1 0 1,0 0 0,0 0 0,0 1-1,0-1 1,0 1 0,0-1-1,0 1 1,-1 0 0,1 0 0,-1-1-1,1 1 1,-1 0 0,0 1-1,1-1 1,-1 0 0,0 0 0,-1 0-1,1 1 1,0-1 0,-1 0 0,1 1-1,-1-1 1,1 1 0,-1-1-1,0 3 1,0 25-33,0-1 0,-2 1 0,-1-1-1,-2 0 1,-15 57 0,6-29-309,-13 41-676,76-125 705,-46 27 321,0-1 1,0 1-1,0 0 1,-1 0 0,1 0-1,0 0 1,0 0 0,0 1-1,0-1 1,-1 1 0,1 0-1,0 0 1,0 0 0,-1 0-1,1 0 1,-1 1 0,1-1-1,-1 1 1,0-1-1,1 1 1,-1 0 0,0 0-1,0 0 1,0 0 0,0 0-1,-1 1 1,1-1 0,-1 0-1,1 1 1,1 4 0,-1-4 16,0 1 1,0 0 0,-1-1-1,0 1 1,1 0 0,-1 0 0,0 0-1,-1 1 1,1-1 0,-1 0 0,0 0-1,0 0 1,0 0 0,0 1-1,-1-1 1,1 0 0,-1 0 0,0 0-1,-1 0 1,-2 6 0,0-5 69,1-1 0,-1 0 0,0 0-1,0-1 1,-1 1 0,1-1 0,-1 0 0,0 0 0,0 0 0,0-1 0,0 1 0,0-1 0,-10 2 0,-6 1 157,0 0 1,-24 2 0,27-5-155,-1 0 0,0-2 0,0 0 0,-30-4 0,40 2-338,-1 0 1,1 0-1,0-1 0,-12-6 0,14 6-614,0-1 0,0-1 0,0 1 0,1-1-1,-11-10 1,4 1-706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06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10 124 2545,'2'-10'3140,"-1"0"0,-1-1 1,0 1-1,-1-12 0,-11-39 5772,19 96-8060,-3 1 0,-1-1 0,-1 1 1,-6 54-1,2-54-1240,1 0 1,1 0 0,3 0 0,12 68-1,-3-66-1563,2-13 322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11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2529,'3'-12'10884,"-2"-1"-5135,-5-25 3551,15 228-6374,4 87-2851,-14-259-343,1 1 1,5 23 0,-5-34-867,0 0-1,1 0 1,0 0 0,4 8-1,2-1-1705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19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62 3249,'-4'-18'6953,"3"6"5698,-2-3-11467,2 5 809,1 3 407,0 9-1784,2 7-312,1 5-88,3 12-144,-1 6-32,2 18-40,3 8-40,4 3-768,2 0-1200,5-23 1016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20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 1200,'58'-28'14117,"7"7"-8759,-53 18-5042,-1 1 0,1 0 0,-1 1 1,1 1-1,0-1 0,0 2 0,-1 0 1,1 0-1,14 4 0,-25-5-286,1 1-1,0 0 1,0-1-1,-1 1 1,1 0-1,0 0 1,-1 0 0,1 0-1,-1 0 1,1 1-1,-1-1 1,0 0-1,1 1 1,-1-1-1,0 1 1,0-1 0,0 1-1,0-1 1,1 3-1,-1 0 2,0 0-1,0 0 1,0 0-1,0 0 1,-1 0-1,1-1 1,-1 1-1,-1 7 1,-1 5-13,-1-1 0,0 0 0,-9 24 0,-7 19 39,-12 64 0,30-122-55,1 1 0,0-1 0,0 0 0,0 0-1,0 0 1,0 0 0,0 0 0,0 0 0,0 0-1,0 0 1,-1 1 0,1-1 0,0 0 0,0 0-1,0 0 1,0 0 0,0 0 0,0 0 0,0 1-1,0-1 1,0 0 0,0 0 0,0 0 0,0 0-1,0 0 1,0 1 0,0-1 0,0 0 0,0 0-1,0 0 1,0 0 0,0 0 0,1 0 0,-1 1-1,0-1 1,0 0 0,0 0 0,0 0 0,0 0-1,0 0 1,0 0 0,0 0 0,0 0 0,1 1-1,-1-1 1,0 0 0,0 0 0,0 0 0,0 0-1,0 0 1,0 0 0,1 0 0,-1 0 0,0 0-1,0 0 1,0 0 0,0 0 0,9-8 102,7-15 70,4-15 31,-11 18-148,2 0 0,12-17-1,-17 30-56,-1 0 1,1 0-1,1 1 0,-1 0 0,1 0 1,0 1-1,0 0 0,12-7 0,-6 6-405,-1 1 0,28-8-1,-8 3-126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24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264 134 2136,'0'-8'3263,"-1"-1"0,0 1-1,0-1 1,-3-10 0,2 13-2351,0 0 0,-1 0 1,1 0-1,-1 0 0,0 1 1,-5-8-1,6 10-834,0 1 0,-1-1-1,1 1 1,0 0 0,-1-1 0,1 1 0,-1 0-1,0 0 1,0 1 0,0-1 0,0 1 0,0-1-1,0 1 1,0 0 0,0 0 0,0 0-1,0 1 1,-1-1 0,1 1 0,0-1 0,-1 1-1,1 0 1,0 1 0,-1-1 0,1 0 0,0 1-1,0 0 1,-1 0 0,-4 2 0,-10 4 2,0 0 0,-21 13 0,33-17-12,0 1 1,1 0 0,-1 0-1,1 1 1,-1 0 0,1-1 0,1 2-1,-1-1 1,-6 11 0,9-11-59,1 1 1,0-1-1,0 1 1,1 0-1,0-1 1,0 1-1,0 0 1,0-1-1,1 1 1,0-1-1,2 7 1,0 4-4,47 428-4,-48-407 121,-2 0 0,-6 42 0,3-48 179,1 1 1,1 0-1,6 47 0,-5-74-183,1 0 0,0 0 0,0 0 0,1 0 0,-1 0-1,1 0 1,0-1 0,0 1 0,1-1 0,-1 1-1,6 6 1,-5-9-82,-1 0 0,1 0 1,0 0-1,-1 0 0,1-1 0,0 1 0,0-1 0,0 0 0,1 0 0,-1 0 0,0 0 0,0 0 1,0-1-1,1 1 0,-1-1 0,0 0 0,1 0 0,4-1 0,3-1-104,1 0 0,-1 0 1,0-1-1,-1 0 0,1-1 0,-1 0 0,1-1 0,16-11 1,1-2-2074,42-36 1,-34 22 152,-2-1 562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25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81 16,'-11'4'1911,"0"0"0,1 1 0,0 0 0,0 1 0,0 0 0,1 0 0,0 1 0,0 0-1,-13 15 1,12-9-700,-1 0-1,2 1 0,-13 23 0,11-17-607,2 0-1,0 1 0,-9 32 0,16-48-468,0 1 0,1-1 0,0 1 0,0 0 0,0 0 0,1-1 0,0 1 0,0 0 0,0 0 0,1 0 0,0-1 0,0 1 0,1 0 0,-1-1 0,1 1 0,0-1 0,1 1 0,-1-1 1,5 6-1,-5-8-86,1 0 0,0 0 0,-1-1 0,1 1 0,0-1 0,0 0 0,1 0 0,-1 0 0,0 0 0,1-1 0,-1 1 1,1-1-1,-1 0 0,1 0 0,0 0 0,-1-1 0,1 1 0,0-1 0,-1 0 0,1 0 0,0 0 0,0 0 1,-1-1-1,1 0 0,0 1 0,-1-1 0,1-1 0,0 1 0,-1 0 0,0-1 0,5-2 0,5-3 15,0-1 0,0-1-1,0 0 1,-1-1 0,0 0 0,12-15-1,-5 5-47,0-2 0,-2 0 1,-1-1-1,14-26 0,-25 40-26,0 0 0,-1 0 0,0-1 0,-1 1 0,0-1 0,0 0 0,-1 0 0,0 0 0,-1 0 0,0 0 0,-1 0 0,0 0 0,0 0 0,-4-19 0,1 20-431,-1 0 0,0 0 0,0 1 0,-1-1 0,0 1 0,-9-10 0,5 5-1305,-4-6 137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30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237 152 992,'3'-11'2968,"1"0"-1,-2 0 0,1 0 1,0-15-1,-2 22-2362,-1-1 1,0 0-1,0 1 1,-1-1-1,1 1 1,-1-1-1,0 1 1,0-1-1,0 1 0,-1 0 1,0 0-1,1-1 1,-5-4-1,5 7-509,0 1 0,0 0 1,0 0-1,0 0 0,-1 0 0,1 0 0,0 0 0,0 0 0,-1 0 1,1 1-1,-1-1 0,1 1 0,-1-1 0,1 1 0,-1-1 0,1 1 0,-1 0 1,1-1-1,-1 1 0,0 0 0,1 0 0,-1 0 0,1 1 0,-1-1 1,0 0-1,1 1 0,-1-1 0,1 0 0,-1 1 0,-1 1 0,-4 1 55,0 0-1,1 1 0,0 0 1,0 0-1,-10 8 0,3 1-19,0 1 0,1 0 0,0 1 0,1 0 0,1 1 0,0 0 0,1 0 0,1 1 0,1 0 0,0 1 0,1-1 0,-7 37 0,8-26-5,2 0 1,0 0-1,2 1 1,1-1-1,2 0 1,0 0-1,2 0 1,7 28-1,-8-45-98,0 0-1,1-1 1,0 1 0,0-1 0,1 0-1,0 0 1,1 0 0,0-1-1,9 11 1,-11-16-25,-1-1 0,1 1 0,0-1 0,1 0 0,-1 0 0,0 0 0,1 0 0,0-1 0,0 0 0,0 0 0,0 0 0,0 0 0,0-1 0,0 0 0,0 0 0,0 0 0,1-1 0,-1 0 0,0 0 0,1 0 0,5-2 0,2-1-7,0 0 0,0-1 0,0-1-1,0 0 1,-1 0 0,0-2 0,0 1 0,-1-2 0,0 1 0,0-2 0,0 1 0,-1-1 0,-1-1 0,0 0 0,0 0 0,10-16 0,-11 15 0,-1 0-1,0-1 1,-1 1 0,0-2 0,0 1 0,-1-1-1,-1 1 1,0-1 0,-1 0 0,-1-1 0,0 1 0,0-1-1,-1 1 1,-1-1 0,-1 1 0,-2-21 0,0 25-5,0-1 0,-1 1-1,0-1 1,0 1 0,-1 0 0,0 1 0,-1-1 0,0 1 0,0 0 0,-1 0 0,-11-10 0,-4-1-63,0 1 0,-43-26-1,64 43 94,-3-2-188,0 1 1,-1-1-1,1 1 0,-1 0 0,1 0 0,-7-1 0,10 2 14,0 1-1,0 0 1,0 0-1,0 0 1,0 0 0,0 0-1,0 1 1,1-1-1,-1 0 1,0 0-1,0 1 1,0-1 0,0 0-1,0 1 1,0-1-1,1 1 1,-1-1-1,0 1 1,0-1 0,1 1-1,-1 0 1,0-1-1,1 1 1,-1 0-1,1-1 1,-1 1 0,1 0-1,-1 0 1,1 0-1,-1 0 1,1-1-1,0 1 1,-1 0 0,1 0-1,0 0 1,0 0-1,0 0 1,0 0-1,0 1 1,-1 15-1543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111 359 2417,'-16'-24'10484,"14"0"-6321,3 21-4112,0-1 0,0 1 0,0 0 1,1-1-1,0 1 0,0 0 0,0 0 1,0 0-1,0 0 0,0 0 0,1 1 1,0-1-1,4-3 0,23-18 338,2 1-1,0 2 1,1 1 0,2 2-1,62-24 1,-30 18 154,1 3-1,88-14 1,-26 17-361,1 7 1,147 6-1,-82 2 752,148 4 298,-271 4-1125,1 3 0,116 28 0,-73-1-81,-2 6 1,135 68 0,-193-84-20,80 42 33,-115-54-34,-1 0 0,0 2 0,-1 0 0,20 21 0,-10-4 26,-2 2 1,-1 0-1,-2 2 1,-1 1-1,-2 1 0,21 52 1,-39-82-2,-1 0 0,0 0 0,-1 0 0,0 0 0,0 1 0,0-1 0,-1 1 0,-1-1 0,1 1 0,-1-1 0,-1 1-1,0-1 1,0 1 0,0-1 0,-1 0 0,-1 1 0,-5 15 0,2-14 135,0 1-1,0-1 0,-1 0 0,0-1 0,-1 1 0,0-1 0,0-1 1,-1 0-1,0 0 0,-1 0 0,0-1 0,-14 7 0,-13 5-68,0-1-1,-2-3 1,0-1-1,-1-1 0,0-3 1,-42 6-1,-250 16-81,180-27-695,1-6 0,0-6 0,-290-54 1,-451-141-246,644 127 1761,210 61-813,0-2 0,1-2 1,1-1-1,-42-30 1,73 45-30,-1 0 0,1-1 0,0 1 0,1-1 0,-1 0 0,1 0 1,0 0-1,0-1 0,0 1 0,1-1 0,0 0 0,0 0 1,1 0-1,-3-9 0,4 10-1,0-1 1,0 0-1,1 0 1,0 1-1,0-1 1,0 0-1,1 0 1,0 1-1,0-1 1,1 0-1,-1 1 0,1-1 1,0 1-1,1-1 1,-1 1-1,6-8 1,4-4-58,1 1 0,0 1-1,0 0 1,2 1 0,0 0 0,19-13 0,109-67-1803,-106 72 1094,45-29-292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30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2777,'-19'15'7001,"15"-3"6826,4-3-12123,4 4 1593,7 8-1657,14 13-847,3 11-225,10 8-328,5-6-88,2 0-128,0-10-120,-9-9-496,-4 1-465,-12-18 489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55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1056,'-3'0'8722,"-1"2"-7554,-2 0 1425,2 0-1849,-3 0-2216,3 0-2729,-2-2 2673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1:17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0 2473,'3'0'1546,"0"1"0,0-1 1,0 0-1,0 1 1,0 0-1,0-1 1,0 1-1,4 2 0,16 16 6604,-19-15-7642,-1 1 1,0 0-1,0 0 1,-1 0-1,1 0 1,-1 0-1,0 1 1,-1-1-1,2 10 1,-1-7-713,-1 1 0,0-1-1,-1 1 1,0 0 0,-1-1 0,1 1 0,-2-1 0,1 1 0,-4 9 0,-10 12 1954,9-24-1812,0 0 1,0-1-1,-1 0 0,0 0 0,1 0 1,-2 0-1,1-1 0,0-1 0,-1 1 0,0-1 1,0 0-1,0-1 0,-13 3 0,11-3-452,1-1-1,-1 0 0,1 0 0,-1-1 1,0 0-1,1-1 0,-1 0 1,1 0-1,-1-1 0,1-1 0,-16-5 1,-6-12-879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1:24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81 896,'8'-9'920,"1"-4"921,0 0-1785,3-2 32,-1-2-264,-2 3 136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1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80 120,'1'1'477,"0"1"0,1-1 1,-1 1-1,0-1 0,1 1 0,-1-1 0,1 0 1,-1 0-1,1 0 0,0 0 0,-1 0 0,1 0 0,0 0 1,0-1-1,0 1 0,-1-1 0,1 1 0,0-1 1,0 0-1,0 0 0,0 0 0,0 0 0,0 0 1,0 0-1,0 0 0,0 0 0,0-1 0,-1 1 1,1-1-1,0 0 0,0 1 0,0-1 0,-1 0 0,1 0 1,0 0-1,-1 0 0,3-3 0,-2 4-242,-1-1-1,0 0 0,0 0 1,0 1-1,0-1 0,0 0 0,0 0 1,0 0-1,0 0 0,0-1 1,0 1-1,-1 0 0,1 0 1,0 0-1,-1-1 0,1 1 1,-1 0-1,0-1 0,1-2 1,-1 3-99,0 0 0,0 0 0,-1 0 0,1 0 0,-1 0 0,1 0-1,-1 0 1,1 0 0,-1 0 0,1 0 0,-1 0 0,0 0 0,0 0 0,1 0 0,-1 1 0,0-1 0,0 0 0,0 0 0,-1 0 0,-7-4 180,0 1-1,0-1 1,0 2-1,-15-5 0,14 5-343,-9-2 150,0 1-1,0 1 0,0 1 1,0 1-1,-29 1 0,32 0-116,11 0 0,-4 1-13,8 11-4,1-7 12,2 23 10,2-1 0,0 1 0,2-1 0,14 43 0,6 22 12,3 45 3,55 217 22,-82-348-48,28 107 68,-27-96 74,-1 0 1,0 0 0,-1 0 0,-3 32 0,0-10 65,2 0 1,1 0-1,3 0 1,1 0-1,2-1 1,12 41-1,-19-77-192,0 0-1,1 0 1,0 1 0,-1-1-1,1 0 1,0 0 0,0 0-1,0 1 1,0-1 0,1 0-1,-1-1 1,1 1-1,-1 0 1,3 2 0,-3-3-14,1-1 0,-1 1 1,1-1-1,-1 0 0,1 0 1,-1 1-1,1-1 1,-1 0-1,1 0 0,-1-1 1,1 1-1,-1 0 0,1 0 1,-1-1-1,1 1 0,-1-1 1,1 1-1,-1-1 0,0 1 1,1-1-1,-1 0 1,3-2-1,10-7-556,1-1-1,-1 0 1,-1-1 0,21-25 0,-20 22-629,13-14-175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16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2 126 2849,'-1'-15'12054,"7"1"-4928,-4 11-6431,1 0 1,0-1-1,0 1 0,0 0 0,0 0 0,6-3 0,5-3-633,0 1 0,21-9 0,-33 17 231,14-7-204,1 0 0,0 2 0,0 0 0,1 1 0,-1 0 0,1 2 0,0 0 0,20 0 0,-32 2-79,0 1 0,0-1 0,-1 1 1,1 0-1,0 0 0,0 0 0,-1 1 1,1 0-1,-1 0 0,0 1 0,0-1 1,0 1-1,0 0 0,0 1 0,0-1 1,-1 1-1,1 0 0,-1 0 0,0 0 1,0 1-1,-1-1 0,0 1 0,1 0 1,-1 0-1,-1 0 0,1 0 0,-1 1 1,0-1-1,1 6 0,0 2 69,-1 0-1,0 0 1,-2 1-1,1-1 1,-2 0-1,1 0 1,-2 0-1,0 0 1,0 0-1,-1 0 1,-1 0-1,-6 13 1,-8 17 11,-2 0-1,-25 39 1,29-55-183,-73 120 322,75-126-679,-2-1-1,0-1 0,-1 0 0,-31 27 0,20-29-1674,9-6 441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20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29 3001,'28'-29'6905,"-11"35"6258,4 9-11715,0 23 1321,-1 16-1001,3 18-792,-4 1-319,-10-2-289,-7-7-88,-19-3-120,-15-3-48,-20 2-56,-11 0-48,-2-2-256,5-7-264,16-19-1033,10-9-1519,8-29 1439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23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384 116 1064,'-13'-2'10279,"2"-7"-4232,-6-20-922,7 11-2409,5 12-2149,1 0 0,-1 0 0,-1 1 0,1-1 1,-1 1-1,0 1 0,-10-7 0,14 10-541,0-1 0,0 1 0,-1 1 0,1-1-1,0 0 1,0 0 0,-1 1 0,1 0 0,-1-1 0,1 1 0,0 0-1,-1 0 1,1 0 0,0 0 0,-1 1 0,1-1 0,-1 1-1,1-1 1,0 1 0,0 0 0,-1 0 0,1 0 0,0 0 0,0 0-1,0 0 1,0 1 0,-2 1 0,-13 12-32,1 0 1,1 0 0,0 2-1,1 0 1,1 1-1,0 0 1,1 1-1,2 0 1,0 1-1,0 0 1,2 0 0,-7 26-1,14-42 1,0 1 1,1-1-1,-1 0 0,1 1 1,0-1-1,0 1 0,0-1 1,2 8-1,-2-11-3,1 1-1,-1-1 1,1 1-1,0-1 1,-1 1 0,1-1-1,0 0 1,0 1-1,0-1 1,0 0-1,0 0 1,1 0 0,-1 0-1,0 0 1,0 0-1,1 0 1,-1 0 0,1 0-1,-1-1 1,1 1-1,-1 0 1,1-1-1,-1 1 1,1-1 0,-1 0-1,3 1 1,13 0-171,0 0 0,-1-1 0,33-5 0,-31 3 100,1 0-1,0 2 1,18 1-1,-31-1 88,-1 1-1,1 0 1,0 0 0,-1 1-1,1-1 1,0 1-1,-1 0 1,0 1 0,0 0-1,0-1 1,0 2-1,0-1 1,0 0-1,-1 1 1,1 0 0,-1 0-1,0 0 1,-1 1-1,1 0 1,-1-1 0,0 1-1,0 0 1,0 0-1,0 1 1,-1-1-1,0 0 1,0 1 0,-1 0-1,0-1 1,0 1-1,0 0 1,0 0 0,-1-1-1,0 1 1,0 0-1,-1 0 1,1 0 0,-1-1-1,-1 1 1,1 0-1,-1-1 1,0 1-1,0-1 1,-6 10 0,-7 9 16,-1-1 0,-1 0 0,-2-1 0,-34 32 0,48-49-20,-2 2-55,0-1-1,0-1 1,-1 1 0,1-1 0,-1 0 0,0-1 0,-1 0 0,1 0-1,-1-1 1,1 0 0,-10 2 0,0-1-1101,1-2-1,-1 0 1,0-1-1,-30-3 1,19-1-419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15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394 207 2529,'0'-12'2983,"-1"-1"0,-1 1 0,0 0 0,-5-18 0,3 19-1924,0 1-1,0-1 1,-1 1-1,0 0 1,-10-15-1,13 21-938,-1 1 1,1-1-1,-1 1 0,0 0 0,0-1 1,0 1-1,0 0 0,0 1 0,-1-1 1,1 1-1,-1-1 0,0 1 0,0 0 0,0 0 1,0 1-1,0-1 0,0 1 0,0 0 1,0 0-1,-1 0 0,1 1 0,0 0 0,-1-1 1,1 1-1,0 1 0,-1-1 0,1 1 1,0 0-1,-1 0 0,1 0 0,0 0 0,0 1 1,0-1-1,0 1 0,-5 3 0,-3 3-27,1 1 0,0 0 0,0 0 0,1 1 0,1 0 0,-1 1 0,1 0-1,1 1 1,0-1 0,1 2 0,0-1 0,-5 16 0,-3 8 45,1 0 0,3 2-1,-10 46 1,15-50-16,1-1-1,-2 59 1,7-78-88,1 1-1,0-1 1,1 0 0,1 0-1,0-1 1,0 1 0,2-1-1,0 1 1,7 14 0,-9-23-25,0 0 0,0 0 0,1 0 0,-1-1 0,1 1 0,0-1 0,0 0 0,0 0 0,1 0 0,0-1 1,-1 1-1,1-1 0,1 0 0,-1-1 0,0 1 0,8 2 0,-6-4-6,0 1 0,0-1 0,-1-1 1,1 1-1,0-1 0,0 0 0,0-1 0,0 0 0,0 0 0,-1 0 1,1-1-1,0 0 0,-1 0 0,9-4 0,3-4-10,-1 0 0,0-1 0,0 0 0,-1-2-1,-1 0 1,0 0 0,0-2 0,-2 0 0,0 0-1,11-18 1,-7 8-75,-1-1-1,-1-1 1,-1 0 0,-2-1-1,18-59 1,-25 66-44,0 0 1,-2 0-1,0-1 1,-1-32-1,-2 42-18,-1 0 0,-1 0 0,0 0 0,0 0 0,-1 0 0,-1 0 1,0 1-1,0 0 0,-9-15 0,11 22-8,0 0 0,-1 0 0,1 1 1,-1-1-1,0 1 0,0-1 0,0 1 1,-1 0-1,1 0 0,-1 1 0,-5-4 1,7 5 12,0 0 0,1 1 0,-1-1 0,0 1 1,0-1-1,0 1 0,0 0 0,0 0 1,0 0-1,1 0 0,-1 0 0,0 0 1,0 1-1,0-1 0,0 0 0,0 1 1,0 0-1,1-1 0,-1 1 0,0 0 1,1 0-1,-1 0 0,0 0 0,1 0 0,-1 0 1,1 1-1,0-1 0,-3 3 0,1-1-297,0 1-1,1 0 1,-1 0 0,1 0-1,-1 0 1,-1 5-1,-12 31-2091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1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 1 1800,'20'36'15112,"-4"-6"-9116,11 13-2102,-19-31-3586,1 1 0,-1-1 0,-1 1 1,0 1-1,-1-1 0,-1 1 0,0 0 0,-1 1 1,3 15-1,-5-20-277,-2-1 0,1 1 0,-1 0 1,-1 0-1,0-1 0,0 1 0,-1 0 0,0-1 0,0 1 1,-1-1-1,-1 0 0,0 0 0,0 0 0,0 0 0,-7 9 0,-1-1 3,-1-1-1,0 0 0,-1 0 0,-1-2 0,0 0 0,-1 0 0,-24 15 0,32-23-33,-1-1 0,1 0 0,-1 0 0,0-1 0,0-1 0,-1 1 0,1-1 0,-1-1 0,0 0 0,0 0 0,1-1 0,-1 0 0,0-1 0,0 0 0,0 0 0,0-1 0,-13-3 0,19 3-80,0 0 1,1-1 0,-1 1-1,1-1 1,-1 0 0,1 0 0,0 0-1,0 0 1,0-1 0,0 1 0,0-1-1,0 0 1,1 0 0,-1 0-1,1 0 1,0 0 0,0 0 0,0 0-1,0-1 1,-1-5 0,1 4-128,1 0 0,0 0 1,0-1-1,0 1 0,1-1 1,-1 1-1,1-1 0,1 1 1,-1 0-1,1-1 0,0 1 1,0-1-1,4-8 0,22-42-804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5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24 3393,'-8'-6'20132,"8"3"-19556,5-2 520,3 2-920,6-1-1616,3 1 1040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8:45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1 521 2913,'10'-7'3384,"0"1"0,1-1 0,15-5 0,39-10 766,75-5-6170,-78 17 3917,-22 4-1469,-1-2-1,0-2 0,0-2 0,-1-1 1,0-2-1,-1-2 0,58-35 0,8-10 441,160-69-1,-244 123-1424,0-2 0,-1 0 0,0 0 0,0-2 0,26-23 0,-27 16 203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27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427 165 2088,'6'-37'9427,"-3"-1"-3643,-2 21-3227,1-1-1,6-29 1,-5 39 1619,-5 27-3104,-11 41-806,-34 86 233,-80 170 1,93-235-429,20-48-89,-177 467-953,177-446-796,6-21 312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30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29 2681,'-9'7'2636,"0"0"1,1 0-1,0 1 1,0 0-1,-10 16 1,9-12-1552,2 0 0,-1 1-1,2 0 1,-7 18 0,9-21-791,1-1 0,0 1 1,1 0-1,0 0 0,0 0 0,1 0 1,0 0-1,1 1 0,0-1 0,1 0 0,0 0 1,1 0-1,0 0 0,0 0 0,5 11 0,-6-17-254,1-1-1,0 1 1,0-1-1,0 1 0,0-1 1,1 1-1,0-1 1,-1 0-1,1 0 0,0-1 1,0 1-1,0-1 1,1 1-1,-1-1 0,1 0 1,-1 0-1,1 0 1,0-1-1,0 1 0,-1-1 1,1 0-1,0 0 1,0 0-1,0-1 0,1 1 1,-1-1-1,0 0 1,0 0-1,0-1 0,0 1 1,0-1-1,0 0 1,0 0-1,0 0 0,4-2 1,2-1-54,0 0 1,0-1 0,0 0 0,0 0-1,-1-1 1,0 0 0,-1-1-1,1 0 1,-1-1 0,0 1 0,-1-2-1,7-8 1,-10 11-71,0 0 1,-1 0-1,1-1 0,-2 1 1,1-1-1,-1 1 0,0-1 1,0 0-1,0 0 0,-1 0 1,0 0-1,-1 0 0,0 0 1,0 0-1,0 0 0,-3-10 0,0 5-457,0 1 0,-1-1 0,0 1 0,-1 0 0,0 0 0,-1 1 0,0 0 0,-15-18 0,-3-5-2070,8 3 873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35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203 168 2969,'2'-12'2298,"0"0"1,-1 0 0,0 0-1,-1-1 1,-1 1 0,-2-17-1,2 25-1762,0 0 0,0-1 0,0 1 0,-1 0 0,1 1 0,-1-1 0,0 0 0,0 0 0,-5-6 0,5 8-455,0 1 0,0-1-1,0 0 1,0 1 0,0-1 0,0 1 0,-1 0 0,1-1 0,0 1 0,-1 0 0,1 0 0,-1 1 0,1-1 0,-1 0 0,1 1 0,-1 0 0,-3-1 0,1 2-16,1 0-1,-1-1 1,0 1-1,1 1 1,0-1-1,-1 1 1,1 0-1,0 0 1,0 0-1,0 0 1,0 1-1,0 0 1,0-1-1,1 1 0,-1 1 1,1-1-1,0 0 1,0 1-1,0 0 1,0 0-1,-1 4 1,-4 4-46,1 0 0,0 1 0,1 0 0,1 1 0,-7 23 0,10-26 8,0 0 1,0 0-1,1 0 1,0 1 0,1-1-1,0 0 1,1 0 0,4 20-1,-4-27-8,0 1-1,0-1 1,1 0-1,-1 0 1,1 0-1,0 0 1,1 0-1,-1 0 1,0 0-1,1-1 1,0 1-1,0-1 1,0 0-1,0 0 1,1 0-1,-1 0 1,1-1-1,0 1 1,0-1-1,0 0 1,0 0-1,0 0 1,0-1-1,0 0 1,5 2-1,0-2-38,-1-1 0,0 0 0,1 0 0,-1 0 0,1-1 0,-1 0 0,0-1 0,0 0 0,0 0 0,0-1 0,0 0-1,0 0 1,0-1 0,-1 0 0,0 0 0,0-1 0,0 0 0,0 0 0,-1 0 0,0-1 0,0 0 0,0-1 0,-1 1 0,0-1 0,0 0 0,-1 0 0,0 0 0,0-1 0,-1 0 0,1 1 0,2-15 0,-4 11-566,-1 0 1,0-1-1,0 1 1,-1 0-1,-1 0 1,0-1-1,-1 1 1,-5-21-1,-4 4-893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36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80 1056,'-8'-25'3089,"-3"10"9290,2 2-9971,1 0 2089,2 3-2273,6 7-671,4 3-369,6 9-360,3 14-176,4 18-128,0 4-63,-6 21-177,-2 4-104,-3-1-152,0 3-152,5-18-544,2-7-673,8-19 457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4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666 52 3713,'15'-51'21756,"-15"55"-20883,-17 37 1183,-11 17-912,-26 40-528,-20 13-87,-18 19-289,-4 9-128,4 8-40,11-10-144,19-13-993,12-17 729,16-37-376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5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1624,'4'-6'9557,"2"1"-3804,11-4-1314,17-2-2818,-23 8-1419,0 1 1,1 1-1,-1 0 0,0 0 1,1 1-1,-1 1 0,0 0 0,1 1 1,-1 0-1,0 0 0,15 6 0,-3 1 30,-1 0 0,0 2 0,0 0 0,25 19-1,-21-15-177,-21-13 37,1 0 0,-1 1-1,0 0 1,0 0-1,0 0 1,0 1 0,-1 0-1,1-1 1,-1 2 0,0-1-1,4 6 1,-8-9-33,0 0 0,1 0-1,-1 0 1,0 0 0,0 0 0,0 0 0,0 1-1,0-1 1,0 0 0,-1 0 0,1 0-1,0 0 1,0 0 0,-1 0 0,1 0 0,-1 0-1,1 0 1,-1 0 0,1 0 0,-2 2 0,-17 20 570,15-19-500,-22 22 132,-1-2 0,-1-2 0,-1 0 0,-56 31 0,-13 9-2086,78-47-528,-1 1 1,-25 26 0,24-18 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5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10 2705,'-6'-9'5633,"12"20"7338,1 6-11403,6 17 1136,1 11-711,1 17-1017,2 7-368,-2 3-464,-2-5-104,-6-10-48,-7-4-8,-13-6 24,-8-4-40,-12-4-264,-5-5-272,-9-11-1184,-4-8-665,-11-15 1137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7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184 132 176,'2'1'594,"1"0"0,-1 0 0,1 0 1,-1 0-1,1 0 0,-1-1 0,1 1 0,-1-1 0,1 0 1,-1 0-1,1 0 0,0 0 0,-1 0 0,1-1 0,-1 1 0,1-1 1,-1 1-1,1-1 0,2-1 0,-4 1-285,1 1-1,-1-1 1,0 0-1,1 0 1,-1 0 0,0 0-1,0 0 1,0 0-1,0 0 1,0 0 0,0-1-1,0 1 1,0 0-1,0 0 1,0-1 0,-1 1-1,1-1 1,-1 1-1,1-1 1,-1 1 0,1-1-1,-1 1 1,0-1-1,0 1 1,0-1 0,0 1-1,0-1 1,0 1-1,0-1 1,0 1 0,-1-1-1,1 0 1,-1-1-1,0 1-53,0-1-1,0 1 0,0 0 1,-1 1-1,1-1 0,-1 0 0,1 0 1,-1 0-1,1 1 0,-1-1 1,0 1-1,0-1 0,0 1 0,0 0 1,0 0-1,0 0 0,0 0 1,0 0-1,-3-1 0,-49-9 1091,34 8-995,-17-6-181,-60-23 0,96 32-170,1 0 0,0 0 0,-1 0 0,1 0-1,-1 0 1,1 0 0,0 0 0,-1 0 0,1 0-1,0 0 1,-1 0 0,1 0 0,0 0 0,-1 0 0,1 0-1,0 0 1,-1 0 0,1 1 0,0-1 0,-1 0-1,1 0 1,0 0 0,-1 1 0,1-1 0,0 0 0,0 1-1,-1-1 1,1 0 0,0 0 0,0 1 0,0-1-1,0 0 1,-1 1 0,1-1 0,0 0 0,0 1-1,0-1 1,0 0 0,0 1 0,0-1 0,0 1 0,0-1-1,0 0 1,0 1 0,0-1 0,0 0 0,0 1-1,0-1 1,0 1 0,3 24-24,-3-22 23,13 59 75,2-1 1,45 111 0,12 41 233,-52-135-199,52 224 168,-59-233-206,-4 0 1,2 100-1,-9-118-50,11 60 0,-1-11 41,-7-83-16,-5-17-46,1 1 1,-1-1-1,0 0 1,0 0-1,1 0 1,-1 0-1,0 0 1,1 0-1,-1 0 1,0 0-1,0 0 0,1 0 1,-1 0-1,0 0 1,1 0-1,-1 0 1,0 0-1,0 0 1,1 0-1,-1 0 1,0 0-1,0 0 1,1-1-1,-1 1 1,0 0-1,0 0 1,1 0-1,-1 0 1,0-1-1,0 1 1,1 0-1,-1 0 1,0-1-1,21-30-102,-14 20 79,154-256-5421,-129 215 4043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7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78 56,'-3'-5'1729,"0"0"0,0 0 0,0 1-1,-1-1 1,1 1 0,-1 0 0,-7-6 0,10 10-1330,0-1-1,-1 0 1,1 1 0,0-1-1,-1 1 1,1-1 0,0 1-1,-1-1 1,1 1 0,-1 0-1,1 0 1,0 0 0,-4 0 0,3 0-245,0 1 1,-1 0 0,1-1-1,-1 1 1,1 0 0,0 0-1,0 0 1,0 1 0,0-1-1,-3 2 1,-5 5 193,1 0 1,1 1 0,0 0-1,0 0 1,0 1-1,-10 16 1,2 4 420,-15 37 0,18-38-205,2 0 1,1 1-1,1 1 0,2 0 1,1 0-1,-3 52 0,9-75-433,2 30 357,-2-36-471,0-1 0,0 0 0,0 0 0,1 1 0,-1-1 0,1 0 0,-1 0 0,1 0 0,-1 0 1,1 0-1,0 0 0,0 0 0,-1 0 0,1 0 0,0 0 0,0 0 0,0 0 0,0 0 0,0-1 1,0 1-1,0 0 0,0-1 0,0 1 0,1-1 0,0 1 0,0-1-10,0 1-1,-1-1 1,1 0-1,-1 0 1,1 0-1,0-1 1,-1 1 0,1 0-1,-1 0 1,1-1-1,-1 1 1,1-1-1,0 0 1,-1 1-1,0-1 1,1 0 0,-1 0-1,0 0 1,1 0-1,1-2 1,23-27 40,-20 22-45,12-18-359,0 0 1,-2-2 0,-1 0-1,-1-1 1,12-38-1,-7 9-1298,19-108 0,-26 90-263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8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90 2721,'-19'-26'5633,"-17"15"7258,-9 11-11491,-8 30 1144,-1 19-631,18 11-513,12 9-280,24-10-536,15-10-167,18-23-241,11-17-80,6-33-72,1-18-24,-9-23-296,-7-7-297,-16-3-991,-8 5-1329,-3 14 1457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9:18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6358 1794 3161,'11'-11'4070,"4"-9"8307,-15 11-8065,-8-2-4439,5 9 126,1-1 1,-1 0-1,1 0 0,0 0 1,0 0-1,0 0 0,1 0 1,-1-1-1,1 1 0,-1 0 1,1-1-1,0 1 0,0-7 1,-5-54 718,4 31 440,-23-135-333,8 70-736,6 38 85,-2 1 0,-3 1 1,-27-66-1,33 103-300,-1-1-1,-1 1 0,0 1 1,-2 0-1,0 1 0,-20-19 1,-109-99-1075,68 70 1473,44 40-213,-1 1-1,-67-40 1,-79-31-483,89 51 213,10 3 429,-3 4 0,-1 3-1,-2 4 1,-96-23 0,117 41-221,-568-123-89,330 104 141,-3 27 79,41 1-76,63 3 343,-1 10 0,-264 42 0,221-20-344,123-18 168,-235 55 0,-15 50-191,-55 17 15,97-24 386,65-17-318,214-81 131,0-1 1,-54 3-1,-33 6-3611,127-17 2870,8-2 260,0 0 0,0 0 0,-1-1 0,1 1 1,0-1-1,-1 1 0,1-1 0,0 0 0,0 0 1,-7-2-1,9 1-469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8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94 4233,'-4'-36'9026,"2"8"3320,0 6-11337,2 14 743,0 10-568,4 26-608,3 10-151,3 26-201,-1 7-96,1 1-248,1-3-369,9-16-1607,5-10 1008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9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51 3041,'64'-23'14947,"-14"5"-9785,-1 8-3977,-48 10-1178,0 0 0,0 0 0,0 0 0,0 0 0,0 1 0,0-1 0,0 0 0,0 0 0,0 1 0,0-1 0,0 1 0,0-1 0,0 1 0,0-1 0,0 1 0,0 0 1,-1-1-1,1 1 0,0 0 0,0-1 0,-1 1 0,1 0 0,-1 0 0,1 0 0,0 0 0,-1 0 0,1 0 0,-1 0 0,0 0 0,1 0 0,-1 0 0,0 0 0,0 0 1,0 0-1,0 0 0,0 1 0,-1 45 0,1-40 15,-10 53 41,6-46-58,1 0 0,1 0-1,0 0 1,1 0-1,0 0 1,1 0-1,1 0 1,4 23-1,-4-35-10,1 1 0,-1-1 1,1 1-1,0-1 0,-1 0 0,1 0 0,1 1 0,-1-1 0,0-1 0,0 1 0,1 0 0,-1-1 0,1 1 0,-1-1 1,1 0-1,0 1 0,-1-1 0,1-1 0,0 1 0,0 0 0,5 0 0,-3 0 14,-1 0-1,1 0 1,-1 1 0,1 0-1,-1 0 1,0 0-1,7 4 1,-5 0 7,1 1 0,-1-1 0,-1 1 0,1 0 0,6 13 0,-9-17 2,-2 0-1,1 1 0,0-1 1,-1 0-1,1 1 0,-1 0 0,0-1 1,0 1-1,-1 0 0,1-1 0,-1 1 1,0 0-1,0-1 0,0 1 0,-1 7 1,-7 23 1257,8-30-1142,0 1 0,-1-1 1,0 1-1,0-1 1,0 0-1,-1 1 1,1-1-1,-1 0 0,0 0 1,0 0-1,0 0 1,-1 0-1,1-1 0,-1 1 1,0-1-1,0 1 1,0-1-1,-1 0 0,-5 4 1,-3 0-8,0-1 1,-1-1 0,1 0-1,-1 0 1,0-1-1,-1-1 1,1 0 0,-19 1-1,26-3-227,-1 0 0,0-1 0,0 0 0,1-1 0,-1 0 0,0 0 1,1 0-1,-1 0 0,1-1 0,-1-1 0,1 1 0,0-1 0,0 0 0,0 0 0,0 0 0,0-1 0,1 0 0,-9-8 0,13 10-127,-1 1 0,1-1 0,0 1-1,0-1 1,-1 1 0,1-1 0,1 0 0,-1 0 0,0 0 0,0 0 0,1 1-1,-1-1 1,1 0 0,-1 0 0,1-4 0,2-13-1106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11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56 2080,'-1'-10'18343,"9"-2"-13109,14-4-2822,-11 12-2128,1 1 0,0 0-1,1 0 1,-1 1 0,0 1 0,1 0 0,-1 1 0,1 0 0,16 3 0,5-2-91,28-1-89,58 3-53,-103-2-51,0 1-1,-1 1 1,1 0-1,28 10 0,-41-11-1,0 0 0,0 1 0,0-1 0,-1 1-1,1 0 1,-1 0 0,1 0 0,-1 0 0,0 0-1,0 1 1,0 0 0,-1-1 0,1 1 0,1 5-1,4 7-10,-1 0 0,6 23 1,-5-18-3,5 28-20,-1 1 0,-3 1 0,-2-1 0,0 65 0,5 24 42,5-37 13,-10-67 91,-1 1 0,-2-1 0,-1 54 0,-3-87-100,0 0 0,0-1 0,0 1 0,-1 0 0,1 0 0,-1 0 0,1 0 0,-1 0 0,0-1 0,0 1 0,0 0 0,0-1 0,0 1 0,0-1 0,0 1 0,-1-1 0,1 1 0,0-1 0,-1 0 0,-2 2 0,0-1-6,1 0 0,-1-1 0,1 1 0,-1-1 0,1 0 0,-1 0 0,0 0 0,0-1-1,1 1 1,-6-1 0,2 0-100,0 0-1,0-1 0,-1 0 0,1 0 1,0-1-1,0 1 0,0-2 1,0 1-1,1-1 0,-1 0 1,-6-4-1,2-2-1097,0-1 1,0-1 0,-17-21-1,27 30 999,-22-27-1373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22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1 146 2545,'1'-53'18120,"7"-26"-8133,-3 66-8939,2 18-494,5 23-288,-6-4-213,-1 1 0,-2 0 0,0 0 0,-2 43 0,-16 106-88,3-45-167,8 16-1102,2-43-4022,0-86 3245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2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2753,'55'32'16428,"-10"6"-8954,-32-25-7050,-2 1 0,0-1 1,-1 2-1,0 0 0,-1 0 0,-1 0 1,0 1-1,7 22 0,45 152 324,-54-168-714,-2-1 0,-1 1 0,-1 0 0,0 0 0,-2 1-1,0-1 1,-5 22 0,3-33-21,-1-1 0,-1 1 1,0-1-1,0 0 0,-1 0 0,0 0 0,-1-1 1,0 0-1,-1 0 0,0 0 0,0-1 0,-1 0 1,-13 11-1,17-15-80,-1 0 0,0-1 0,1 1-1,-1-1 1,0 0 0,-1 0 0,1-1 0,0 0 0,-1 0 0,1 0 0,-1 0 0,0-1 0,0 0 0,1 0-1,-1-1 1,0 0 0,0 0 0,0 0 0,0 0 0,1-1 0,-1 0 0,0 0 0,0-1 0,1 0 0,-1 0 0,1 0-1,-7-4 1,9 4-70,0 0 0,0 0-1,0-1 1,0 1 0,1-1 0,0 1-1,-1-1 1,1 0 0,0 0-1,0 0 1,0 0 0,1 0-1,-1-1 1,1 1 0,0 0 0,0-1-1,0 1 1,0-1 0,0 1-1,1-1 1,-1-5 0,0-54-1156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15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226 207 2353,'18'-61'13520,"-13"39"-11562,2 1 1,0 0-1,1 0 0,16-29 0,-15 40-1054,-4 10-19,-4 2-812,-1 0-1,1 0 1,-1-1-1,0 1 1,0 0 0,0 0-1,0 0 1,0 0-1,0 0 1,-1-1 0,1 1-1,-1 3 1,-28 95 703,-65 150 0,46-132-693,5 4-1570,-30 132 1,52-160 128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16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2328,'5'-36'5042,"1"0"8689,-2-1-11667,-2 7 1449,0 9-1113,1 15-1392,5 10-367,1 26-313,3 12-104,1 20-96,-2 5-48,-2-5-176,5-1-192,-7-13-833,3-4-1263,-1-9 776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17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1 2425,'32'30'5497,"-3"-8"8106,3 3-11699,0 3 1481,3 8-1153,1 13-1192,-4 5-407,-11 10-377,-6 4-120,-15-4-112,-10-2-8,-20-12-88,-6-5-56,-20-13-256,-8-9-281,-5-15-1359,-3-8-697,-5-29 1177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21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98 2505,'1'-34'12834,"-10"5"-6602,8 28-6037,0-1 1,0 0 0,-1 0 0,1 1 0,-1-1-1,1 1 1,-1-1 0,0 1 0,0-1-1,1 1 1,-1 0 0,0 0 0,0 0-1,0 0 1,0 1 0,0-1 0,-1 0-1,1 1 1,0-1 0,0 1 0,0 0 0,0 0-1,-1 0 1,1 0 0,0 0 0,-3 1-1,-21 2 281,-38 2-107,61-5-319,-1 0 1,1 0-1,-1-1 1,1 1-1,0-1 1,-1 0-1,1 0 1,0 0-1,0 0 1,-1-1-1,1 1 1,0-1-1,1 0 1,-1 0-1,-3-2 1,5 5-46,1 0 1,-1 0 0,1 0-1,-1 0 1,1 0 0,0 0-1,-1 0 1,1 0 0,0 0 0,0 0-1,-1 0 1,1 1 0,0-1-1,0 0 1,1 0 0,-1 0-1,0 2 1,0-2-2,23 317 149,-6-139 249,61 363 152,-65-472-523,-8-36-4,1-1 1,16 47 0,-19-72-7,0 0 0,1-1 0,0 1 0,0-1 0,8 11 0,-12-11-11,0-4-44,11-8 20,20-11-308,51-37 0,-26 15-1740,6-4 1372,-30 15 830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22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222 240 728,'-6'0'1335,"0"0"0,0 1 0,0 0 0,0 0 0,0 1 1,0 0-1,0 0 0,0 0 0,-6 4 0,3-1-399,1 0 0,1 0 0,-1 1 0,1 0 0,-10 11 0,6-5-433,1 1 0,0 1 0,1-1 0,1 1 0,0 1 0,-9 24 0,11-23-90,1 0 0,1 0 0,0 1 0,-2 34 0,5-45-335,1-1 0,-1 1 1,2 0-1,-1 0 0,0-1 0,1 1 1,0 0-1,1-1 0,-1 1 1,1-1-1,0 1 0,1-1 1,-1 0-1,1 0 0,0 0 0,0 0 1,0-1-1,5 6 0,-6-9-62,0 1-1,0-1 0,1 1 0,-1-1 0,0 0 0,1 1 0,-1-1 1,1-1-1,0 1 0,-1 0 0,1-1 0,-1 1 0,1-1 1,0 0-1,-1 0 0,1 0 0,0 0 0,0 0 0,-1 0 0,1-1 1,-1 1-1,1-1 0,0 0 0,-1 0 0,1 0 0,-1 0 0,0 0 1,1-1-1,-1 1 0,4-4 0,3-2-3,-1 0-1,1 0 1,-1-1-1,-1-1 1,1 1 0,6-11-1,-5 3-61,1 0 0,-2-1 0,0 0 0,-1-1 1,-1 1-1,0-1 0,-2-1 0,0 1 0,-1-1 0,-1 1 0,0-1 0,-3-35 0,-1 14-1122,-13-62-1,-17-33-5073,23 101 3658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7:33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189 296 320,'0'-1'512,"1"1"0,-1 0-1,1 0 1,-1-1 0,1 1-1,-1-1 1,0 1 0,1 0 0,-1-1-1,1 1 1,-1-1 0,0 1-1,0-1 1,1 1 0,-1-1 0,0 1-1,0-1 1,1 1 0,-1-1-1,0 1 1,0-1 0,0 0 0,0 1-1,0-1 1,0 1 0,0-1 0,0 1-1,0-1 1,0 0 0,0 1-1,-1-2 1,-2-19 6457,-17-25-4016,6 13-1506,-28-51 1,36 75-1414,1 0 1,-1 1-1,-1 0 0,1 1 0,-1-1 1,-1 1-1,1 0 0,-1 1 0,0 0 1,-13-7-1,2 6-608,19 7 508,-1 0 1,1 0-1,0 0 1,0 0-1,-1 0 1,1 0-1,0 0 1,-1 1-1,1-1 1,0 0-1,-1 0 1,1 0-1,0 0 1,0 0-1,-1 0 1,1 1-1,0-1 0,0 0 1,-1 0-1,1 0 1,0 0-1,0 1 1,0-1-1,-1 0 1,1 0-1,0 1 1,0-1-1,0 0 1,0 0-1,0 1 1,0-1-1,-1 0 1,1 1-1,0-1 1,0 0-1,0 0 1,0 1-1,0-1 1,0 0-1,0 1 1,0-1-1,0 0 1,0 1-1,0-1 1,0 0-1,1 0 0,-1 1 1,0-1-1,0 0 1,0 1-1,0-1 1,0 0-1,1 0 1,-1 0-1,0 1 1,0-1-1,1 0 1,6 13-1325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22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95 1992,'-2'-4'1464,"1"0"-1,-1 0 1,0 1-1,0-1 1,-1 1-1,-4-5 1,6 6-879,-1 0 0,0 0 0,0 0 0,0 1 0,-1-1 0,1 1-1,0 0 1,-1 0 0,-3-2 0,3 2-413,0 1 0,0-1-1,0 1 1,0 0 0,0 0 0,0 0-1,0 0 1,0 0 0,0 1 0,0 0-1,0-1 1,0 1 0,1 0 0,-1 0-1,0 0 1,0 1 0,1-1 0,-1 1-1,1 0 1,-1-1 0,-1 3 0,-10 8 103,2 0 1,0 1 0,0 0-1,1 1 1,1 1 0,0-1-1,1 1 1,1 1 0,-9 21-1,8-14 147,1 0-1,1 0 1,1 1-1,1 0 0,1 0 1,-1 32-1,4-48-280,1 0 1,0 0-1,0 0 0,1 0 0,0 0 1,0 0-1,1 0 0,0-1 1,1 1-1,-1 0 0,7 10 0,-9-17-125,1 1 0,1-1-1,-1 1 1,0-1 0,0 0-1,1 1 1,-1-1 0,0 0-1,1 0 1,-1 0 0,1 0-1,0 0 1,-1 0 0,1 0 0,0-1-1,-1 1 1,1 0 0,0-1-1,0 0 1,0 1 0,-1-1-1,1 0 1,0 0 0,0 0-1,0 0 1,0 0 0,-1-1-1,1 1 1,3-1 0,1-1-12,-1 0 0,1-1 0,0 1 0,-1-1 0,1-1 0,-1 1 0,0-1 0,6-6 0,9-8-151,-2-2 1,0 0-1,-1-1 1,-2-1-1,0-1 1,-1 0-1,-1 0 1,12-33-1,-16 31-696,0 0-1,-2 0 1,-1-1 0,6-51-1,-11 64-30,0 0 0,-3-24 0,-11-8-809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30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92 418 2489,'-37'39'13215,"9"9"-5501,23-36-6907,1 0 0,0 0-1,0 1 1,1 0 0,1-1-1,-1 22 1,2-24-759,1 0 1,0-1-1,1 1 1,0 0-1,0 0 1,1-1-1,0 1 1,1-1 0,0 0-1,1 1 1,0-1-1,0-1 1,1 1-1,0-1 1,0 0-1,1 0 1,0 0-1,1-1 1,-1 0-1,11 9 1,-12-13-28,1 1 1,-1-1 0,1 0-1,0 0 1,0 0 0,0-1-1,0 0 1,0 0-1,0-1 1,1 1 0,-1-1-1,0-1 1,11 1 0,-7-2-10,1 0 1,-1-1 0,1 0 0,-1 0 0,0-1-1,0-1 1,16-7 0,-6 1 2,-2-1 0,1-1 0,-2 0 0,0-2 0,0 0 0,-1-1 0,21-25 0,-27 28 21,0-1 1,-1-1-1,0 1 0,-1-2 0,0 1 0,-2-1 0,0 0 1,0-1-1,-1 1 0,-1-1 0,-1 0 0,0 0 0,-1 0 1,-1-1-1,0 1 0,-1 0 0,-1-1 0,0 1 1,-2 0-1,0 0 0,0 0 0,-1 0 0,-7-15 0,-4-1-250,0 2 0,-2-1 0,-2 2 0,0 0 0,-45-48 0,39 47 294,-7-12-203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41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1928,'22'-25'9297,"-5"-3"-4233,-13 21-4373,0-1 0,0 2-1,1-1 1,0 0 0,0 1 0,10-8 0,-7 7-285,1 2 1,0-1-1,1 1 1,-1 0 0,1 1-1,0 1 1,0-1 0,1 1-1,-1 1 1,1 0 0,-1 0-1,1 1 1,11 1 0,-20 0-393,0 0 1,-1 0 0,1 1-1,0-1 1,0 1 0,0-1-1,0 1 1,-1 0 0,1 0-1,0 0 1,0 0 0,-1 0-1,1 0 1,-1 0 0,1 1-1,-1-1 1,0 0 0,1 1-1,-1-1 1,0 1 0,0 0-1,0-1 1,0 1 0,0 0-1,-1-1 1,1 1-1,0 0 1,-1 0 0,1 0-1,-1 3 1,2 6-20,0 0 0,-2 1-1,0 22 1,0-27 21,-7 104-85,2-65-8,3 0-1,1-1 0,8 61 0,-6-99 74,0-1 0,0 1 0,1-1 0,0 0 0,0 1 0,1-1 0,-1 0 0,5 6 0,-6-10 6,1 0 0,0 0 0,-1 0 0,1 0 0,0-1 0,0 1 0,0 0 0,1-1 0,-1 0 0,0 1 0,0-1 0,1 0 0,-1 0 0,1 0 0,-1-1 0,1 1 0,-1 0 0,1-1 0,-1 0-1,1 0 1,0 1 0,3-2 0,5 0 43,-1 0-1,1-1 0,-1 0 0,1-1 0,-1 0 0,16-7 0,61-35 97,-38 18-273,87-29-2133,-98 41 1617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58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491 348 16,'36'-67'3673,"2"1"9282,-14 0-9963,-5 4 2561,-13 19-3496,-5 11-465,-6 21-616,-8 11-367,-19 33-345,-12 26-64,-23 46-56,-10 25 0,-8 30-48,-3 7-56,9 6-240,13-8-408,28-31-889,18-20 545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0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347 18 1184,'-4'-3'22554,"0"-1"-19975,2 3-2750,0 0 0,0-1-1,0 1 1,0 0 0,-1 0 0,1 0 0,0 1 0,0-1-1,-5 0 1,-6 2 1914,-34 14-1073,35-10-499,-1-1 0,0 0 1,0 0-1,0-1 1,0-1-1,-1 0 0,1-1 1,0-1-1,-1 0 0,1 0 1,-17-4-1,4-6-34,22 8-135,1 0-1,-1 0 1,1 1-1,-1 0 1,0-1 0,0 1-1,1 1 1,-1-1 0,0 0-1,-5 1 1,8 2-10,0 1 1,0 0-1,0 0 0,0-1 1,1 1-1,-1 0 0,1 0 1,-1 0-1,1 0 0,0-1 1,0 1-1,1 5 1,-1-3-5,2 20-3,1 1-1,1-1 1,1 1-1,10 27 1,3 22-5,-17-71-10,0 1 1,0-1 0,0 1-1,0-1 1,1 0-1,-1 1 1,1-1-1,0 0 1,1 0-1,-1 0 1,1 0-1,0-1 1,-1 1-1,2-1 1,-1 0 0,0 1-1,1-1 1,-1-1-1,1 1 1,0 0-1,0-1 1,8 4-1,-4-3 37,0 0 0,0 1 0,0 0-1,-1 0 1,1 1 0,11 10 0,21 12-9,-23-18-1,-1 1 0,0 1 0,0 0 0,-1 1 0,0 1 0,21 24 0,-29-29 5,-1 0 0,0 1-1,0 0 1,-1-1 0,0 2-1,-1-1 1,0 0-1,0 1 1,-1 0 0,0 0-1,-1 0 1,0 0-1,-1 0 1,1 13 0,-3-19 16,1 1 0,0-1 0,-1 1 1,0-1-1,0 0 0,0 1 0,-1-1 0,1 0 1,-1 0-1,0 0 0,0 0 0,-1 0 1,-4 5-1,2-2 62,-1-1 0,0 0 1,0-1-1,-1 0 0,1 0 1,-15 8-1,5-5 28,-1 0 0,0-2 1,0 0-1,-1-1 0,1 0 0,-20 2 1,22-5-99,1-1 0,-1 0 1,-25-3-1,35 2-131,0-1 0,0 0 1,1 0-1,-1 0 0,0 0 0,1-1 0,-1 0 0,1 0 0,-1 0 0,1-1 1,0 1-1,0-1 0,0 0 0,0 0 0,-3-4 0,6 5-64,0 1 0,0-1 0,0 1 0,0-1 0,1 1 0,-1-1 0,0 0 0,1 1 0,0-1 0,-1 0 0,1 0 0,0 1 0,0-1 0,0 0 0,0 0 0,0 1 0,0-1 0,0 0 0,0 0 0,1 1 0,-1-1 0,1 0 1,0 1-1,-1-1 0,1 0 0,0 1 0,2-4 0,10-16-1194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0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 2825,'17'11'20452,"-9"-1"-18988,1 8 1153,2 12-1417,3 6-320,-9 9-528,-3 2-152,-8-2-152,-9-5-128,-9-10-488,-6-7-496,-12-14-1296,-3-3-249,-15-10 1209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2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29 352,'21'6'4222,"14"3"8628,-18-9-7565,-4-7-3402,-13 6-1799,0 1-1,1 0 1,-1 0 0,0-1 0,0 1-1,1 0 1,-1 0 0,0-1 0,0 1-1,0 0 1,1-1 0,-1 1 0,0 0-1,0 0 1,0-1 0,0 1 0,0-1-1,0 1 1,0 0 0,0-1 0,0 1-1,0 0 1,0-1 0,0 1 0,0 0-1,0-1 1,0 1 0,0 0 0,0-1-1,0 1 1,0 0 0,0-1 0,-1 1-1,1 0 1,0-1 0,-14-7 1332,-17 0-459,14 5-865,-1 0 1,0 2-1,0 0 1,0 1-1,0 0 1,0 2-1,0 0 1,0 1-1,0 1 1,-20 7-1,38-10-95,-1 0-1,0 0 1,1-1-1,-1 1 0,0 0 1,1 0-1,-1 0 1,1-1-1,-1 1 0,1 0 1,0 0-1,-1 0 1,1 0-1,0 0 1,0 0-1,-1 0 0,1 0 1,0 0-1,0 0 1,0 0-1,0 0 0,1 0 1,-1 0-1,0 0 1,0 0-1,1 1 1,8 33-27,-7-28 28,90 347-43,-55-180 53,5 18-17,-25-128 2,12 99 0,-21-101 14,34 117 1,-19-129 17,-22-49-19,0-1-1,-1 0 1,1 1-1,0-1 1,0 0-1,0 0 1,0 0-1,0 0 1,0 0-1,0 0 0,0 0 1,0 0-1,0 0 1,0 0-1,0-1 1,0 1-1,0 0 1,0-1-1,0 1 1,1-2-1,26-8-136,-28 9 118,10-4-582,0 0 0,0-1 1,-1-1-1,0 1 0,-1-2 0,1 1 0,-1-1 1,-1 0-1,0-1 0,11-14 0,10-23-1861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5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336 369 1152,'0'1'621,"-1"0"0,1 1-1,0-1 1,0 0-1,0 1 1,0-1 0,0 1-1,0-1 1,0 0 0,0 1-1,0-1 1,1 0-1,-1 1 1,0-1 0,1 2-1,0-2-463,0 1-1,-1-1 0,1 1 0,-1-1 0,0 1 0,0-1 1,1 1-1,-1-1 0,0 1 0,0 0 0,0-1 0,-1 1 1,1-1-1,0 1 0,-1-1 0,1 1 0,0-1 0,-1 1 1,-1 1-1,-4 8-1222,4-8 923,0 1 0,-1 0 0,1-1 0,-1 1 0,0-1 0,-4 5 0,6-8 82,0 1 0,0-1 0,1 1 0,-1-1 1,0 0-1,1 0 0,-1 1 0,0-1 0,0 0 0,0 0 1,1 0-1,-1 0 0,0 0 0,0 0 0,0 0 1,1 0-1,-1 0 0,0-1 0,0 1 0,1 0 0,-1 0 1,0-1-1,0 1 0,1 0 0,-1-1 0,0 1 0,1-1 1,-1 1-1,1-1 0,-1 1 0,0-1 0,1 1 1,-1-1-1,1 0 0,-1 1 0,1-1 0,0 0 0,-1 1 1,1-1-1,0 0 0,-1 1 0,1-3 0,-4-4-296,0-1 0,1 0 0,0 1 0,1-1-1,-3-10 1,-5-45 1492,-1-6 2085,7 53-2179,-1 1 1,-1 0 0,0 1 0,0-1 0,-2 1 0,-13-19 0,19 30-828,-1-1 1,1 1-1,-1 0 1,0 0-1,-1 0 1,1 1-1,0-1 1,-1 1 0,1 0-1,-1 0 1,0 0-1,-7-3 1,8 5-122,0-1 0,-1 1 0,1 0 0,0 0-1,0 0 1,0 0 0,-1 1 0,1-1 0,0 1 0,0 0 0,0 0 0,0 0 0,0 0 0,0 0 0,0 1 0,0-1 0,1 1 0,-1 0 0,-3 2 0,1 1-15,-1 1 1,1-1-1,0 1 0,0 0 1,1 0-1,0 1 1,0-1-1,0 1 0,1 0 1,0 0-1,1 0 1,-1 0-1,-2 15 0,1 0 97,1 0-1,1 1 0,1 30 1,1-33 92,1 0 1,2-1 0,0 1-1,1-1 1,11 35-1,-12-48-189,-1-1-1,0 1 0,1-1 0,0 0 0,0 0 1,1 0-1,0-1 0,-1 1 0,1-1 0,8 7 1,-9-9-62,1 0 1,-1-1-1,0 1 1,0-1 0,1 0-1,-1 1 1,0-1 0,1-1-1,-1 1 1,1 0-1,-1-1 1,1 0 0,0 0-1,-1 0 1,1 0 0,-1 0-1,1-1 1,-1 0-1,5-1 1,0-1-4,1 0 1,-1-1-1,0 0 0,-1-1 0,1 1 1,-1-2-1,1 1 0,-2-1 0,1 0 1,-1 0-1,0-1 0,0 0 0,10-14 1,-3-1-13,0 1 1,-2-2-1,15-40 1,-15 28-675,-3-1-1,-1 0 1,-1 0 0,1-70-1,-7 99 399,5-43-1756,7 3 563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6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6 2849,'-30'-5'5657,"-3"22"6433,-7 17-11033,2 33 1231,8 12-528,21 13 81,13-13-473,24-24-632,8-16-360,11-37-304,2-9-40,-1-38-72,-1-14-176,-16-23-928,-7-5-1072,-15 2 1007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6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6 1816,'-1'-1'463,"1"1"-1,-1-1 0,1 1 1,-1-1-1,1 1 1,-1 0-1,0-1 0,1 1 1,-1 0-1,0-1 0,1 1 1,-1 0-1,0 0 1,0 0-1,1-1 0,-1 1 1,0 0-1,0 0 0,1 0 1,-1 0-1,0 1 0,1-1 1,-1 0-1,-1 0 1,-18 13 5223,-12 29-2526,28-37-2901,-7 12 264,1 1 0,1 1 0,0-1-1,1 1 1,1 1 0,1 0 0,1 0 0,1 0 0,0 0 0,2 1 0,0-1 0,2 37 0,1-45-397,1 0 0,0 1 0,0-1 0,1 0 0,1 0 0,0 0 0,1-1 0,0 1 0,12 19 0,-11-23-88,-1-1 0,2 0-1,-1 1 1,1-2 0,0 1-1,1-1 1,-1 0 0,1-1-1,0 0 1,1 0 0,-1-1-1,1 0 1,18 6 0,-20-8-48,0 0 1,1 0-1,-1-1 1,0 1-1,1-2 1,-1 1-1,1-1 1,-1 0-1,1-1 1,-1 0-1,1 0 1,-1-1-1,0 1 1,0-2-1,0 1 1,0-1-1,0 0 1,0 0-1,-1-1 1,1 0-1,-1 0 1,0-1-1,0 1 1,-1-1-1,1-1 1,-1 1-1,0-1 1,-1 0-1,1 0 1,5-10-1,-3 4-252,-1-1 0,-1 1 0,0-1 0,0 0 0,-1 0 0,-1 0 0,0-1 0,-1 0 0,0 1 0,-1-1 0,-1 0 0,0 1 0,-1-1 0,-1 0 0,0 0 0,-4-13 0,-18-38-1902,-8-2 831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7:34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11 632,'-3'-11'15147,"3"19"-13370,0-1-329,-3 3-408,-1 3-88,-8 7-199,-6 4-49,-14 12 192,-9 4-72,-9 6-184,-4 0-160,1-3-432,7-4-360,7-8-1328,7-9 968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05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0 1416,'15'12'4585,"-1"4"8226,-13 11-10595,-2 3 1745,-13 7-2008,-1 1-433,-9-8-696,-2-2-336,-8-11-336,-2-2-72,0-13-208,-1-6-176,3-14-800,0-5-936,10-7 1840,7 0-593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05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10 2152,'-12'-8'11150,"-1"7"-4686,11 1-6126,0 1 0,0-1 0,0 1 0,0 0 0,0 0 0,1 0 0,-1 0 0,0 0 0,0 0 0,1 1 0,-3 1 0,-3 4-308,1 1 0,0 0 0,0 0 0,-7 13 0,-1 6 282,1 0 0,2 1-1,0 0 1,2 1 0,1 1 0,2-1 0,1 1 0,1 0 0,1 0 0,2 0-1,1 1 1,1-1 0,7 37 0,-6-54-254,1 0 0,1 0 0,0 0 1,0 0-1,11 20 0,-13-30-60,-1 0 1,0-1 0,1 1-1,0 0 1,0-1 0,-1 1-1,2-1 1,-1 0 0,0 0-1,0 0 1,1 0 0,-1 0-1,1 0 1,-1 0-1,1-1 1,0 1 0,0-1-1,0 0 1,0 0 0,0 0-1,0 0 1,0-1 0,0 1-1,0-1 1,0 0 0,0 0-1,0 0 1,0 0-1,0 0 1,6-2 0,-1-1-69,0-1 1,0 0 0,-1 0-1,1-1 1,-1 1 0,0-2-1,-1 1 1,1-1 0,-1 0 0,0-1-1,-1 1 1,1-1 0,5-10-1,5-9-366,-1 0-1,18-44 0,-26 55 253,0-1 1,-1 0-1,-1-1 0,-1 1 0,0-1 0,3-28 0,-7 43 178,0 0-1,0 0 1,0 0-1,0 0 1,-1 0-1,1 0 0,0 0 1,-1 1-1,1-1 1,-1 0-1,0 0 1,0-2-1,0 4 3,1 0-1,0-1 1,-1 1 0,1 0-1,0-1 1,-1 1 0,1 0-1,-1 0 1,1-1-1,0 1 1,-1 0 0,1 0-1,-1 0 1,1 0 0,-1 0-1,1-1 1,-1 1 0,1 0-1,0 0 1,-1 0-1,1 0 1,-1 0 0,1 1-1,-1-1 1,1 0 0,-1 0-1,1 0 1,0 0 0,-1 0-1,0 1 1,-3 2-60,0 0 1,0 0 0,0 0-1,0 0 1,0 1 0,1 0-1,0-1 1,-4 6 0,-22 37-251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36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386 175 600,'25'-28'2001,"7"-9"5528,1-5-4768,-4 8 3096,-3 6-2640,-17 22 2296,-35 42-3769,-17 21-680,-27 46-495,-13 19-169,-7 21-256,4 7-80,20-7-272,15-9-456,27-27 375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37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93 271 304,'1'-46'12153,"1"1"-5521,1 10-3234,-5-70-1,2 103-3316,0 0 0,0 0 0,0 0-1,0 1 1,-1-1 0,1 0 0,-1 0 0,1 0 0,-1 0-1,0 0 1,0 0 0,0 1 0,0-1 0,0 0-1,0 1 1,0-1 0,0 1 0,-1-1 0,1 1 0,-1 0-1,-1-2 1,3 3-61,-1 0 0,0 0 0,1 0-1,-1 0 1,0 0 0,1 0 0,-1 0 0,0 0-1,1 0 1,-1 0 0,0 0 0,1 0-1,-1 1 1,1-1 0,-1 0 0,0 1 0,1-1-1,-1 0 1,1 1 0,-1-1 0,1 0 0,-1 1-1,0 0 1,-15 27 73,5 2 7,2 0-1,1 1 1,2 0-1,1 1 1,1 0 0,0 46-1,5-52 35,0-1 0,1 1 0,2-1 0,1 1-1,0-1 1,2-1 0,1 1 0,18 38 0,-19-50-97,0-1 0,1 1-1,1-2 1,0 1 0,0-1 0,18 15 0,-24-23-38,1 0 1,-1 0-1,1 0 0,0 0 1,0-1-1,0 1 0,1-1 1,-1 0-1,0-1 0,1 1 1,-1-1-1,1 1 1,0-2-1,-1 1 0,1 0 1,0-1-1,0 0 0,-1 0 1,1 0-1,0-1 0,0 1 1,-1-1-1,7-2 0,-5-1-33,0 1-1,1-1 0,-2-1 1,1 1-1,0-1 0,-1 0 1,0 0-1,0-1 0,0 0 1,-1 0-1,0 0 0,0 0 1,-1 0-1,1-1 0,-1 0 1,-1 0-1,3-7 0,-4 9 5,1-1-1,-1 1 1,0 0-1,0-1 1,-1 1-1,0-1 0,0 1 1,0 0-1,-1-1 1,-1-9-1,1 12 24,0 0 0,-1 0 1,1 0-1,0 0 0,-1 0 0,0 0 0,0 0 1,0 1-1,0-1 0,0 1 0,0-1 0,-1 1 1,1 0-1,-1 0 0,0 0 0,1 0 1,-1 0-1,-5-2 0,6 3 12,-1 0 0,1 0-1,0 1 1,-1-1 0,1 0 0,-1 1 0,1 0 0,-1 0-1,0-1 1,1 1 0,-1 1 0,1-1 0,-1 0 0,1 1-1,-1-1 1,1 1 0,-1 0 0,1 0 0,0 0 0,-1 0-1,1 0 1,-4 3 0,-1 1-956,-1 1 0,1 1-1,1-1 1,-11 14 0,17-20 908,-4 4-1413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22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98 2345,'14'-27'11347,"-11"20"-9777,1-1 0,-1 1-1,-1-1 1,0 0 0,0 1-1,0-1 1,0-9 0,-26 50 545,7 3-1958,1 1 0,1 0 0,-16 69 0,-11 119-605,30-151-67,11-70 443,0 5-456,-1 1 1,0-1-1,0 1 1,-1-1 0,-6 12-1,0-8-724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22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1872,'13'0'18628,"-3"9"-16547,-3 2 1400,4 12-1649,4 7-560,-1 21-688,-7 13-264,-3 20-216,0 6-56,-3-9-48,5-11-16,0-21-296,-6-10-304,-2-14-1152,-6-7-993,-1-8 1393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22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3 220 2032,'9'-22'6138,"-9"1"8161,-7 12-12515,3-3 1561,4-5-2161,5 0-968,7-1-120,7-5-240,7 1-320,8-1-672,5 4-1017,-5 6 3130,2 9-1337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23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98 499 2296,'-28'-66'11140,"4"-2"-4695,12 28-5075,2 0 0,1-1 0,3 0 0,1 0 0,2 0 1,3-49-1,5 62-617,-5 28-742,0 0-1,0 0 0,0 0 1,0 0-1,0-1 0,0 1 1,0 0-1,0 0 0,1 0 1,-1 0-1,0 0 0,0 0 1,0-1-1,0 1 0,0 0 1,1 0-1,-1 0 0,0 0 0,0 0 1,0 0-1,0 0 0,1 0 1,-1 0-1,0 0 0,0 0 1,0 0-1,0 0 0,1 0 1,-1 0-1,0 0 0,0 0 1,0 0-1,1 0 0,-1 0 0,0 0 1,0 0-1,0 0 0,0 0 1,1 0-1,-1 0 0,10 14 114,0 8-94,-1 2 1,-1-1-1,9 44 0,-9-33-489,15 41 0,-19-66-49,0 1-1,1-1 0,0 0 1,0 0-1,1-1 0,0 0 1,0 0-1,13 12 0,11 0-1176,2-10 370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0:23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19 2136,'-23'-13'11862,"-1"8"-4533,17 4-6501,1 1 0,0 1 0,-1-1 0,1 1 0,0 1 0,-9 2 0,1 1-753,0 0 1,1 2-1,-1-1 0,2 2 0,-14 9 0,12-2-241,14-14 157,0-1 0,-1 1-1,1-1 1,0 1 0,0-1-1,0 1 1,0-1-1,0 1 1,0-1 0,0 1-1,0 0 1,0-1 0,0 1-1,0-1 1,1 1-1,-1-1 1,0 1 0,0-1-1,0 1 1,1-1 0,-1 0-1,1 1 1,1 2-28,1-1 0,0 0 0,-1 1 0,1-1 1,0-1-1,1 1 0,5 2 0,3 2 62,7 5-52,-1 2-1,0-1 1,0 2-1,-1 1 1,-1 0-1,0 1 1,-1 0-1,-1 1 1,-1 1-1,18 32 1,-21-33 134,-1 1-1,0 1 1,-2 0 0,0 0 0,-1 0-1,-1 1 1,-1 0 0,-1 0 0,-1 0-1,0 0 1,-3 35 0,1-47-102,-1-1-1,-1 0 1,0 1 0,0-1 0,0 0-1,-1 0 1,0-1 0,0 1 0,0 0-1,-1-1 1,0 0 0,-1 0 0,1 0-1,-1 0 1,0-1 0,-1 0 0,1 0-1,-1 0 1,0-1 0,0 0 0,-11 6-1,-4-1-624,0 1 0,-1-2 0,0-1 0,-1-1 0,-37 5 1,13-3 377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44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92 632,'1'1'366,"0"-1"0,0 1 0,0-1 0,0 1 0,0-1 0,0 0 0,0 0 0,0 0 0,0 1 0,0-1 0,0 0 0,0 0 1,1-1-1,-1 1 0,0 0 0,0 0 0,0 0 0,0-1 0,0 1 0,0 0 0,0-1 0,1 0 0,28-18 3215,-7 5-815,-21 14-2525,-1-1 0,1 1 0,-1-1 0,0 0 0,0 1 0,1-1 0,-1 0-1,0 1 1,0-1 0,0 0 0,0 0 0,0 0 0,0 0 0,0 0 0,0 0 0,0-1 0,0 1 0,0 0 0,-1 0 0,1-1 0,-1 1 0,1 0 0,-1-1-1,1 1 1,-1 0 0,0-1 0,1-1 0,-2 1-115,1 1 0,-1 0-1,1-1 1,-1 1 0,0 0 0,1 0 0,-1-1-1,0 1 1,0 0 0,0 0 0,0 0-1,0 0 1,0 0 0,0 0 0,0 0-1,0 1 1,-1-1 0,1 0 0,0 0-1,0 1 1,-1-1 0,1 1 0,-1-1-1,1 1 1,0 0 0,-1 0 0,-1-1-1,-13-1-85,1 1 0,0 1-1,-1 0 1,1 0-1,-18 4 1,-6 0-17,24-3 15,-1 2 144,16-2-175,-1 0 0,1 1 1,0-1-1,-1 0 0,1 0 0,0 1 1,0-1-1,0 0 0,0 1 0,0-1 0,0 0 1,0 0-1,1 1 0,-1-1 0,1 1 1,13 60 243,39 103 0,-2-10 49,-42-112-154,-2 0 0,3 63 0,4 28 603,-13-131-740,0-1 0,0 0-1,1 0 1,-1 0 0,1 0 0,-1 0-1,1 0 1,0 0 0,0 0-1,0-1 1,0 1 0,0-1 0,0 1-1,0-1 1,1 0 0,-1 0-1,0 0 1,1 0 0,-1 0 0,1-1-1,-1 1 1,4 0 0,4 1-149,0 0 1,0-1 0,0 0 0,17 0-1,-22-2-97,0 0 1,0 1-1,0-2 0,0 1 0,-1-1 1,1 1-1,-1-1 0,1 0 0,-1-1 0,1 1 1,-1-1-1,0 0 0,0 0 0,0 0 0,-1-1 1,1 1-1,4-7 0,21-30-1123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7:43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471 99 1696,'3'-5'1944,"-1"0"0,1 0 0,-2-1 0,1 1 0,-1-1 0,2-8 0,-2-35 3336,-1 49-5261,0 0-1,0 0 0,0 0 1,0-1-1,0 1 0,0 0 1,0 0-1,0 0 0,0-1 1,0 1-1,0 0 0,0 0 1,-1 0-1,1 0 0,0 0 1,0-1-1,0 1 0,0 0 1,0 0-1,0 0 0,-1 0 1,1 0-1,0 0 0,0 0 1,0 0-1,0-1 0,-1 1 1,1 0-1,0 0 0,0 0 1,0 0-1,0 0 0,-1 0 1,1 0-1,0 0 0,0 0 1,0 0-1,-1 0 0,1 0 1,0 0-1,0 0 0,0 0 0,0 0 1,-1 0-1,1 1 0,0-1 1,0 0-1,0 0 0,0 0 1,0 0-1,-1 0 0,1 0 1,0 0-1,0 1 0,0-1 1,0 0-1,0 0 0,0 0 1,-1 0-1,1 0 0,0 1 1,0-1-1,0 0 0,0 0 1,0 0-1,-12 14 298,-45 77 223,31-48-383,-1-2 1,-44 51-1,-79 52 189,21-21-1597,122-117-157,14-15 379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45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21 2417,'-16'-12'9314,"-4"5"-3627,15 6-5067,0 1 0,0-1 1,-1 1-1,1 0 0,0 0 0,-9 2 0,9-1-503,1 0 1,-1 0-1,0 1 1,0-1 0,0 1-1,1 0 1,-1 0-1,1 1 1,0 0-1,0-1 1,0 1-1,0 1 1,0-1 0,0 0-1,-3 6 1,2-1 19,1 0 0,0 1 1,1-1-1,0 1 1,1 0-1,-1 0 0,2 0 1,-1 0-1,1 1 0,1-1 1,0 14-1,0-17-95,1-1 0,-1 1-1,1-1 1,1 1 0,-1-1-1,1 1 1,0-1 0,0 0 0,4 6-1,-5-9-38,1 1 0,0-1-1,-1 0 1,1 0-1,0 0 1,0 0 0,1 0-1,-1 0 1,0 0-1,1-1 1,-1 1 0,1-1-1,-1 0 1,1 0-1,-1 0 1,1 0 0,0 0-1,4 0 1,-4 0-24,1-1 0,-1 0 1,1 0-1,-1 0 0,0-1 0,1 1 1,-1-1-1,1 0 0,-1 0 0,0 0 0,0 0 1,0 0-1,0-1 0,0 0 0,0 1 1,0-1-1,0 0 0,0 0 0,-1-1 1,1 1-1,-1-1 0,0 1 0,0-1 1,0 0-1,0 1 0,0-1 0,0 0 1,1-4-1,4-8-457,-1-1 1,0 0-1,0-1 0,2-18 1,-7 33 394,9-46-1540,-3-2 568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45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81 2264,'-2'-6'1492,"0"-1"-1,0 1 0,0 0 0,-1 0 1,0 1-1,-1-1 0,1 1 0,-1-1 0,-6-6 1,9 11-1308,-1-1 1,1 1-1,-1 0 1,0-1 0,1 1-1,-1 0 1,0 0 0,0 0-1,1 0 1,-1 0-1,0 1 1,0-1 0,0 1-1,0-1 1,0 1 0,0-1-1,0 1 1,0 0-1,0 0 1,0 0 0,0 0-1,0 1 1,0-1 0,0 0-1,0 1 1,0 0-1,0-1 1,0 1 0,0 0-1,0 0 1,0 0 0,1 0-1,-1 0 1,-2 2-1,-3 4 77,0 0-1,1 0 0,-1 0 0,1 1 0,1 0 0,-1 1 0,1-1 0,1 1 0,0 0 1,0 0-1,-4 14 0,4-10-103,0 1 0,1 0 0,1 0 0,0 0-1,1 1 1,0-1 0,2 22 0,0-33-172,-1 1-1,1-1 1,-1 1-1,1 0 1,0-1-1,1 1 1,-1-1-1,1 0 1,-1 1-1,1-1 1,0 0-1,0 0 1,0 0-1,1 0 1,-1-1-1,1 1 0,-1-1 1,1 1-1,0-1 1,0 0-1,0 0 1,0 0-1,0 0 1,1-1-1,-1 1 1,1-1-1,-1 0 1,1 0-1,-1 0 1,1 0-1,-1-1 1,1 1-1,0-1 1,-1 0-1,1 0 1,0-1-1,-1 1 1,1-1-1,-1 1 1,1-1-1,-1 0 1,1-1-1,5-2 1,-3 1-92,0-1 1,0 0 0,0-1 0,0 1 0,-1-1-1,0-1 1,0 1 0,0-1 0,-1 1 0,0-1-1,0 0 1,0-1 0,-1 1 0,0-1 0,4-10-1,14-38 159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46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 1960,'-6'1'1487,"1"1"-1,0 0 1,0 0-1,0 0 1,0 1-1,0-1 1,0 1-1,1 0 1,-6 5-1,3-2-676,1 1 0,0 0-1,0 0 1,1 0 0,-6 8-1,1 4-41,0 1 0,2 0 0,-12 37 0,16-42-391,1 0 0,0 0 0,1 0 1,0 0-1,1 0 0,2 16 1,-1-27-307,0-1 0,1 1-1,-1 0 1,1-1 0,0 1 0,0-1 0,1 0 0,-1 1 0,1-1 0,-1 0 0,1 0 0,0 0 0,4 5 0,-4-7-58,0 1 0,0 0-1,1-1 1,-1 0 0,0 0 0,1 0 0,-1 0-1,1 0 1,-1 0 0,1 0 0,-1-1-1,1 1 1,-1-1 0,1 0 0,0 0-1,-1 0 1,1 0 0,0 0 0,-1-1 0,1 1-1,3-2 1,2 0-16,-1-1 0,0 1 0,1-1 0,-1-1 0,0 0 0,0 0 0,-1 0 0,1-1 1,-1 1-1,0-2 0,-1 1 0,1-1 0,-1 1 0,0-2 0,0 1 0,-1 0 0,0-1 0,0 0 0,0 0 0,3-10 0,-3 7-276,-1 0 1,0 0-1,0 0 0,-1 0 0,-1 0 0,1 0 1,-2-1-1,1 1 0,-2 0 0,1-1 1,-1 1-1,-1 0 0,0 0 0,0 0 1,-5-12-1,-5-8-1756,-3-3 710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07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70 163 336,'10'-5'2006,"0"0"0,-1 0-1,1-1 1,-2-1 0,1 1 0,12-14 0,-16 16-1593,-1 0 0,-1-1 0,1 1 1,0-1-1,-1 0 0,0 0 0,0 0 0,-1 0 1,1 0-1,-1-1 0,0 1 0,-1-1 0,3-11 1,-4 16-352,0 0 0,0 0 0,0 0 0,0 0 0,0 0 0,0 0 0,0 0 0,0 0 0,-1 0 0,1 0 0,0 0 0,-1 0 0,1 0 1,0 1-1,-1-1 0,1 0 0,-1 0 0,1 0 0,-1 0 0,0 0 0,1 1 0,-1-1 0,0 0 0,0 1 0,1-1 0,-1 0 0,0 1 0,0-1 0,0 1 1,0-1-1,0 1 0,0 0 0,0-1 0,0 1 0,0 0 0,0 0 0,0 0 0,0-1 0,0 1 0,0 0 0,0 0 0,0 1 0,0-1 0,0 0 0,0 0 1,0 0-1,0 1 0,-1-1 0,-4 2 25,-1 0 0,1 0 0,0 0 0,0 1 0,0 0 0,-7 4 0,0 2-54,0 0 0,0 2 1,-14 14-1,23-21-29,0 1 1,0-1 0,1 0-1,-1 1 1,1 0-1,0 0 1,0 0-1,1 0 1,0 0-1,0 1 1,0-1-1,-2 12 1,4-16-4,1 0 0,-1 1 0,0-1 0,1 0 0,-1 0 0,1 0 0,0 1 0,-1-1 0,1 0 0,0 0 0,0 0 0,0 0 0,0 0 0,0 0 0,0 0 0,0 0 0,0-1 0,0 1 0,0 0 0,0-1 0,0 1 0,1 0 0,1 0 0,41 15 168,-24-8 45,24 11 1016,76 46 0,-106-55-1096,-1 0 0,0 0-1,0 1 1,-1 1 0,0 0-1,-1 0 1,0 1-1,17 28 1,-10-2 4,-1 1 0,-1 0 0,-3 1 0,-1 1 1,-2 0-1,-2 0 0,-2 1 0,1 66 0,-6-100-124,-1-1 0,-1 1 0,0-1-1,0 0 1,0 1 0,-1-1 0,-1 0 0,-5 14 0,7-20-9,0 0-1,0 0 1,0 0 0,-1 0-1,1 0 1,-1 0 0,0 0-1,1 0 1,-1-1-1,0 1 1,0-1 0,0 1-1,0-1 1,0 0 0,0 0-1,0 0 1,-1 0 0,1 0-1,0 0 1,-1-1 0,1 1-1,0-1 1,-1 1 0,1-1-1,-1 0 1,1 0 0,0 0-1,-1 0 1,1-1 0,-1 1-1,1-1 1,0 1 0,-1-1-1,-2-1 1,1 0-6,-1 0 1,0-1-1,1 0 1,-1 1-1,1-2 1,0 1-1,0 0 1,0-1-1,1 0 1,-1 0-1,1 0 1,0 0-1,0 0 1,0-1-1,1 1 1,-1-1-1,1 0 1,0 0-1,1 0 1,-1 0-1,-1-9 1,-1-10-5,0 1-1,2-1 1,0-31 0,3-26 1,4 0 1,3 1-1,21-92 0,-23 148-708,2-1 0,0 1 0,2 0 0,0 1 0,2 0-1,0 1 1,2 0 0,18-23 0,-21 27-1409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31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0 1816,'10'5'3993,"-1"1"0,0 0 0,13 11 0,-14-10-2349,0 1-1,0 0 1,11 16 0,-15-19-1405,0 1 1,-1 0 0,0 0-1,0 0 1,0 0 0,-1 0-1,1 0 1,-1 1-1,-1-1 1,0 1 0,0 0-1,0-1 1,0 1 0,-1 0-1,0 0 1,-2 9 0,1-11-188,-1 0 1,0 0 0,0-1 0,-1 1-1,1 0 1,-1-1 0,0 1 0,0-1-1,-1 0 1,1 0 0,-1 0-1,0-1 1,0 1 0,0-1 0,0 0-1,-1 0 1,1-1 0,-1 1-1,0-1 1,1 0 0,-1 0 0,-8 2-1,0 0-72,-1-1 0,0 0-1,0 0 1,0-2-1,0 1 1,0-2 0,-17-1-1,26 1-147,0-1-1,1 0 0,-1 0 1,1 0-1,-1 0 0,1-1 1,0 1-1,-1-1 0,1 0 1,0-1-1,-6-3 0,8 4-136,1 0 0,-1 0 0,0 0 0,0 0 0,1 0 0,0 0-1,-1 0 1,1 0 0,0-1 0,0 1 0,0-1 0,0 1 0,1-1 0,-1 1-1,1-1 1,-1 1 0,1-1 0,0 1 0,0-1 0,0 0 0,0 1-1,1-4 1,9-33-2711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32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2 248,'26'-1'11357,"9"0"-1944,-2 6-4740,-30-4-4538,0 1-1,0-1 1,0 1-1,0-1 1,0 1-1,0 0 1,-1 0-1,1 0 1,0 0-1,-1 0 0,0 1 1,1-1-1,-1 1 1,0 0-1,-1-1 1,1 1-1,0 0 1,-1 0-1,2 5 1,1 4-83,0 1 0,-1-1 1,-1 1-1,0 0 1,0 0-1,-2 0 0,1 0 1,-3 14-1,-17 107 66,-30 71-20,13-58-49,35-144-48,-1 6 4,0-1-1,1 0 1,0 0-1,0 1 1,1 10 0,0-18-3,0 0 0,0 0 0,1-1 0,-1 1 0,0 0 0,0 0 0,1 0 1,-1 0-1,0 0 0,1 0 0,-1 0 0,1-1 0,0 1 0,-1 0 0,1 0 1,0-1-1,-1 1 0,1 0 0,0-1 0,1 2 0,-1-2 4,1 1-1,-1-1 0,1 0 1,0 1-1,-1-1 0,1 0 1,-1 0-1,1 0 0,0 0 1,-1-1-1,1 1 0,-1 0 1,1-1-1,-1 1 0,1-1 1,2 0-1,7-4 16,0-1-1,0 0 1,-1-1 0,1 1-1,-1-2 1,-1 0 0,0 0-1,15-17 1,61-86-1782,-58 72 35,9-9 415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10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328 106 2425,'18'-29'5513,"1"1"6841,-6 4-10729,0 5 983,-7 13-1039,-4 8-17,-17 30-536,-11 17-192,-27 36-416,-9 12-200,-11 31-136,3 4-160,15-8-1320,10-7 928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11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11 1976,'4'-2'1737,"-1"1"0,1-1-1,0 1 1,-1 0-1,1 0 1,0 0-1,5 0 1,-7 1-920,1 0 0,-1 0 0,1 0 0,-1 1 0,1-1 0,-1 1 0,0-1 0,1 1 0,3 1 0,-3 0-495,0 0 0,-1 0 0,1 0 0,0 0 0,-1 0 0,0 0 0,1 1 0,-1-1 0,0 1 0,0-1 0,0 1 0,-1 0 0,1 0 0,-1 0 0,2 4 0,-1-1-481,0 0-1,-1 0 1,1 0 0,-1 0 0,-1 0 0,1 1-1,-1-1 1,0 0 0,-1 0 0,1 0-1,-1 0 1,-3 11 0,3-13 391,-1 0 1,1 0-1,-1 0 0,0 0 1,0 0-1,-5 5 0,1-2-209,-1-1-1,1 0 1,-1 0-1,-1-1 1,1 0 0,-1 0-1,0 0 1,0-1-1,-15 5 1,19-7-150,-1 0 1,0 0 0,0-1 0,0 0 0,0 0-1,-1 0 1,1 0 0,0-1 0,0 0 0,0 0-1,-1-1 1,1 1 0,0-1 0,0 0 0,0 0 0,0-1-1,0 1 1,-5-4 0,8 4-222,1 0 1,-1 0-1,1 0 1,0 0-1,0 0 1,-1 0-1,1 0 1,0-1-1,0 1 1,0 0-1,0-1 1,0 1-1,0-1 0,1 0 1,-1 1-1,0-1 1,1 1-1,-1-1 1,1-2-1,-1-18-3105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12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1744,'28'-9'12074,"-2"-7"-5941,23-28-3154,-12 10-826,-28 26-1833,0 1 0,1 1 0,0-1 0,1 2 0,-1-1 0,20-6 0,-27 11-286,1 0-1,-1 0 0,1 1 1,-1-1-1,1 1 0,0 0 1,-1 0-1,1 0 0,-1 1 1,1-1-1,-1 1 0,1 0 1,-1 0-1,1 0 0,-1 0 1,0 0-1,1 1 0,-1 0 1,0 0-1,0-1 0,0 2 1,0-1-1,-1 0 0,1 1 1,0-1-1,1 4 0,5 5-9,0 1 0,-1 1-1,-1-1 1,0 1-1,-1 1 1,-1-1 0,0 1-1,0 0 1,-2 0-1,0 0 1,0 1 0,0 20-1,-1 21-36,-10 110-1,1-51-7,6-83 0,-1-10-22,2 0-1,0 1 0,1-1 0,8 36 0,-9-58 41,0 1 1,0 0-1,0 0 0,0 0 0,0-1 1,0 1-1,1 0 0,-1 0 1,0 0-1,0-1 0,1 1 1,-1 0-1,0-1 0,1 1 0,-1 0 1,1-1-1,-1 1 0,1 0 1,0-1-1,-1 1 0,1-1 0,-1 1 1,1-1-1,0 1 0,-1-1 1,1 0-1,0 1 0,0-1 1,-1 0-1,1 1 0,0-1 0,0 0 1,0 0-1,-1 0 0,1 0 1,0 0-1,0 0 0,0 0 0,-1 0 1,1 0-1,0 0 0,0 0 1,0 0-1,-1-1 0,1 1 1,0 0-1,0 0 0,-1-1 0,1 1 1,0-1-1,-1 1 0,1-1 1,0 1-1,-1-1 0,1 1 0,-1-1 1,1 0-1,-1 1 0,1-1 1,0 0-1,6-7-2,0 0-1,0-1 1,7-13 0,-11 18 2,11-20-207,-1-2 0,-1 0 0,-1 0 0,9-34 0,3-9-2129,-5 26 1176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40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69 198 208,'1'-5'576,"4"-46"7337,-4 49-7430,-1 1-1,0-1 1,0 0 0,0 1 0,0-1 0,0 0 0,-1 1 0,1-1 0,0 1 0,-1-1 0,1 0 0,-1 1 0,0-1 0,1 1-1,-1 0 1,0-1 0,0 1 0,0-1 0,0 1 0,0 0 0,0 0 0,-1 0 0,1-1 0,0 1 0,-2 0 0,3 0-398,-1 1 1,1 0 0,0 0 0,-1 0 0,1 0 0,0 0 0,-1 0 0,1 0 0,-1 0 0,1 0-1,0 0 1,-1 0 0,1 0 0,0 1 0,-1-1 0,1 0 0,0 0 0,-1 0 0,1 0 0,0 1-1,-1-1 1,1 0 0,0 0 0,0 1 0,-1-1 0,1 0 0,0 0 0,0 1 0,-1-1 0,1 0-1,0 1 1,0-1 0,0 1 0,-6 10 370,0-1 0,1 2 1,1-1-1,0 1 0,0-1 0,-3 25 0,-5 75 441,12-102-850,1 0 0,-1 0 0,1-1 0,1 1 0,-1 0 0,2-1-1,-1 1 1,6 11 0,-8-18-50,1 0 1,0 0-1,0 0 1,0 0-1,0 0 0,1 0 1,-1-1-1,0 1 1,1 0-1,-1-1 0,1 1 1,-1-1-1,1 0 1,0 1-1,0-1 0,0 0 1,0 0-1,-1 0 1,1 0-1,1-1 0,-1 1 1,0 0-1,0-1 1,0 1-1,0-1 0,0 0 1,0 0-1,1 0 0,-1 0 1,0 0-1,0 0 1,0-1-1,0 1 0,0-1 1,0 1-1,1-1 1,-1 0-1,0 0 0,3-2 1,2-2-136,1 0 1,-1 0-1,0-1 1,0 0-1,-1-1 1,1 0-1,-1 0 1,-1 0-1,0-1 1,0 1-1,0-1 1,6-16-1,-1 1-688,-1-1-1,-1 0 0,7-37 0,-12 46 233,-1 1 0,-1-1 0,0 0-1,-1 1 1,-1-17 0,-1 22-328,1-1 1,-2 0 0,1 1-1,-1 0 1,-4-10-1,-12-16-1972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7:43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2369,'9'6'15227,"-2"8"-14011,10 19 864,9 13-455,11 20-329,-3 4-328,1-5-536,-1-6-160,-3-12-200,6-3-64,0-5-1528,-2-6 1104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43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1 397 1664,'13'-59'12917,"-1"0"-5944,45-189-561,-56 245-6320,-1 1 1,1-1-1,0 1 1,0-1-1,0 1 1,0 0 0,0-1-1,1 1 1,-1 0-1,3-3 1,-4 5-74,1-1 0,-1 1 0,0 0 0,1 0 0,-1 0 0,0 0 1,1 0-1,-1 0 0,0 0 0,1 0 0,-1 0 0,0 0 1,1 0-1,-1 0 0,0 0 0,1 0 0,-1 0 0,0 0 1,1 0-1,-1 0 0,0 1 0,1-1 0,-1 0 0,0 0 1,1 0-1,-1 0 0,0 1 0,0-1 0,1 0 0,-1 0 1,0 1-1,0-1 0,0 0 0,1 0 0,-1 1 0,0-1 1,0 0-1,0 1 0,0-1 0,0 0 0,1 1 0,2 7 81,0 0-1,-1 1 0,1-1 1,0 13-1,7 63-551,-3 149 0,-7-197-220,0 11-135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46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239 179 2473,'-34'-8'10864,"2"11"-4418,26-1-5941,-1 1 0,1-1-1,0 1 1,0 0 0,0 1 0,0-1-1,1 1 1,-6 5 0,0 1-406,1 0 0,1 1 0,0 0 0,0 0 0,1 1 0,0 0-1,-9 21 1,11-18 69,0 0-1,1 0 1,1 0-1,0 0 1,-3 26-1,7-34-94,-1-1 0,1 0 0,0 0-1,1 1 1,0-1 0,0 0 0,0 0 0,0 1 0,1-1 0,0 0-1,0 0 1,1-1 0,0 1 0,0-1 0,0 1 0,8 8 0,-9-11-57,0-1 0,1 0 0,-1 1 0,1-1 0,0 0 0,0 0 0,0-1 0,0 1 0,0-1 1,0 1-1,0-1 0,0 0 0,1 0 0,-1-1 0,0 1 0,1-1 0,-1 1 0,0-1 1,1 0-1,-1 0 0,0 0 0,1-1 0,-1 1 0,1-1 0,-1 0 0,0 0 0,0 0 1,0 0-1,0-1 0,1 1 0,-2-1 0,5-3 0,8-5-37,0 0 1,-1-2-1,-1 1 0,24-28 1,-34 36 27,19-20-291,-1-1 0,-2-1-1,27-44 1,-42 62 182,0 0 0,0-1 0,-1 1 0,0-1 0,-1 0-1,0 0 1,0 0 0,0 0 0,-1 0 0,-1-1-1,1 1 1,-1 0 0,-1 0 0,1-1 0,-1 1 0,-1 0-1,0 0 1,0 0 0,-4-9 0,-3-3-590,0 1 0,-1 0 0,-2 1 0,0 0 0,-24-28 0,16 26-376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50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107 320 1656,'9'-21'15859,"-8"-19"-8273,-1 8-5334,1 28-2064,0-6 78,0 0 0,0 0 0,-1 0 0,0 0 0,-3-18 0,3 28-263,0 0-1,0-1 1,0 1 0,0 0-1,0 0 1,0-1 0,0 1-1,0 0 1,0 0 0,0-1-1,0 1 1,0 0 0,-1 0-1,1-1 1,0 1 0,0 0-1,0 0 1,0 0 0,-1-1-1,1 1 1,0 0 0,0 0-1,-1 0 1,1 0 0,0-1-1,0 1 1,0 0 0,-1 0-1,1 0 1,0 0 0,-1 0-1,1 0 1,0 0 0,0 0-1,-1 0 1,1 0 0,0 0-1,0 0 1,-1 0 0,-10 9 15,-8 19-32,6-1 60,1-1 1,1 2 0,1 0-1,1 0 1,2 0 0,1 1-1,1 0 1,1 1 0,2-1-1,1 0 1,1 1 0,5 32-1,-4-56-33,0 0 0,0 0 0,1 0 0,-1-1 0,2 1 0,-1 0 0,0-1 0,1 1 0,0-1 0,1 0 1,6 9-1,-8-13-11,-1 1 0,0-1 0,1 0 0,-1 0 1,1-1-1,-1 1 0,1 0 0,-1 0 0,1-1 1,-1 1-1,1-1 0,0 1 0,-1-1 0,1 0 1,0 1-1,-1-1 0,1 0 0,2 0 1,-1-1-3,0 0 1,0 0 0,0 0 0,0 0 0,0 0-1,0-1 1,-1 1 0,1-1 0,0 0 0,-1 0-1,1 0 1,-1 0 0,3-3 0,8-9-23,-1 0 0,-1-1 1,0-1-1,-1 0 0,-1 0 1,0-1-1,-2 0 0,0 0 0,0-1 1,4-20-1,-7 21-30,-1-1 0,0 1 0,-1-1 0,-1 1-1,-1-1 1,0 0 0,-1 1 0,-1-1 0,-1 1 0,0-1 0,-8-20 0,-2 3-517,-31-57 0,-5 12-5200,45 74 4849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7:49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93 792,'1'0'433,"-1"0"0,1 0 0,-1 0 0,1 0 0,-1 0 0,1-1 0,-1 1 0,1 0 0,-1 0 0,1-1 0,-1 1 0,1 0 0,-1-1 0,0 1 0,1 0 0,-1-1 0,1 1 0,-1 0 0,0-1 0,0 1 0,1-1 0,-1 1 0,0-1 0,0 1 0,1-1 0,-1 1 0,0-1 0,0 1 0,0-1 0,-8-13 4371,-24-6-3158,19 15-1185,-1 0 1,-21-3-1,22 5 117,-1 0 0,1-1 0,-13-6 0,23 8-475,0 1 0,0 0 1,0-1-1,0 1 0,0 0 0,0 0 1,0 1-1,0-1 0,0 1 1,0-1-1,0 1 0,0 0 0,0 0 1,0 1-1,-1-1 0,-2 1 1,4 0-95,1 1 0,-1-1 0,0 0 0,1 1 0,-1-1 0,0 1 0,1-1 0,0 1 0,-1 0 0,1 0 0,0-1 0,0 1 0,0 0 0,0 0 0,0 0 0,1 0 0,-1 0 0,0 1 0,1-1 0,0 0 0,-1 0 0,1 0 0,0 4 0,-14 213 204,12-177-179,-1 50 11,17 171 1,5 92 103,-4-35-54,11 78 704,-2-16-646,2-207 173,3 41 477,-17-27-626,57 290 0,-46-366 458,9 125 1,39 184-467,-13-113-168,-44-198 11,-5-1 0,-5 1 0,-10 115 1,3-147-9,9 91 1,0-42 1,-10 210 16,-2-157-21,20 182 0,0-162 10,6 45 3,53 207-14,-14-40 50,-50-335-44,30 184 10,-31-199-8,-3 0 0,-7 126 1,-1-59-2,-5 19-6,1 38 7,8-175 5,1-1 0,0 1 0,0-1 0,5 13 1,-5-19-22,-1-1 0,1 1 0,0-1-1,0 1 1,0-1 0,1 0 0,0 0 0,0 0 0,0-1 0,0 1 0,0-1 0,6 6 0,-8-9-20,0 1 1,0 0-1,1-1 0,-1 1 0,0-1 1,0 0-1,0 1 0,0-1 0,1 0 0,-1 1 1,0-1-1,0 0 0,1 0 0,-1 0 1,0 0-1,0 0 0,0-1 0,1 1 1,-1 0-1,0 0 0,0-1 0,0 1 0,0-1 1,1 1-1,-1-1 0,0 0 0,0 1 1,0-1-1,0 0 0,0 0 0,0 1 0,-1-1 1,1 0-1,0 0 0,0 0 0,-1 0 1,1 0-1,0 0 0,0-2 0,3-5-317,0-1-1,-1 0 0,1 1 1,1-13-1,-2 10-289,8-26-1205,-3-8 622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14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123 154 2849,'-4'-24'11233,"-8"8"-4722,10 15-6384,1 1 1,0-1-1,0 1 1,-1-1 0,1 1-1,0 0 1,-1-1-1,1 1 1,-1 0 0,1 0-1,0 0 1,-1 0-1,1 1 1,-1-1-1,1 0 1,0 0 0,-1 1-1,1-1 1,0 1-1,0-1 1,-1 1 0,1 0-1,0-1 1,0 1-1,0 0 1,0 0 0,0 0-1,0 0 1,0 0-1,-2 2 1,-3 4 49,1 0 1,-1 0-1,1 1 1,1 0-1,-1 0 1,1 0-1,1 1 1,0-1-1,0 1 1,-3 16-1,0 5 341,-3 58-1,8-73-406,1 1-1,1 0 1,0 0-1,1 0 1,0-1-1,8 25 1,-9-36-100,0 0 1,1-1-1,-1 1 1,1 0 0,-1-1-1,1 1 1,1-1-1,-1 0 1,0 0 0,1 0-1,-1 0 1,1 0-1,0 0 1,0-1 0,0 1-1,1-1 1,-1 0-1,0 0 1,1 0 0,-1 0-1,1-1 1,0 1-1,0-1 1,-1 0 0,1 0-1,0 0 1,0-1-1,0 1 1,0-1 0,0 0-1,0 0 1,4-1-1,2-1-12,0 0 0,-1-1 0,1-1-1,0 1 1,-1-1 0,0-1 0,0 1-1,0-2 1,-1 1 0,0-1 0,0-1-1,0 1 1,-1-1 0,0-1-1,0 1 1,-1-1 0,0 0 0,0-1-1,8-15 1,-5 6-64,0-1 0,-1 1 0,-1-1 1,-1-1-1,0 1 0,-2-1 0,0 0 0,2-39 0,-6 47-71,0 1-1,0-1 1,-2 0-1,1 0 1,-1 1-1,-1-1 1,-6-17 0,6 23-118,0 0 0,0 0 1,-1 0-1,0 0 1,0 1-1,0 0 1,-1 0-1,0 0 1,0 0-1,0 0 1,0 1-1,-1 0 1,0 1-1,-8-5 1,-23-10-954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17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2601,'17'-7'5121,"-7"3"-2514,-1 1 0,1 0 1,0 0-1,12-1 0,-20 4-2431,-1 0 0,1-1 0,0 1 0,-1 0 0,1 0 0,0 0 0,-1 1 0,1-1 0,0 0 0,-1 1 0,1-1 0,0 1 0,-1-1 0,1 1 0,-1 0 0,1 0 0,-1-1 0,1 1 0,-1 0 0,0 0 0,0 1 0,1-1 0,-1 0 0,0 0 0,0 1 0,0-1 0,0 0 0,0 1 0,0-1 0,-1 1 0,2 2 0,0 6 64,1-1 1,-2 1-1,1 0 1,-2 0 0,1 0-1,-3 20 1,-12 63 8,10-71-157,-50 243 613,52-252-640,0 0 0,1 0 1,1 0-1,0 0 1,4 20-1,-4-30-54,1 0 1,0-1-1,0 1 0,0 0 0,0 0 1,0 0-1,0-1 0,1 1 1,-1-1-1,1 1 0,0-1 1,4 5-1,-5-6-2,1 0 0,0 0 1,-1 0-1,1 0 0,0-1 1,0 1-1,-1 0 0,1-1 1,0 1-1,0-1 0,0 0 1,0 0-1,0 1 0,0-1 1,0 0-1,0-1 0,0 1 0,0 0 1,0-1-1,-1 1 0,5-2 1,2-1 8,-1 0 0,1-1 0,-1 0 0,1 0 0,-1-1 0,0 0 1,7-7-1,45-46-135,-31 29-202,54-52-6381,-65 58 4207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18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 3145,'23'-15'12144,"3"2"-5359,15 0-2850,-28 10-3255,1 0 0,0 1 0,-1 1 0,26 0 0,-37 1-646,0 1 0,1-1 0,-1 1 0,0 0 0,0-1 0,0 1 0,-1 0 0,1 0 0,0 0 0,0 1 0,0-1 0,-1 0 1,1 1-1,-1-1 0,1 1 0,-1-1 0,1 1 0,-1 0 0,0-1 0,0 1 0,0 0 0,0 0 0,0 0 0,0 0 0,-1 0 0,1 0 0,-1 0 0,1 0 0,-1 0 0,0 0 0,1 1 0,-1-1 0,-1 3 0,2 8 5,-2 1 1,1-1-1,-6 25 0,-25 89-3,19-89-28,3 0 0,1 1 0,-3 42 0,11-75-7,0-1 1,0 0 0,0 1 0,1-1 0,0 0-1,0 1 1,0-1 0,1 0 0,0 0-1,3 7 1,-5-11 0,1 0-1,0 0 1,0 1-1,0-1 1,0 0-1,0 0 1,0 0-1,0 0 0,0-1 1,0 1-1,0 0 1,1 0-1,-1-1 1,0 1-1,1-1 1,-1 1-1,0-1 1,1 1-1,-1-1 1,0 0-1,1 0 1,-1 1-1,1-1 0,-1 0 1,0 0-1,1-1 1,-1 1-1,1 0 1,-1 0-1,0-1 1,1 1-1,-1-1 1,0 1-1,1-1 1,-1 1-1,0-1 1,0 0-1,1 0 1,-1 0-1,0 0 0,2-2 1,11-9 25,-1-1 0,0-1 1,-1 0-1,-1-1 0,0 0 0,18-33 1,-2 5-140,-2 4-665,37-41 0,-50 66-295,1 1 1,1 0-1,21-15 1,9-1-811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18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22 3377,'0'0'843,"0"-1"-1,0 0 1,0 0 0,-1 0 0,1 0 0,0 1-1,0-1 1,0 0 0,0 0 0,0 0 0,0 0 0,1 1-1,-1-1 1,0 0 0,0 0 0,0 0 0,1 0-1,-1 1 1,1-1 0,-1 0 0,0 1 0,1-1 0,-1 0-1,2 0 1,7 0 4120,6 4-5208,0 2 476,0 1 0,0 1 0,-1 1 0,0 0 0,0 0 0,-1 1 0,0 1 0,0 1 0,-1-1 0,-1 2 0,20 23 0,-9-5-224,-1 1 1,-1 0 0,-1 2-1,15 37 1,-12-10 2,-2 0 0,-3 2 0,11 75 0,-26-128-10,8 38-11,-3-16-23,3 38 0,-9-64 33,0 0-1,0-1 1,1 1-1,-1 0 1,1 0-1,4 8 1,-4-11 2,-1 0-1,1 1 1,-1-1 0,0 1 0,0-1-1,0 1 1,0-1 0,-1 1 0,1 0 0,-1-1-1,0 1 1,1 0 0,-1-1 0,0 1-1,0 0 1,-1 0 0,1-1 0,-1 1-1,1 0 1,-1-1 0,0 1 0,0-1-1,-1 4 1,-3 2-1,0 0-1,0 0 1,-1-1-1,0 0 1,0 0 0,-1 0-1,0-1 1,0 0-1,0 0 1,-9 5-1,2-4 12,1 0-1,-1 0 1,0-1-1,0-1 1,-26 6-1,15-7-577,1 0 1,-48 1-1,44-6-1197,0 0 0,-29-7-1,13-1 129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2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2665,'25'-5'12341,"4"-4"-5114,2-1-3399,-26 8-3674,0 1 0,0 0 0,1 0 0,-1 1 0,0-1 0,8 1 0,-12 1-187,1-1 0,0 0 0,0 1 0,-1-1 1,1 1-1,0-1 0,0 1 0,-1 0 1,1 0-1,-1 0 0,1 0 0,-1 0 1,1 0-1,-1 0 0,2 2 0,-1 0 113,0-1-1,0 1 0,-1 0 1,1-1-1,-1 1 0,0 0 0,0 0 1,0 0-1,0 0 0,-1 0 1,1 6-1,1 46-361,-3-33-2563,43-19 1292,-32-3 1411,0 1-1,0 0 0,0 1 0,-1 0 1,1 0-1,9 5 0,-16-6 122,0 0-1,-1 0 0,1 1 0,-1-1 1,1 1-1,-1 0 0,0 0 1,0 0-1,0 0 0,0 0 0,0 0 1,0 0-1,0 1 0,-1-1 1,1 1-1,-1-1 0,0 1 1,1 0-1,-1-1 0,-1 1 0,1 0 1,0 0-1,-1 0 0,1 4 1,0-3 130,-1 0 0,0-1 1,0 1-1,0 0 1,-1 0-1,1 0 0,-1 0 1,0-1-1,0 1 1,0 0-1,-1-1 1,1 1-1,-1-1 0,-4 7 1,2-6 102,0 0 1,0 1-1,0-2 1,-1 1-1,1 0 1,-1-1-1,0 0 1,0 0-1,-8 3 1,-2-1 104,0 0 0,-1-1 1,1 0-1,-1-2 0,-16 2 1,6-1-123,22-3-234,0 1 1,0-1 0,0 0-1,0-1 1,1 1 0,-1 0-1,0-1 1,0 0-1,0 0 1,0 0 0,1-1-1,-1 1 1,0-1 0,1 0-1,-5-3 1,7 4-165,-1 0 1,0-1 0,0 0 0,1 1-1,-1-1 1,1 0 0,0 0-1,-1 0 1,1 0 0,0 0-1,0 0 1,0 0 0,0 0-1,1 0 1,-1 0 0,1-1 0,-1 1-1,1 0 1,0-1 0,0 1-1,0 0 1,0 0 0,0-1-1,0 1 1,1 0 0,-1 0-1,2-4 1,5-15-957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22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6 3057,'17'-5'20188,"-17"14"-19060,-6 13 801,-1 6-777,-2 8-848,-1 4-112,-1 1-112,-2 4-104,4-1-960,2-5-801,7-3 913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7:48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234 283 496,'8'-1'12614,"-8"1"-12397,0 0 1,1-20 3454,-7-26-1853,2 36-1364,-1 0-1,1 0 1,-1 1 0,-1-1 0,0 1-1,0 1 1,-1-1 0,0 1-1,-1 0 1,-8-7 0,-8-4-185,-1 0 1,-32-16-1,14 9-1121,33 19-622,6 3 393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22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378 408 2088,'-20'-8'4897,"-7"0"8986,-15-6-11874,-5-3 1464,-5 1-1265,2-8-1368,4-2-384,10-7-432,5-4-128,14-6-232,7-1-304,10-3-576,7 0-873,13 4 1121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23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15 1696,'-9'-7'12333,"-7"4"-7858,-17 0-3670,28 3 149,-6 0-678,3-1-164,0 1 0,0 0 0,1 0 0,-1 1-1,-8 1 1,13-1-115,0 0 0,0 0 0,1 0-1,-1 1 1,1-1 0,-1 1-1,1-1 1,-1 1 0,1 0-1,0 0 1,0 0 0,0 0 0,0 0-1,0 0 1,0 1 0,1-1-1,-3 4 1,1 1-6,-1-1 0,1 1 0,0 0 0,1 1 0,0-1 1,-3 12-1,5-18 6,0 1 1,-1-1 0,1 1 0,0-1 0,0 1 0,0-1 0,0 1 0,0-1 0,1 1 0,-1-1 0,0 1 0,1-1-1,-1 1 1,1-1 0,-1 1 0,1-1 0,0 0 0,0 1 0,0-1 0,-1 0 0,1 0 0,0 0 0,0 0-1,1 1 1,-1-1 0,0 0 0,0-1 0,0 1 0,1 0 0,-1 0 0,0-1 0,1 1 0,-1 0 0,1-1-1,-1 1 1,1-1 0,-1 0 0,3 1 0,27 2 45,-15-3-29,-1 2-1,27 6 1,-40-7-13,1-1-1,0 1 1,0 0-1,0 0 1,-1 1-1,1-1 1,0 0-1,-1 1 1,1 0-1,-1-1 1,0 1-1,1 0 1,-1 0-1,0 1 1,0-1-1,-1 0 1,1 1-1,0-1 1,-1 1-1,2 2 1,-3-3 11,1-1 0,-1 1 1,0 0-1,1 0 0,-1-1 1,0 1-1,0 0 0,0-1 1,0 1-1,-1 0 0,1 0 0,0-1 1,-1 1-1,1 0 0,-1-1 1,0 1-1,1-1 0,-1 1 1,0-1-1,0 1 0,0-1 0,0 1 1,0-1-1,0 0 0,-1 0 1,1 1-1,0-1 0,-1 0 1,1 0-1,0 0 0,-1-1 0,1 1 1,-1 0-1,-3 1 0,-1 0 116,-1 1-1,0 0 1,0-1-1,-1-1 1,1 1-1,-14 0 1,5-2 126,-1 0 0,1-1 0,-31-6 0,42 6-337,1 0 0,0 0 0,0 0 0,0 0 0,-1-1 0,2 1 0,-1-1 0,0 0 0,0-1-1,1 1 1,-1-1 0,1 1 0,-1-1 0,1 0 0,0 0 0,0-1 0,1 1 0,-1-1-1,-4-7 1,7 10-70,-1-1 1,1 1-1,-1-1 0,1 0 0,0 0 0,0 1 0,0-1 0,0 0 0,0 0 0,0 1 1,0-1-1,0 0 0,1-2 0,5-10-498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24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2577,'-31'5'9279,"3"9"-3843,22-9-4928,0 0 0,0 0 0,0 1 0,1-1 0,-1 1 0,-5 9 0,5-6-368,1 0 1,-1 0-1,2 0 0,0 1 0,0 0 0,0 0 0,1 0 1,1 0-1,0 0 0,-2 16 0,5-14 49,0 1-1,1-1 1,0 0-1,0 0 1,1 0-1,1 0 1,0 0-1,1-1 1,0 1 0,1-1-1,13 18 1,-15-22-122,1-1 0,1 0 1,-1 0-1,1 0 0,0-1 0,0 0 1,0 0-1,13 6 0,-15-8-47,1-1 1,-1 0-1,1-1 0,0 1 0,0-1 0,-1 0 0,1 0 0,0-1 0,0 0 1,0 1-1,0-1 0,0-1 0,0 1 0,9-3 0,-7 0-8,0 1 1,-1-2-1,1 1 0,-1-1 0,1 0 0,-1 0 1,0-1-1,-1 1 0,1-2 0,-1 1 0,0 0 1,0-1-1,-1 0 0,0 0 0,0 0 0,0-1 1,-1 1-1,1-1 0,-2 0 0,1 0 0,-1 0 1,0 0-1,0-1 0,-1 1 0,0-11 1,-1 16 24,0 0 1,0 0-1,0 0 1,-1 0-1,1 0 1,-1 0-1,0 0 1,0 0-1,1 0 1,-1 0-1,0 0 1,-1 0-1,1 1 1,0-1-1,0 0 1,-1 1-1,1-1 1,-1 1-1,1-1 1,-4-1-1,1 1 54,1 1 0,0-1 0,-1 1 0,1 0 0,-1 0-1,1 1 1,-1-1 0,0 1 0,1-1 0,-1 1 0,-4 1-1,-1-1 23,0 2-1,1-1 0,0 1 1,-1 0-1,1 1 0,0 0 0,0 0 1,0 1-1,-10 6 0,15-8-156,0 0-1,0 0 1,1 0-1,-1 1 1,1-1-1,0 1 1,0 0-1,0 0 1,0-1 0,0 1-1,1 0 1,-1 1-1,1-1 1,-1 3-1,1-4-161,1 1 0,0-1 0,-1 0 0,1 0 0,0 0 0,1 0 0,-1 0 0,0 1 0,0-1 0,1 0 0,-1 0 0,1 0 0,0 0 0,0 0 1,0 0-1,0 0 0,0 0 0,0-1 0,0 1 0,1 0 0,-1 0 0,0-1 0,3 2 0,11 10-1345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24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1904,'23'-20'11940,"3"4"-5679,-8 7-5537,-1 2-1,1 0 0,1 1 0,-1 1 0,29-5 0,-45 9-680,0 1 0,0 0 0,0-1 0,0 1 0,0 0 0,0 0 0,-1 0 0,1 1 0,0-1 0,0 0 0,0 1 0,0-1 0,0 1 0,-1-1 0,1 1 0,0 0 0,0 0-1,-1 0 1,1 0 0,-1 0 0,1 0 0,-1 0 0,1 1 0,-1-1 0,0 1 0,0-1 0,1 0 0,-1 1 0,0 0 0,0-1 0,-1 1 0,1 0 0,0 0 0,0-1 0,-1 1 0,1 0 0,-1 0 0,0 0 0,1 0 0,-1 0 0,0-1 0,0 4 0,0 5 38,-1 0 0,1 0 1,-1 1-1,-1-1 0,0 0 0,-5 14 0,-3 3-152,0 0-1,-2-1 0,0-1 0,-2 0 0,-1-1 0,-1 0 0,-1-1 0,-1-1 0,-1-1 0,-24 21 1,27-31 185,7-10-364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25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41 2385,'-2'-3'936,"0"0"0,0 0 1,0 0-1,-1 1 1,1-1-1,-1 1 1,1 0-1,-1-1 0,0 1 1,0 0-1,0 1 1,0-1-1,0 0 1,0 1-1,-7-2 0,4 2-374,0 0 0,0 0-1,0 1 1,0 0 0,0 0-1,1 0 1,-1 1 0,-10 2 0,-3 2 82,0 2 0,0 0 0,1 1 0,-27 16 0,37-20-394,-2 2 156,0-1 0,0 2 0,-16 14 0,24-20-374,0 0 0,1 1 0,-1-1 0,1 1 0,0-1 0,-1 1-1,1 0 1,0-1 0,0 1 0,0 0 0,0 0 0,1 0 0,-1 0 0,0 0 0,1 0-1,-1 0 1,1 0 0,0 0 0,-1 0 0,1 0 0,0 1 0,1-1 0,-1 0 0,0 0-1,0 0 1,1 0 0,-1 0 0,2 3 0,7 9 16,0 0 1,1-1-1,0 0 0,1-1 0,0 0 0,18 14 1,29 32 347,-49-47-323,-1 0 0,-1 0 1,0 1-1,0 0 0,-1 0 1,-1 0-1,0 1 1,7 25-1,-11-31-42,0-1-1,0 1 1,0-1 0,0 1-1,-1-1 1,0 1 0,-1-1-1,0 1 1,0-1 0,0 1-1,0-1 1,-1 0 0,0 1-1,-1-1 1,1 0 0,-1 0-1,-1-1 1,1 1 0,-1-1-1,-6 8 1,9-11-26,-1 0-1,0 0 1,1 0 0,-1 0 0,0-1 0,0 1-1,0-1 1,-1 1 0,1-1 0,0 0-1,-1 0 1,1 0 0,0 0 0,-1 0 0,1-1-1,-1 1 1,1-1 0,-1 1 0,1-1-1,-1 0 1,1 0 0,-1 0 0,0 0 0,1-1-1,-1 1 1,1-1 0,-1 0 0,1 1-1,-5-3 1,4 1-12,0 0 0,0-1-1,0 1 1,1 0 0,-1-1 0,1 0-1,-1 1 1,1-1 0,0 0-1,0 0 1,0-1 0,0 1 0,1 0-1,0 0 1,-1-1 0,1 1 0,0-1-1,0 1 1,1-1 0,-1-5 0,0-9-19,2-1 1,0 0 0,0 0 0,2 0-1,8-29 1,-1 12 92,28-63 0,-32 87-71,0 1 0,0-1 0,1 1 0,0 0 0,1 1 0,1-1 0,16-15 0,-18 20-362,1 0 1,-1 1-1,1 0 1,1 0-1,-1 1 0,1 0 1,-1 0-1,1 1 0,0 0 1,0 1-1,14-3 1,14 2-1136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46:25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178 119 3641,'-49'3'16956,"43"-2"-15482,0 0 0,0 1 0,0 0 0,-11 5 0,11-4-1299,1 1 1,-1 0-1,1 0 0,0 0 0,0 1 1,0-1-1,1 1 0,-1 1 1,1-1-1,0 0 0,1 1 0,0 0 1,-1 0-1,2 0 0,-1 0 0,1 0 1,0 1-1,-2 7 0,1 0-121,0-1 0,1 1 0,0 0 0,1 0 0,2 26 0,-1-34-52,1 0 1,0 1-1,0-1 0,1 0 0,0 0 0,0 0 0,0 0 1,1-1-1,0 1 0,0-1 0,0 1 0,0-1 1,1 0-1,0 0 0,7 5 0,-9-7-13,1-1 0,0 0 0,0 0-1,1-1 1,-1 1 0,0-1 0,1 0 0,-1 1-1,1-1 1,-1-1 0,1 1 0,-1 0 0,1-1-1,-1 0 1,1 0 0,0 0 0,-1 0 0,1-1 0,-1 1-1,1-1 1,-1 0 0,1 0 0,-1 0 0,1-1-1,-1 1 1,6-4 0,2-2-36,0 1 1,0-2-1,-1 0 1,0 0-1,0-1 1,10-11-1,-3-1-44,-1 0 0,0-1 0,21-43-1,28-77-195,-38 79 197,-8 24 74,-8 27 102,-5 19 58,-4 23 79,-5 17-1,-3 0 0,-13 59 0,-34 94-45,3-14-675,29-94-2649,10-29 1376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3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3337,'23'-7'10549,"1"-2"-4378,29-9-1064,-50 17-4937,0 0 1,1 1 0,-1-1 0,0 1 0,0 0 0,1 0-1,-1 0 1,0 1 0,1-1 0,-1 1 0,0 0 0,0-1-1,4 3 1,-4-2-143,-1 1 0,0 0 0,0-1 0,0 1-1,0 0 1,0 0 0,0 0 0,-1 0 0,1 0 0,0 1-1,-1-1 1,0 0 0,0 1 0,1-1 0,-2 1 0,1 0-1,0-1 1,0 1 0,-1 0 0,1-1 0,-1 1 0,0 0-1,0-1 1,0 5 0,-1 4-48,0 1-1,0-1 1,-1 1-1,-5 14 1,-5 14-92,5-20-376,1 0 0,-5 31 1,11-51 422,0 1 0,0 0 1,0 0-1,1 0 1,-1-1-1,0 1 0,1 0 1,-1 0-1,0 0 1,1-1-1,-1 1 0,1 0 1,-1-1-1,1 1 1,-1 0-1,1-1 0,0 1 1,-1-1-1,1 1 1,0-1-1,-1 1 0,1-1 1,0 1-1,0-1 1,-1 0-1,1 0 0,1 1 1,32 9-20,-14-5 58,33 16 235,-26-11-95,-1 1-1,26 15 0,-50-25-104,1 1 0,-1 0 0,1-1 0,-1 1 0,0 0 0,1 0 0,-1 0 0,0 1 0,0-1 0,-1 1 0,1-1 0,-1 1 0,1-1 0,-1 1 0,0 0 0,0 0 0,0-1 0,1 7 0,-1-4 43,-1-1-1,0 1 1,0 0-1,-1 0 1,1 0 0,-1-1-1,0 1 1,0 0 0,-1-1-1,-3 9 1,-2 0 113,0 1 1,-1-2-1,-1 1 1,0-1 0,0-1-1,-20 19 1,18-21-49,1-1 1,-1 0-1,0-1 1,-1 0 0,1 0-1,-2-1 1,-19 6-1,26-10-224,1 0 0,-1 0 0,0-1 0,0 0 0,1 0 0,-1-1 0,0 1-1,0-1 1,0 0 0,0-1 0,0 0 0,1 0 0,-1 0 0,0 0 0,0-1 0,1 0 0,-1 0-1,1-1 1,-9-5 0,12 7-101,0-1-1,0 0 0,0 0 1,0 0-1,1 0 1,-1 0-1,1 0 0,-1 0 1,1 0-1,0 0 1,0-1-1,-1 1 0,2-1 1,-1 1-1,0-1 1,0-2-1,-2-27-1141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37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23 2705,'33'-14'11723,"3"7"-4620,-29 6-6449,1 1 1,-1-1 0,1 2-1,-1-1 1,1 1 0,-1 0-1,12 4 1,-15-4-643,0 1 1,0-1-1,0 1 1,0 0-1,0 0 1,-1 0-1,1 0 1,-1 1-1,1 0 1,-1 0-1,0 0 1,0 0-1,0 0 1,-1 0-1,1 1 1,-1-1-1,0 1 0,0 0 1,0 0-1,0 0 1,0 0-1,-1 0 1,0 0-1,0 0 1,0 0-1,0 0 1,-1 1-1,0-1 1,0 0-1,0 0 1,-1 7-1,-1 0 77,0 1 1,-1-1-1,0 0 0,-1 0 0,-1 0 1,-6 13-1,4-11-15,1 1 1,1 0-1,-5 16 1,10-28-96,0 0 1,0 0-1,-1 0 1,1 0-1,0 0 1,0 0-1,1 0 0,-1 0 1,0-1-1,1 1 1,-1 0-1,1 0 1,0 0-1,-1-1 0,1 1 1,0 0-1,0 0 1,0-1-1,0 1 1,0-1-1,1 1 0,-1-1 1,0 0-1,1 1 1,-1-1-1,1 0 1,-1 0-1,3 1 1,6 4-89,0-1 1,1-1 0,-1 0 0,12 3 0,20 8 166,-37-13-34,1 1-1,-1 1 1,0-1-1,0 1 1,0 0-1,0 0 1,7 7-1,-11-9-3,0 0-1,0 0 1,0-1 0,0 1-1,0 0 1,0 0 0,-1 0-1,1 0 1,0 0 0,-1 0-1,0 0 1,0 0 0,1 1-1,-1-1 1,0 0 0,-1 0-1,1 0 1,0 0 0,0 0-1,-1 0 1,0 0 0,1 0-1,-1 0 1,0 0 0,0 0-1,-1 2 1,-3 5 22,-1-1 0,0 0 0,0 0 0,-1-1 1,0 1-1,0-1 0,-1-1 0,0 1 0,0-1 0,0-1 0,-1 0 1,1 0-1,-1 0 0,-1-1 0,-9 3 0,-2 0-827,-1-2 0,1 0 0,-1-1 0,0-1 0,-40 0 0,30-3-576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39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163 111 3017,'1'-3'901,"-1"-1"-1,0 1 1,0-1 0,0 1 0,0 0 0,-1-1 0,1 1 0,-1-1 0,0 1 0,0 0 0,0 0 0,0-1-1,-1 1 1,1 0 0,-1 0 0,0 0 0,0 1 0,-3-5 0,3 5-572,1 1 0,-1 0 0,1 0 0,-1 0 0,0 0-1,1 0 1,-1 0 0,0 0 0,0 1 0,0-1 0,1 0 0,-1 1 0,0 0 0,-3-1 0,2 1-263,0 0 0,0 1 1,0-1-1,1 0 0,-1 1 0,0 0 1,0 0-1,0 0 0,0 0 0,1 0 1,-5 3-1,1 0 69,0 1 0,0 0 0,1 0 1,0 0-1,0 0 0,0 1 0,1 0 0,0 0 1,0 0-1,0 1 0,1-1 0,0 1 0,0 0 0,-3 13 1,4-14-99,1-1 0,-1 1 0,1 0 0,1-1 0,-1 1 0,1 0 0,0 0 0,0 0 1,1-1-1,-1 1 0,2 0 0,-1 0 0,0-1 0,1 1 0,0-1 0,0 1 0,1-1 1,-1 0-1,6 7 0,-6-10-29,0 1 1,0-1-1,0 0 0,0 0 1,1 0-1,-1-1 0,1 1 1,0 0-1,-1-1 1,1 0-1,0 0 0,0 0 1,0 0-1,-1 0 1,1 0-1,0-1 0,5 1 1,-2-1-3,1 0 1,-1-1-1,1 1 0,-1-1 1,0-1-1,1 1 1,10-5-1,1-2-69,-1 0 1,0-2-1,-1 0 1,27-20-1,-29 18-249,0 0 0,-1-1 0,24-29 0,-33 36-41,0 0 0,0-1 0,0 0 0,0 1 0,-1-1-1,0 0 1,-1 0 0,0-1 0,0 1 0,0-1 0,-1 1 0,1-12 0,-3-12-1230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0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19 147 2865,'-11'-47'8209,"9"2"4834,-2 13-11531,2 10 1289,4 22-1561,2 15-504,1 30-303,-1 13-113,-2 17-176,2 2-56,1-9-304,5-8-312,14-11-1113,6-9-1495,10-12 1439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7:49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375 26 640,'-5'-1'6954,"3"-3"-5266,-2-2 2641,0 0-1985,0 0-479,-1 3-161,-11 8-184,-3 11-183,-20 19-305,-9 5-232,-6 6-312,-2-3-152,13-12-192,8-5-104,14-15-1200,6-6 1368,10-19-528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1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285 138 896,'-10'-14'3542,"9"13"-3128,0 1 0,1-1-1,-1 1 1,0-1-1,0 1 1,1 0-1,-1-1 1,0 1 0,0 0-1,1 0 1,-1-1-1,0 1 1,0 0 0,0 0-1,0 0 1,1 0-1,-1 0 1,0 0 0,0 0-1,-1 1 1,-18 10 6769,6 2-6875,-9 10 2008,1 2 0,-34 50 0,36-43-1713,0 2-1,3 0 1,0 1-1,-13 43 1,26-64-481,0 1 1,1 0-1,0 0 0,1 0 0,1 0 1,0 20-1,1-34-115,0 1 1,0 0-1,1-1 1,-1 1-1,0-1 1,1 1-1,-1-1 0,1 1 1,-1-1-1,1 1 1,0-1-1,0 1 0,-1-1 1,1 0-1,0 1 1,2 0-1,-3-1-5,1-1 0,0 1-1,0-1 1,-1 0 0,1 1 0,0-1-1,0 0 1,0 0 0,0 1 0,-1-1-1,1 0 1,0 0 0,0 0 0,0 0-1,0 0 1,-1 0 0,1-1 0,0 1-1,0 0 1,0 0 0,1-1 0,2-1-6,1-1 0,-1 0 0,1 1 0,-1-2 0,0 1 0,0 0 0,5-6 0,12-17-118,0 0-1,-2-1 0,-1-1 0,-1 0 0,24-58 0,47-164-4431,-69 191 1845,4-13-4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1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1960,'6'-5'2668,"1"1"0,0 0-1,0 0 1,1 1-1,-1 0 1,14-4-1,-13 5-1524,0 1 0,0 0 0,0 0 0,0 0 0,1 1 0,9 1 0,-10 1-1037,0-1-1,0 1 1,0 0 0,0 0-1,-1 1 1,1 0 0,0 0-1,-1 1 1,0 0-1,0 1 1,0-1 0,-1 1-1,1 0 1,-1 1 0,-1 0-1,1 0 1,-1 0 0,0 1-1,0-1 1,0 1 0,-1 0-1,5 13 1,-3-4-106,-2 0 1,0 0-1,-1 1 0,0-1 1,-1 1-1,-1 0 0,-1-1 1,0 1-1,-2 0 0,0-1 0,0 1 1,-1-1-1,-2 0 0,1 0 1,-2 0-1,0 0 0,-1-1 1,0 0-1,-1-1 0,-20 28 1,5-21 160,23-21-154,0 0 1,0 0-1,0 0 0,0-1 1,0 1-1,0 0 0,0 0 1,0 0-1,0 0 0,0 0 1,0 0-1,0 0 0,0 0 1,0 0-1,0 0 0,0 0 1,0 0-1,0 0 0,0 0 1,0 0-1,0 0 0,0 0 1,0-1-1,0 1 0,0 0 1,0 0-1,0 0 0,0 0 0,0 0 1,0 0-1,0 0 0,0 0 1,0 0-1,0 0 0,0 0 1,0 0-1,0 0 0,13-14 170,178-169-1063,-54 71-2987,-73 66 1974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42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2953,'12'1'13138,"0"8"-5403,6 23-2218,-14-21-5457,-1 1-1,0 0 1,0 0 0,0 12 0,-3-4 3,-1-1-1,-1 0 1,-1 0-1,0 0 1,-2-1-1,0 1 1,-14 32-1,-9 32 588,27-82-631,1 0 0,-1 1 0,1-1 0,0 0 0,-1 0 0,1 1 0,0-1 0,0 0 0,0 0 0,0 1 0,0-1 0,0 0 0,0 1-1,0-1 1,0 0 0,1 0 0,-1 1 0,0-1 0,1 0 0,-1 0 0,1 0 0,0 0 0,0 2 0,0-3-10,0 1-1,0-1 0,0 0 0,0 1 1,0-1-1,0 0 0,1 0 1,-1 0-1,0 0 0,0 0 1,0 0-1,0 0 0,0 0 1,0 0-1,0 0 0,0-1 1,1 1-1,-1 0 0,0-1 1,1 0-1,8-3-4,-1-1 0,0-1 0,1 1-1,7-8 1,16-16-390,35-39 0,9-7-2204,-25 30 1013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59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1 108 2152,'5'-8'2387,"1"0"-1,1 1 1,-1 0-1,1 0 1,14-11-1,-13 12-1207,1 0-1,1 1 0,-1-1 1,19-6-1,-14 8-736,-1 0 0,1 1 0,0 1 0,0 0 0,0 0 0,0 1-1,0 1 1,22 3 0,-30-3-354,-1 1 0,0 0 0,1 1 0,-1-1-1,0 1 1,0 0 0,0 0 0,0 1 0,0 0-1,-1-1 1,1 1 0,-1 1 0,0-1 0,1 1-1,4 6 1,-3-3-46,-1 1-1,0-1 0,0 1 1,-1 1-1,0-1 0,0 1 1,-1-1-1,3 14 1,0 8-48,-2 0-1,0 0 1,-2 1 0,-3 44 0,-25 143 30,7-80 39,20-118-39,6-14-5,-5-6-16,1-1 0,-1 1-1,0-1 1,1 0 0,-1 0 0,0 0-1,0 0 1,0 0 0,4-2 0,-1 0 1,76-37-40,-51 26-1098,0-1 1,0-1-1,33-26 0,-27 13-27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3:5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318 110 4001,'-10'-1'2568,"0"0"1,0 1-1,0 1 1,-10 1 0,8 0-736,0 0 1,0 1 0,-12 5 0,11-2-1154,-1 0 0,2 0-1,-1 2 1,1-1 0,0 2 0,-19 16 0,22-17-773,0 1-1,1 0 1,1 0 0,-1 0 0,1 1 0,1 1 0,0-1 0,1 1 0,0 0 0,0 0 0,1 0 0,-4 17 0,7-20 374,0 1-1,0-1 1,1 1 0,0 0 0,0-1-1,3 13 1,-2-14-252,1 0 1,0 0-1,0-1 1,1 1-1,-1-1 1,2 1-1,-1-1 1,1 0-1,0 0 1,7 8-1,-8-10-20,1-1-1,-1 1 1,1-1-1,0 0 0,0 0 1,0-1-1,0 1 1,0-1-1,0 0 1,1 0-1,-1 0 1,1-1-1,0 1 1,-1-1-1,1 0 1,8 0-1,-4-1-13,-1-1 0,1 0 0,-1-1 0,0 0 0,0 0 0,0 0-1,0-1 1,0 0 0,0-1 0,-1 0 0,1 0 0,-1-1 0,10-7 0,2-4-114,0-1 1,-1-1-1,20-26 1,-11 11-729,-1-1 1,-2-1 0,-2-1-1,30-63 1,-49 93 420,-1 0 0,0 0 0,0 0 0,0 0 0,0-1 0,-1 1 0,0 0 0,-1-1 0,1 1 0,-1 0-1,0-1 1,-1 1 0,0-1 0,0 1 0,0 0 0,-1 0 0,1-1 0,-5-7 0,-10-11-1884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01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159 179 744,'0'-1'1075,"-2"-35"10001,-5-4-4747,7 38-6138,-1 1 0,0-1 0,1 1 0,-1-1 0,0 0 0,0 1 0,0 0 0,0-1 0,0 1 0,0 0 0,0-1 0,0 1 0,0 0 0,-1 0 0,1 0 0,-1 0 0,-1-1 0,1 1-71,0 1 0,0 0 0,0 0 0,0-1 0,1 1 0,-1 0 0,0 1 0,0-1 0,0 0 0,0 0 0,0 1 0,0-1 0,0 1-1,1 0 1,-1-1 0,0 1 0,0 0 0,1 0 0,-3 2 0,-3 2 50,0 0 0,0 0 0,1 1 0,0 0 0,0 0 0,0 1 0,1 0 0,0 0 0,1 0 0,-1 0-1,1 1 1,0 0 0,1 0 0,0 0 0,1 0 0,-1 0 0,1 0 0,1 1 0,-1 8 0,1-5-43,0 0 0,1 0 0,0-1 0,1 1 0,1 0 1,0 0-1,0-1 0,1 1 0,1-1 0,-1 0 0,2 0 1,0 0-1,9 14 0,-9-17-74,1 0 1,0 0 0,0 0-1,1-1 1,0 0 0,0-1-1,1 1 1,11 6 0,-15-10-41,1-1 0,0 1 1,0-1-1,0 0 1,1-1-1,-1 1 0,0-1 1,1 0-1,-1-1 1,1 1-1,-1-1 1,1 0-1,-1 0 0,0-1 1,1 1-1,7-3 1,-1-1-16,0 0 1,-1-1 0,0 0 0,0-1-1,0 0 1,0 0 0,15-14 0,-8 4-68,0 0 1,29-36 0,-40 44 7,-1 1-1,-1-1 1,0 0 0,0-1 0,0 1 0,-1-1-1,0 0 1,-1 0 0,0 0 0,0-1-1,-1 1 1,0-1 0,-1 0 0,0 1 0,0-1-1,-1 0 1,-1 1 0,1-1 0,-2 0 0,-4-18-1,-30-72-3501,18 54 2145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03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55 2457,'1'-2'744,"-1"0"0,1 0 0,-1-1 1,0 1-1,0 0 0,0 0 0,0 0 1,0 0-1,0 0 0,0 0 0,-1-1 1,1 1-1,-1 0 0,1 0 0,-1 0 1,0 0-1,0 0 0,0 1 0,-2-4 1,2 4-320,0 0 0,0 0 0,0 0 0,-1 0 0,1 0 1,0 1-1,-1-1 0,1 0 0,0 1 0,-1-1 0,1 1 1,0-1-1,-1 1 0,1 0 0,-3 0 0,-18 1-701,15 1 509,-1 1 1,1-1 0,0 1-1,0 1 1,0-1-1,0 1 1,1 0-1,-1 0 1,1 1 0,0 0-1,1 0 1,-8 9-1,5-5-58,1 1 0,0 0 0,1 0-1,0 1 1,0-1 0,2 1 0,-8 21-1,9-19-100,0-1 0,0 1 0,2-1 0,-1 1 0,2 0 0,0 0 0,1 16 0,0-21-22,1 0-1,-1 0 1,1 0-1,1 0 0,-1 0 1,1 0-1,1-1 1,0 1-1,0-1 1,0 0-1,7 8 1,-9-12-46,1 0 1,0 0 0,0 0-1,0 0 1,0-1 0,1 1-1,-1-1 1,0 0 0,1 0-1,0 0 1,-1 0 0,1-1 0,0 0-1,0 1 1,0-2 0,0 1-1,0 0 1,0-1 0,0 1-1,0-1 1,0 0 0,0-1-1,0 1 1,0-1 0,0 0-1,0 0 1,0 0 0,0 0-1,0-1 1,6-3 0,3-2-1,-1 0-1,0-1 1,-1 0 0,0-1 0,0 0-1,-1-1 1,15-17 0,-6 1 46,28-49 0,-33 51-960,0 1-1,2 0 1,33-38-1,-19 35 199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03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2417,'58'-3'6035,"16"0"4652,-26 5-7677,-46-2-2880,0 0 0,0 0-1,0 1 1,0-1 0,0 1 0,0-1 0,0 1 0,0 0 0,0 0 0,0 0 0,0 0-1,0 0 1,0 0 0,-1 1 0,1-1 0,0 1 0,-1-1 0,1 1 0,-1-1 0,0 1-1,3 3 1,-3-1-17,0-1 0,0 1-1,0-1 1,0 1 0,0 0 0,-1-1-1,1 1 1,-1 0 0,0 0 0,-1 0-1,0 6 1,-3 9 40,-1 1 1,-1-1-1,-15 34 0,16-42-74,-54 131 484,57-138-482,0 1 0,1-1 0,-1 0 0,1 1 0,1-1 0,-2 6 0,2-9-65,0-1 0,0 1 0,0-1 0,1 1 0,-1 0 1,0-1-1,0 1 0,0-1 0,0 1 0,1 0 0,-1-1 0,0 1 0,1-1 0,-1 1 1,0-1-1,1 1 0,-1-1 0,1 1 0,-1-1 0,1 1 0,-1-1 0,1 0 0,-1 1 0,1-1 1,-1 0-1,1 1 0,-1-1 0,1 0 0,0 0 0,-1 0 0,1 1 0,-1-1 0,1 0 0,0 0 1,-1 0-1,1 0 0,0 0 0,-1 0 0,1 0 0,-1 0 0,1-1 0,0 1 0,-1 0 0,1 0 1,-1 0-1,1-1 0,0 1 0,-1 0 0,1-1 0,-1 1 0,1-1 0,11-4-215,-1-1-1,-1 0 1,1 0-1,-1-1 1,0-1 0,14-13-1,24-19-1734,12 0 563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03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3513,'25'0'11938,"-9"1"1249,-2 13-11995,-1 4 665,4 18-1385,-8 5-192,-3 10-200,-1 0-64,-5-2-280,10-2-248,-5-6-808,3-5-1433,1-12 985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04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3217,'1'-6'11796,"8"-1"-5799,14-3-2623,8 0-2384,0 1 0,0 2 0,1 1 1,0 1-1,54 0 0,-69 5-918,0 0 0,0 2 1,0 0-1,0 0 0,-1 2 0,1 0 1,-1 1-1,0 0 0,0 1 0,-1 1 1,0 1-1,23 15 0,-30-16-48,0 0 0,0 1 0,-1 0 0,0 0 0,-1 0 0,1 1 0,-2 0 1,1 1-1,6 15 0,1 9 27,13 52 1,-18-57-29,77 301 179,-24-86 20,-48-189-155,-2 0-1,-2 0 1,-3 1 0,-2 0-1,-3 0 1,-9 93 0,6-133-52,0 0 0,-2-1 0,0 1 0,0-1 0,-12 24 0,13-33-14,0 0-1,-1 0 1,1-1 0,-2 1-1,1-1 1,0 0 0,-1 0-1,0 0 1,0-1 0,-1 0 0,1 0-1,-1 0 1,0-1 0,0 0-1,-7 4 1,3-3-131,0-1 1,0 0-1,0 0 0,0-1 0,0-1 1,0 1-1,-1-2 0,1 1 1,0-1-1,-1-1 0,1 0 1,-18-4-1,17 2-581,0-1 1,0 0 0,1-1-1,0 0 1,0-1-1,0 0 1,-11-8-1,-21-21-1513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7:57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0 407 2601,'8'-14'5409,"0"-3"6393,-3-5-10650,6-6 649,14-9-913,6-6-264,18-10-416,4-3-80,-3 4-696,-1 3-1008,-12 13 880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50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 2689,'8'-34'5561,"-2"10"7538,-5 3-11403,-1 14 1353,2 10-569,0 37-1080,4 20-527,1 40-465,1 13-200,3-1-176,0-6-168,6-24-680,8-12-1081,5-27 705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52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125 228 1944,'-3'0'870,"1"0"-1,-1 0 0,1-1 0,0 1 1,-1-1-1,1 1 0,0-1 0,-1 0 1,1 0-1,-3-2 0,4 3-661,0-1 1,0 1-1,0-1 0,0 1 0,0-1 1,0 1-1,0 0 0,0-1 0,-1 1 0,1 0 1,0 0-1,0 0 0,0 0 0,0 0 0,0 0 1,0 0-1,-1 0 0,1 1 0,0-1 1,0 0-1,0 1 0,0-1 0,0 1 0,0-1 1,0 1-1,0-1 0,0 1 0,0 0 0,0-1 1,1 1-1,-1 0 0,-1 1 0,-3 3 59,-1 0 0,1 0-1,1 1 1,-1-1-1,1 1 1,0 0 0,0 1-1,0-1 1,1 1 0,0 0-1,1-1 1,-1 1 0,1 0-1,1 1 1,-1-1-1,0 14 1,1-2-51,1 1-1,0 0 1,1 0-1,9 38 1,-8-49-169,0 1 0,1-1 1,0 0-1,1 0 0,0 0 0,0-1 1,1 1-1,8 10 0,-11-16-42,0-1 0,0 1 0,1 0 0,-1-1-1,1 0 1,0 1 0,0-1 0,0 0 0,0-1 0,0 1 0,0 0-1,0-1 1,0 0 0,1 0 0,-1 0 0,1 0 0,-1 0-1,0-1 1,1 1 0,-1-1 0,1 0 0,-1 0 0,1 0-1,-1-1 1,1 1 0,4-2 0,2-2-4,-1 1-1,0-2 1,0 1 0,-1-1-1,0-1 1,1 0 0,-2 0-1,1 0 1,-1-1 0,0 0-1,10-13 1,1-4-12,0-1-1,21-41 0,-26 42-23,-1-1 0,-2 0-1,0 0 1,-1-1-1,5-29 1,-12 45-126,-1 0 1,1 0-1,-2 0 0,1 0 0,-1 0 1,-1 0-1,0-1 0,0 1 0,-1 0 1,-1 1-1,1-1 0,-2 0 1,1 1-1,-1-1 0,-1 1 0,-10-17 1,-4 0-1181,10 5 441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52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42 1944,'-49'2'9773,"1"6"-3582,34-5-5111,0 1-1,1 0 1,-1 1-1,-19 11 1,24-12-917,1 1 0,0 1-1,1-1 1,-1 1 0,1 1 0,0-1 0,0 1-1,1 1 1,0-1 0,1 1 0,-1 0 0,1 0-1,1 0 1,0 1 0,0 0 0,0 0-1,-3 16 1,4-11-1,1 0 1,0 1-1,1-1 0,0 1 0,1 0 0,1-1 0,1 1 0,3 16 1,-3-21-120,0-1 0,1 0-1,1 0 1,-1 0 0,1 0 0,0 0 0,1-1 0,0 0 0,1 0 0,0 0 0,0-1 0,0 0 0,10 8 0,-13-12-37,1 0 0,-1-1 0,1 0 0,-1 1 0,1-2 0,0 1 0,0 0 0,0-1 0,0 1 0,0-1 0,1 0-1,-1-1 1,0 1 0,0-1 0,1 0 0,5 0 0,-4-1-8,0 0 0,1-1 0,-1 0 0,0 0 0,0 0-1,0-1 1,0 0 0,0 0 0,9-7 0,2-3-61,0-2 0,-2 0 0,0 0 0,0-2 0,17-26 0,-15 20-173,-1-1-1,-2 0 1,0-1-1,10-28 1,-21 46 49,0-1 0,-1 1 0,0-1 0,0 1 0,-1-1 0,0 1 0,0-1 0,-1 0 0,0 0-1,0 1 1,-1-1 0,0 0 0,0 1 0,-1-1 0,0 1 0,-1-1 0,1 1 0,-1 0 0,0 0 0,-5-7 0,-19-20-1439,-1 3 455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53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97 2649,'-7'-5'2848,"0"0"1,0 0-1,-1 1 1,-7-4 0,10 6-2040,-1 0 0,1 0 0,0 0 1,-1 1-1,1 0 0,-8 0 0,7 1-631,1 0 0,0 0 0,0 1 0,-1 0 0,1 0 0,0 0 0,0 1 0,0 0 0,0 0 0,1 0 0,-1 0 0,0 1 0,1 0 0,-1 0 0,1 0 0,-6 6-1,3-1-56,0 0 0,1 0 1,-1 0-1,2 1 0,-1 0 0,2 1 0,-1-1 0,1 1 0,0 0 0,1 0 0,0 0 0,1 0 0,0 0 0,1 1 0,0-1 0,0 1 0,1-1 0,0 0 0,1 1 0,0-1 0,1 1 0,0-1 0,1 0 0,0 0 0,1 0 0,0 0 0,0-1 0,1 1 0,0-1 0,0 0 0,1-1 0,1 1 0,-1-1 0,9 8 0,-5-9-97,1 1 1,0-1-1,0-1 0,0 0 1,1-1-1,-1 0 0,1-1 1,1 0-1,-1 0 0,0-2 1,1 1-1,0-2 0,-1 0 1,1 0-1,0-1 0,0-1 1,18-2-1,-11 0-29,1-1 1,-2-1-1,1-1 0,0 0 1,-1-1-1,-1-2 0,1 1 1,-1-2-1,-1-1 0,22-16 1,-31 21-16,-1 0-1,-1 0 1,1-1 0,-1 0 0,-1 0 0,1 0 0,-1-1-1,0 0 1,-1 0 0,5-11 0,-7 14-2,-1 1 0,0-1 0,0 0 0,0 0 0,0 0 0,-1 0 0,0 0 0,0 0 0,0 0 0,-1 1 0,1-1 1,-1 0-1,0 0 0,-1 0 0,1 0 0,-1 1 0,0-1 0,0 1 0,0-1 0,-4-4 0,-9-11-494,-1 1 1,-1 0-1,-25-21 1,-21-22-2964,26 18 1648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56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2689,'24'3'13995,"-2"-2"-6377,8-2-3686,41-14-2176,-51 9-1304,-9 2-235,0 1 0,0 0 1,19-2-1,-28 4-204,0 1 1,-1 0-1,1 0 0,0 0 0,0 0 0,-1 0 0,1 0 1,0 1-1,0-1 0,-1 0 0,1 1 0,0 0 1,-1-1-1,1 1 0,-1 0 0,1 0 0,-1-1 1,1 1-1,-1 0 0,0 1 0,1-1 0,-1 0 1,0 0-1,0 0 0,0 1 0,0-1 0,0 1 1,0-1-1,0 1 0,1 1 0,1 10-3,0-1-1,-1 1 1,0 0-1,-1 0 1,0 0-1,-2 20 1,-13 79-60,4-58-3,2-13-56,1 1-1,-3 78 1,10-116 105,0 0 1,1 0-1,-1 0 0,1 0 1,0 0-1,0 0 0,0-1 0,0 1 1,3 5-1,-3-8 3,-1 0 1,1 0-1,0-1 1,-1 1-1,1 0 0,0-1 1,0 1-1,-1 0 1,1-1-1,0 1 0,0-1 1,0 1-1,0-1 1,0 1-1,0-1 0,0 0 1,0 0-1,0 1 1,0-1-1,0 0 1,0 0-1,0 0 0,0 0 1,0 0-1,0 0 1,0 0-1,0-1 0,-1 1 1,1 0-1,0 0 1,0-1-1,0 1 0,0-1 1,0 1-1,0-1 1,0 1-1,0-1 0,-1 1 1,1-1-1,1-1 1,108-86-658,48-12-5719,-115 68 4034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56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4033,'25'-46'8754,"-3"16"3784,-3 8-11361,2 24 999,-3 18-800,1 35-607,-2 18-233,-6 21-312,-1 4-96,-8-2-120,-2-4-104,-4-11-432,0-6-305,0-20-1527,3-16-2873,4-26 2592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4:57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2489,'7'-19'12353,"6"5"-4858,-9 11-6789,1 0 1,-1 1-1,0 0 0,1 0 0,-1 0 0,1 1 0,4-2 0,2 1-504,0 0 0,1 1 1,-1 0-1,0 0 0,19 3 1,-20-1-155,-1 0 1,0 1 0,0 1-1,0-1 1,0 2 0,0-1 0,-1 1-1,1 0 1,-1 1 0,0 0-1,0 0 1,8 8 0,-8-4-17,1-1 0,-1 1-1,-1 1 1,0 0 0,0 0 0,-1 0 0,0 1 0,5 15 0,2 14 31,-2 0 1,-2 0 0,-1 1 0,2 57-1,-8-82-24,8 77-8,32 131-1,-30-180 0,1-2 0,2 0 0,2 0 0,2-2-1,30 48 1,-39-71-20,0 0-1,-2 0 1,0 1-1,-1 0 0,0 0 1,-2 1-1,0 0 1,-1 0-1,-1 0 1,-1 1-1,0 34 1,-3-51-8,0 1 1,0-1 0,0 1 0,0-1 0,-1 1 0,0-1-1,1 0 1,-1 0 0,0 0 0,-1 0 0,1 0 0,0 0-1,-1 0 1,0-1 0,1 1 0,-1-1 0,0 0 0,0 0-1,-1 0 1,1 0 0,0 0 0,-1-1 0,1 0 0,-5 2-1,-10 3-234,0-2-1,-1 1 0,-26 1 0,-37 1-2821,38-6 1687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7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2617,'34'-26'11804,"7"1"-4384,-25 17-5852,0 0 1,1 1-1,26-7 0,-35 11-1475,-1 1 0,1 1 1,0-1-1,-1 1 1,1 0-1,0 1 0,0 0 1,0 0-1,-1 1 0,1 0 1,0 0-1,-1 1 0,1 0 1,0 0-1,-1 1 1,0 0-1,0 0 0,0 0 1,0 1-1,0 0 0,-1 1 1,7 5-1,-7-3-75,0 0 0,0 0 0,-1 1 0,0-1-1,0 1 1,-1 0 0,0 1 0,0-1 0,-1 1 0,3 13-1,1 10 9,4 54-1,-10-76-18,4 94 21,-4 1 0,-20 164 1,17-255-23,1-10 1,1 0 1,-1-1-1,1 1 0,0-1 0,0 1 0,0 0 0,0-1 0,2 7 1,-2-10-5,0 0 0,0 0 0,0 0 0,0 0 0,0 1 1,0-1-1,1 0 0,-1 0 0,0 0 0,0 0 0,0 0 1,0 0-1,0 0 0,0 1 0,0-1 0,0 0 0,0 0 1,1 0-1,-1 0 0,0 0 0,0 0 0,0 0 0,0 0 1,0 0-1,0 0 0,0 0 0,1 0 0,-1 0 0,0 0 1,0 0-1,0 0 0,0 0 0,0 0 0,1 0 0,-1 0 1,0 0-1,0 0 0,0 0 0,0 0 0,0 0 0,0 0 1,1 0-1,-1 0 0,0 0 0,0 0 0,0 0 0,0 0 1,0 0-1,0-1 0,9-7 111,6-13 52,-14 20-162,92-132 23,64-107-4153,-121 174 3494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7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3449,'4'9'9338,"11"1"3857,-2-3-11699,8 6 792,3 6-1383,0 15-449,3 9-168,-3 17-176,-3 8-56,-6 24-184,2 6-232,0-2-769,2-6-1439,1-34 936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8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217 142 2649,'-10'4'3148,"0"1"0,1 0 0,-15 10 0,14-7-694,1-1 0,-16 19 0,14-13-1607,1 0 0,0 1 0,1 1 0,1-1 0,-8 21 0,5-8-947,1 1-1,2 1 1,-9 54 0,10-15 2445,5-51-2142,1 0 0,1 0 0,1-1 1,0 1-1,6 25 0,-6-40-187,-1 0 1,1 0-1,0-1 1,0 1-1,-1 0 0,1-1 1,0 1-1,0-1 1,1 1-1,-1-1 0,2 3 1,-2-4-15,-1 0 0,1 1-1,0-1 1,-1 0 0,1 0 0,-1 1 0,1-1 0,-1 0 0,1 0 0,0 0-1,-1 0 1,1 0 0,0 0 0,-1 0 0,1 0 0,-1 0 0,1 0-1,0 0 1,-1 0 0,1 0 0,-1 0 0,1-1 0,0 1 0,-1 0-1,1 0 1,-1-1 0,1 1 0,-1 0 0,1-1 0,-1 1 0,1-1 0,-1 1-1,1 0 1,-1-1 0,1 0 0,6-9-46,-1-1-1,0 0 1,0 0-1,-1-1 1,-1 1 0,1-1-1,2-14 1,-4 15-10,26-86-483,103-285-4873,-85 282 4051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7:58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3129,'6'11'6849,"10"5"5746,7 1-11459,12 3 728,9 1-719,8-6-553,5-3-288,8-1-352,3-3-984,6-5 712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8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191 174 4857,'-4'3'2290,"-50"35"12708,7 2-9020,38-32-5744,1 0 1,1 1-1,0 0 0,0 1 0,1 0 0,0 0 1,1 0-1,0 0 0,-4 12 0,5-7-108,0 0 0,1 0-1,0 0 1,1 0 0,1 1 0,2 28-1,-1-36-103,1 1 0,0-1-1,0 1 1,1-1 0,1 1-1,-1-1 1,1 0-1,0 0 1,1 0 0,0-1-1,0 1 1,1-1-1,9 12 1,-12-17-22,1 0 0,-1 0 0,1 0 0,-1 0 0,1 0 0,0 0-1,0-1 1,0 1 0,0-1 0,0 0 0,0 0 0,0 0 0,0 0 0,1-1 0,-1 1 0,0-1-1,0 0 1,1 0 0,-1 0 0,0 0 0,0 0 0,1-1 0,-1 0 0,0 1 0,0-1 0,0 0 0,0-1-1,0 1 1,0 0 0,0-1 0,0 0 0,4-3 0,4-3-24,0-1 1,-1 0-1,0 0 1,-1-1-1,0-1 1,13-19-1,-4 0-104,0-1-1,-3-1 1,0 0 0,-2-1-1,10-41 1,31-177-4068,-53 245 4012,8-44-1069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08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132 254 2104,'2'-3'2882,"12"-30"14556,-13 31-17027,-1 1 0,0 0 1,1-1-1,-1 1 0,0 0 1,0-1-1,0 1 0,0 0 1,0-1-1,0 1 0,0 0 0,-1-1 1,0-1-1,1 2-351,-1 1-1,1 0 1,-1-1 0,1 1-1,-1 0 1,1-1 0,-1 1-1,1 0 1,-1 0 0,1-1-1,-1 1 1,0 0 0,1 0-1,-1 0 1,0 0 0,1 0-1,-1 0 1,1 0 0,-1 0-1,0 0 1,1 0 0,-1 0-1,1 1 1,-1-1 0,0 0-1,1 0 1,-1 1 0,1-1 0,-1 0-1,1 1 1,-1-1 0,1 0-1,-1 1 1,1-1 0,-1 1-1,1-1 1,0 1 0,-1-1-1,0 2 1,-20 18 222,9-3-178,0-1 1,1 2-1,1-1 0,0 1 1,1 1-1,1 0 1,1 0-1,1 0 1,0 1-1,2 0 1,0 0-1,1 1 1,1-1-1,1 0 1,1 1-1,1-1 1,4 25-1,-4-37-103,1 0 0,0 0 0,1-1 0,0 1 0,0-1 1,0 1-1,1-1 0,0 0 0,1-1 0,0 1 0,0-1 0,0 0 0,0 0 0,1 0 0,0-1 0,1 0 1,-1 0-1,1 0 0,0-1 0,0 0 0,0 0 0,1-1 0,-1 0 0,1 0 0,-1-1 0,1 0 0,0 0 1,0-1-1,0 0 0,0-1 0,1 1 0,11-2 0,-9-2-18,0 0 1,0-1-1,-1 1 1,1-2-1,-1 0 0,0 0 1,-1-1-1,1 0 1,-1 0-1,0-1 0,0-1 1,-1 1-1,0-1 1,12-17-1,0-1-126,-2-1 0,0-1 1,24-54-1,-31 59-162,-1-1 0,-2-1 0,0 1 0,-2-1 0,0 0 1,3-45-1,-9 49-420,0 0 0,-1-1 0,-2 1 0,0 0 0,-1 0 1,-1 0-1,0 1 0,-14-31 0,-1 7-535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33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10 227 4329,'-5'-43'11097,"0"-57"0,8 39-8326,1 42-1804,-4 18-951,0 1 0,1 0 0,-1 0 0,0 0-1,0 0 1,0-1 0,0 1 0,0 0 0,1 0 0,-1 0-1,0 0 1,0 0 0,0 0 0,0-1 0,1 1 0,-1 0-1,0 0 1,0 0 0,0 0 0,1 0 0,-1 0-1,0 0 1,0 0 0,1 0 0,-1 0 0,0 0 0,0 0-1,0 0 1,1 0 0,-1 0 0,0 0 0,0 0-1,0 0 1,1 0 0,-1 0 0,0 0 0,0 1 0,0-1-1,1 0 1,-1 0 0,2 2 8,-1 0 0,1 0 0,-1 0 0,1 1 0,-1-1 0,0 0 0,0 1 0,0-1 1,0 1-1,0-1 0,0 5 0,8 42 1,-2 0 1,0 54 0,-7 101-160,0-165 28,-2-2-177,1-25-464,0 1 0,1 0 1,0 0-1,5 24 0,4-21-3638,2-8 1171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33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53 544,'21'-11'2921,"-3"2"8121,3-5-7409,7 1 1776,-3 9-2456,-3 3-465,-5 12-1272,-5 13-463,-3 23-417,-2 17-144,-3 23-144,-2 9-8,4-6-320,-1-7-376,10-31-1521,0-16 777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34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0 159 1728,'17'-34'11245,"3"0"-3979,-14 24-5951,1 1 1,1 0-1,-1 0 0,15-12 0,-18 17-1228,0 1 0,1 0 0,-1 0-1,0 0 1,1 1 0,0-1 0,-1 1 0,1 0-1,0 1 1,0-1 0,0 1 0,0 0-1,0 0 1,1 0 0,-1 1 0,0 0-1,0 0 1,0 0 0,1 1 0,-1-1 0,0 1-1,0 1 1,0-1 0,0 1 0,0-1-1,0 1 1,4 3 0,7 3-64,0 1 0,0 1 0,-2 0 0,1 1 1,-1 0-1,0 1 0,-1 1 0,-1 0 0,0 1 0,-1 0 0,0 0 1,-1 2-1,-1-1 0,0 1 0,-2 0 0,8 22 0,64 287-17,-41-149-4,-9-35-2,19 73 10,-39-182-6,2 1 1,2-1 0,1-1 0,27 46 0,-25-52 0,14 35 0,-25-51-1,-1 1-1,-1 0 1,0 0 0,0 0 0,-1 0-1,0 0 1,0 14 0,-2-23-4,0-1 1,0 1 0,0-1-1,0 1 1,-1-1 0,1 1-1,0-1 1,0 1 0,0-1 0,0 1-1,-1-1 1,1 1 0,0-1-1,-1 1 1,1-1 0,0 1-1,-1-1 1,1 1 0,0-1-1,-1 0 1,1 1 0,-1-1-1,1 0 1,-1 1 0,1-1-1,-1 0 1,1 0 0,-1 0 0,0 1-1,-22 0-134,-23-12-596,44 10 623,-9-3-688,0 0 0,1-1 0,-1 0 0,1 0 0,0-1 0,1-1 0,-12-10 0,1-1-786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5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29 119 616,'-7'-32'2849,"1"3"8913,2 9-9273,-1 3 2344,-1 4-2737,6 11-799,0-4-41,6 8-424,1 6-184,6 7-168,0 2-80,1 13-248,-1 5-64,-2 16-160,0 7-240,6 3-1024,2-3-1009,7-9 1161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5:56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28 2296,'-11'-20'17172,"5"16"-15724,2 0 1025,2 4-1121,2 6-408,2 13-447,0 7-113,2 21-72,-2 11 16,0 17-32,-2 8-112,1-6-160,1-5-256,8-18-1577,1-11 801,4-22 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01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60 1184,'-3'-5'1003,"0"0"0,-1 0 0,0 0 0,0 0 0,0 1-1,-1 0 1,1-1 0,-1 2 0,0-1 0,0 1 0,-7-4 0,10 6-612,0 0 1,0 1-1,-1-1 1,1 1 0,0-1-1,-1 1 1,1 0-1,-1 0 1,1 0-1,0 0 1,-1 0-1,1 1 1,0-1 0,-1 1-1,1-1 1,-4 3-1,2-2-311,0 1 0,1 1 0,-1-1 0,1 1-1,-1-1 1,1 1 0,-4 4 0,-2 4 165,-1 1 1,2 1-1,0-1 0,0 1 1,1 1-1,1-1 1,0 1-1,-5 22 0,5-15 15,1 1-1,1-1 0,1 1 1,1 0-1,1 28 1,1-42-169,1 0 0,0-1 0,0 1 0,1-1 0,0 1 0,1-1 0,0 0 0,0 0 0,0 0 0,1 0 0,0 0 1,0-1-1,0 0 0,1 0 0,10 10 0,-11-12-46,1 0 1,-1-1-1,1 0 0,-1 0 1,1 0-1,0-1 0,0 1 1,0-1-1,0 0 0,1-1 1,-1 1-1,0-1 0,1 0 1,-1 0-1,1-1 1,-1 0-1,1 0 0,-1 0 1,1 0-1,-1-1 0,1 0 1,7-3-1,-8 2-213,1 0 0,-1-1 0,0 0 0,-1 0 0,1 0 0,0 0 0,-1-1 0,0 0 0,0 0 0,0 0 0,0 0 0,0-1 0,-1 0 0,5-9 0,3-7-1369,0-1 0,8-26 1,-16 39 1070,18-47-2818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01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72 2505,'-1'-4'1142,"0"-1"0,0 0 1,-1 0-1,0 1 0,0-1 1,0 1-1,-1 0 0,1-1 1,-1 1-1,0 0 0,0 1 1,-5-6-1,6 8-876,1-1 0,-1 1 0,1 0 0,-1 1 0,1-1-1,-1 0 1,1 0 0,-1 1 0,0-1 0,1 1 0,-1-1 0,0 1 0,0-1 0,1 1 0,-1 0-1,-2 0 1,1 1-195,1-1 0,0 1-1,-1 0 1,1-1 0,0 1-1,0 0 1,0 1 0,-1-1-1,1 0 1,0 1 0,1-1 0,-1 1-1,0-1 1,0 1 0,-1 2-1,-8 11 224,1-1-1,0 1 0,1 1 1,1 0-1,1 0 1,0 1-1,1-1 1,-4 22-1,-1 8 405,-9 88 0,18-113-532,0-1 0,2 1-1,0-1 1,2 1 0,0-1 0,5 21-1,-6-37-147,0-1 0,0 1 0,1-1 0,-1 0-1,1 1 1,-1-1 0,1 0 0,0 0 0,0 0 0,1-1-1,-1 1 1,0 0 0,1-1 0,0 1 0,0-1 0,3 2-1,-3-2-10,0-1 1,-1 0-1,1 0 0,0-1 0,0 1 0,0-1 0,0 1 0,0-1 0,0 0 0,0 0 0,0 0 0,0 0 0,0-1 1,0 1-1,4-2 0,1-1-24,0 0 0,-1 0 1,0-1-1,0 0 0,0 0 1,0-1-1,-1 0 1,0 0-1,0 0 0,0-1 1,-1 0-1,8-9 0,-4 0-212,0 0-1,-1 0 0,-1 0 1,0-1-1,-1 0 1,5-25-1,14-104-3177,-16 76 1547,0 21 935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02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54 600,'-1'-3'808,"0"0"-1,0-1 1,-1 1-1,1 0 1,-1 0-1,1 0 1,-1 0-1,0 1 1,0-1-1,0 0 1,-1 1 0,1 0-1,-1-1 1,1 1-1,-1 0 1,0 0-1,-3-1 1,4 2-292,0 0 1,-1 0-1,1 1 0,0-1 1,0 1-1,-1 0 1,1-1-1,0 1 0,-1 0 1,1 1-1,0-1 1,-1 0-1,-3 2 1,-21 11 71,18-6-338,1 0-1,0 0 1,0 1-1,1 0 0,0 0 1,1 1-1,-1 0 1,2 1-1,-1-1 1,1 1-1,1 0 1,0 0-1,0 0 0,1 1 1,0-1-1,-2 20 1,2-4 78,1 0 0,1 0 0,1 0-1,1 0 1,9 48 0,-8-61-212,0-1 1,2 1-1,0-1 0,0 0 0,9 18 0,-12-28-103,1 1-1,0 0 0,-1 0 1,1-1-1,0 1 0,0-1 0,1 0 1,-1 1-1,1-1 0,-1 0 0,1-1 1,-1 1-1,1 0 0,0-1 0,0 1 1,0-1-1,0 0 0,0 0 0,0 0 1,0 0-1,0-1 0,1 1 0,-1-1 1,0 0-1,0 0 0,6 0 0,-1-2-28,1 0 0,-1 0 0,0-1 0,0 0 0,0-1-1,0 0 1,0 0 0,-1 0 0,0-1 0,0 0 0,0 0-1,-1-1 1,1 0 0,-1 0 0,-1-1 0,1 1-1,7-13 1,-6 8-374,0-1 0,-1 1 0,0-1 1,-1 0-1,0-1 0,-1 1 0,-1-1 0,0 0 0,0 0 0,-2 0 0,2-14 0,-8-23-3200,-7 0 964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2:57:56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26 584,'-18'-13'11240,"-1"1"-2550,18 12-8566,0 0 1,-1 0 0,1 0 0,0 0 0,0 1 0,-1-1 0,1 0-1,0 1 1,0-1 0,0 1 0,0-1 0,0 1 0,0 0 0,0-1-1,0 1 1,0 0 0,0 0 0,0 0 0,0 0 0,-1 1 0,-3 3 214,1 1 0,0 0 1,0 0-1,0 0 0,0 0 1,1 1-1,0-1 0,-2 8 1,4-10-217,-1 0-1,1 0 1,0 1 0,0-1 0,1 0 0,-1 1 0,1-1 0,0 0-1,0 1 1,1-1 0,-1 0 0,1 1 0,0-1 0,2 6 0,-3-9-120,0-1 1,1 1 0,0 0-1,-1 0 1,1-1 0,-1 1-1,1 0 1,0-1-1,-1 1 1,1-1 0,0 1-1,0-1 1,-1 1 0,1-1-1,0 0 1,0 1 0,0-1-1,0 0 1,0 0 0,-1 1-1,1-1 1,0 0-1,0 0 1,0 0 0,0 0-1,0 0 1,0 0 0,0 0-1,0-1 1,-1 1 0,1 0-1,0 0 1,0-1-1,0 1 1,0-1 0,-1 1-1,1-1 1,0 1 0,0-1-1,-1 1 1,1-1 0,0 1-1,-1-1 1,2-1 0,2-1-212,0-1-1,0 1 1,0-1 0,0 0 0,0-1 0,3-4 0,8-31-4027,-10 19 2590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03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15 471 1040,'-7'6'15024,"4"-22"-11456,9-115 1784,-3 81-4493,-1 0 1,-3 0 0,-7-55-1,7 100-874,-4-32-554,5 14-3020,1 14 2017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03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132 119 2328,'-61'63'11495,"51"-52"-9867,1 2-1,0 0 1,-9 19-1,14-23-1235,0 1 0,0-1 0,1 1-1,0-1 1,1 1 0,0 0 0,1 0-1,0 0 1,0 0 0,1 0 0,1 0-1,-1 0 1,2 0 0,3 18 0,-3-22-223,0 1-1,1 0 1,0-1 0,0 1 0,0-1 0,1 0 0,0 0 0,0 0 0,7 6 0,-10-10-143,1 0-1,0 0 1,0 0-1,0-1 1,0 1-1,0-1 1,0 1 0,0-1-1,1 0 1,-1 0-1,0 0 1,1 0 0,-1 0-1,1-1 1,-1 1-1,1-1 1,-1 0-1,1 1 1,-1-1 0,1 0-1,-1 0 1,1-1-1,-1 1 1,1-1-1,-1 1 1,1-1 0,-1 0-1,5-1 1,-2-2-7,0 1 0,-1 0 0,1-1 0,-1 0 0,0 0 0,0 0 0,0-1 0,0 1 1,-1-1-1,0 0 0,0 0 0,3-8 0,4-8 18,11-38-1,-8 8-67,12-93 0,-15 78-338,-10 61 180,1 0 0,0 0-1,0 0 1,1 0-1,0 0 1,0 1 0,0-1-1,0 1 1,5-8-1,-4 9-325,0 0-1,0 0 0,0 0 1,1 0-1,-1 1 1,1-1-1,-1 1 0,1 0 1,0 0-1,0 1 0,6-3 1,21-7-2203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04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 2633,'4'-30'6001,"9"3"7682,-3 9-11883,-1 14 1513,2 9-1273,2 25-1184,-1 12-303,-3 26-353,-3 9-104,-4 11-424,0 4-385,-1 0-3095,1-9 1967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05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 2120,'5'-24'11419,"9"6"-4679,-11 15-6299,0 1 0,1 0 0,0 0-1,-1 0 1,1 0 0,0 1 0,0-1 0,0 1-1,7-1 1,2 0-434,0 1 0,0 1 0,0 0 0,0 0 0,24 5 0,-27-3 49,0 1-1,-1 1 0,1 0 1,-1 0-1,0 1 0,0 0 1,0 0-1,-1 1 1,1 0-1,-2 1 0,1-1 1,-1 2-1,0-1 0,9 13 1,7 12 172,-1 2 0,24 48 0,-37-65-181,15 31 119,-2 2 0,19 65 0,19 107 83,-26-88 84,31 57 461,-64-190-766,-1 0 0,1 1 0,-1-1 0,1 0 0,-1 0 0,0 1 0,0-1 0,0 0 0,1 0 0,-1 1 1,0-1-1,-1 0 0,1 1 0,0-1 0,0 0 0,0 0 0,-1 1 0,1-1 0,-1 0 0,1 0 0,-1 0 0,1 1 0,-1-1 1,0 0-1,0 0 0,1 0 0,-1 0 0,0 0 0,0 0 0,0-1 0,-1 2 0,-3 0 5,1 0 0,-1-1-1,1 0 1,-1 0 0,0 0-1,1 0 1,-8 0 0,-98 11-4,-112 7-2048,210-18 998,0-2 1,-1 0-1,1 0 0,-15-4 0,-10-4-1118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22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7381 2088,'3'-8'11425,"2"-3"-6352,21-25-5931,-19 27 2110,-2 3-1210,19-25 24,-1-1 0,-1-1-1,-2 0 1,27-63 0,0-34 119,61-153 2178,-55 159-2103,-5-2 0,-6-2 0,38-194-1,-60 190 16,5-138-1,-16-131 930,-8 327-960,-27-732 1010,19 679-923,-6-263 83,-7-111-334,-5-57-50,5 90-62,6-271-118,13 469 71,-41-382-623,-23 220-3394,50 326 4345,11 59 170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24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19 808,'-11'-4'8595,"-5"4"-4891,8 0-2744,-60-2 4226,-101-8-1482,167 9-3680,1 1-1,-1-1 1,1 1 0,-1 0 0,1 0-1,-1-1 1,1 1 0,-1 0 0,1 1-1,-1-1 1,1 0 0,-1 0-1,1 1 1,-1-1 0,1 0 0,-1 1-1,1 0 1,0-1 0,-1 1 0,1 0-1,0 0 1,-1 0 0,1-1 0,-2 3-1,2 0-15,0 0 0,0 1-1,0-1 1,0 0 0,0 1-1,0-1 1,1 0 0,0 1-1,0 3 1,-1 4-9,-1 72 398,3 0 0,15 101 0,-6-86-362,89 686 1194,-80-652-1288,13 57 214,15 150 995,-42-254-992,36 456 427,-14-70 44,-22-276-495,33 208 1,10 113-101,-40-385-30,-4-78-4,81 800 18,67 106 38,-92-440 121,-46-357-42,-8-18-75,-6-89-47,12 88 0,8-9 267,6 247 0,-23-311-276,25 134-1,1 3 70,-14-47-51,4 54 166,-14-74 42,-1-16 182,20 127-1,-23-241-408,1 0 0,0-1 0,1 1 0,0-1 0,0 0-1,1 0 1,5 10 0,-9-19-5,0 0 0,0 0 0,0 0 0,0 0 0,1 1 0,-1-1 0,0 0 0,0 0 0,0 0 0,0 0 0,0 0 0,1 0 0,-1 0-1,0 1 1,0-1 0,0 0 0,0 0 0,1 0 0,-1 0 0,0 0 0,0 0 0,0 0 0,1 0 0,-1 0 0,0 0 0,0 0 0,0 0 0,1 0 0,-1 0 0,0 0 0,0 0 0,0 0 0,1 0 0,-1 0 0,0 0 0,0-1 0,0 1 0,0 0 0,1 0-1,-1 0 1,8-10-64,5-14-18,-13 22 78,34-69-421,22-52-3818,-41 77 2790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25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8 350 1200,'-1'-1'7676,"-1"-4"-3627,-2-29-341,3 22-3082,1 0 0,1 1-1,0-1 1,1 1 0,0 0 0,0-1 0,1 1-1,5-11 1,-4 12-393,1 0 0,1 1-1,0-1 1,0 1 0,1 0 0,0 1-1,0 0 1,13-12 0,12-10-114,16-14 215,-13 19-7377,-28 21 3956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25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230 134 1520,'-9'-17'3721,"-6"0"7762,-13-3-9387,-4 1 1113,-2 2-1625,0 0-512,4 6-664,5 1-200,10 7-488,8 1-544,9 5-1080,3 1 920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26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0 1504,'-13'12'3897,"-2"1"7458,-10-2-9571,1 0 1121,-3 1-1897,5 1-256,-3-2-528,1-2-448,3-1-1208,2-2 936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7:50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18 675 880,'-4'11'5609,"0"-18"1364,-1-11-1074,3 8-6079,1-13 872,0-1 0,1 0 0,2 1 0,0-1 0,1 1 0,2 0 0,9-30 0,-9 37-439,1 0-1,1 1 0,1 0 0,0 0 0,0 0 0,2 1 1,0 0-1,0 1 0,2 1 0,-1-1 0,15-11 0,43-29-600,2 3 0,104-56 0,-162 98-9,42-19-938,-52 26 1017,1-1-1,0 1 1,0 0 0,-1 0-1,1 0 1,0 1 0,0 0-1,0-1 1,0 1 0,0 0 0,8 2-1,6 6-1168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7:50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356 190 3337,'-19'-8'7065,"-13"-8"5418,-5-5-11427,-14-5 664,-2 1-495,6 3-577,6-1-344,11 6-408,7 2-368,10 6-1289,5 3 297,7 4 368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04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439 121 208,'17'-1'22681,"-18"0"-22447,0 0 0,0 0 0,-1 0 1,1 0-1,-1 0 0,1 0 0,-1 1 1,1-1-1,-1 0 0,0 1 0,1-1 1,-1 1-1,-2-1 0,-26-2 186,1 1 0,0 1-1,-38 3 1,-45-1-355,98-2-126,1 0 0,-1-2 0,0 1 0,1-2 1,0 1-1,-13-7 0,22 8-161,0 1 1,1-1-1,-1 0 1,1 0 0,0-1-1,-1 1 1,1-1-1,0 1 1,1-1-1,-1 0 1,0 0-1,1 0 1,0-1-1,-1 1 1,-1-6-1,-5-26-1299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7:51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420 1 2649,'-15'9'5761,"-6"2"6393,-17 3-10633,-5 4 903,-8 9-879,2 1-153,1 6-784,2 1-272,7-1-424,3-4-424,16-7-1617,6-8 1337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33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253 184 40,'7'-15'2640,"-1"1"0,0-1 0,4-20-1,-8 30-2026,-1-1-1,0 1 1,0 0-1,-1 0 1,0 0-1,0-1 0,0 1 1,0 0-1,-1 0 1,0-1-1,0 1 1,0 0-1,-4-8 0,4 11-498,0 0-1,0 1 0,0-1 0,0 1 0,-1-1 1,1 1-1,0 0 0,-1 0 0,1-1 0,-1 1 1,1 0-1,-1 0 0,0 0 0,1 1 1,-1-1-1,0 0 0,1 1 0,-1-1 0,0 1 1,0-1-1,0 1 0,0 0 0,1 0 0,-1 0 1,0 0-1,0 0 0,0 0 0,-2 1 0,-2 0 62,1 1-1,-1-1 0,1 1 1,-1 0-1,1 1 0,0-1 1,0 1-1,-7 5 0,-4 5-27,1 0 0,0 1-1,1 1 1,1 1 0,1 0-1,0 0 1,1 1 0,0 1-1,2 0 1,0 0 0,1 1 0,1 0-1,0 0 1,2 0 0,-4 26-1,8-39-126,0 0 0,1 1 0,0-1-1,0 0 1,1 1 0,0-1 0,0 0-1,2 7 1,-2-11-18,-1 0 0,1 0-1,0 0 1,0 0 0,0-1-1,0 1 1,0 0 0,1-1 0,-1 1-1,0 0 1,1-1 0,-1 0-1,1 1 1,0-1 0,-1 0 0,1 0-1,0 0 1,0 0 0,-1 0-1,1 0 1,0-1 0,0 1 0,0 0-1,0-1 1,0 0 0,0 1 0,0-1-1,0 0 1,3 0 0,5-2-43,0 1 1,0-1 0,0-1-1,0 0 1,-1-1 0,1 1-1,-1-2 1,0 1 0,0-1-1,-1-1 1,0 0 0,11-8-1,4-6-475,-1 0-1,36-45 1,-47 51-20,0 0 1,-2 0-1,14-26 1,-20 32-56,1 0 0,-1-1 0,-1 1 0,1-1 0,-2 1 0,1-1 0,-1 0 1,0-17-1,-6-24-1898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34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146 313 40,'2'-5'1016,"2"-8"1675,-1 0 1,0 0-1,1-17 0,-4 27-2125,1 1-1,-1-1 0,-1 0 0,1 0 0,0 1 0,-1-1 0,1 0 0,-1 1 0,0-1 0,-1-2 0,2 4-391,-1 0 0,0 0 0,1 0-1,-1 0 1,0 1 0,0-1 0,1 0-1,-1 0 1,0 1 0,0-1 0,0 0-1,0 1 1,0-1 0,0 1-1,0-1 1,0 1 0,0 0 0,0-1-1,0 1 1,0 0 0,-1 0 0,1-1-1,0 1 1,-2 0 0,1 1-72,-1-1 1,0 1 0,0 0 0,1-1-1,-1 1 1,0 0 0,1 0-1,-1 1 1,1-1 0,0 1-1,-1-1 1,1 1 0,0 0 0,0-1-1,0 1 1,0 0 0,0 1-1,-2 3 1,-4 4 54,1 1 1,1 0-1,-5 11 0,0 1 10,2 1 0,1 0 0,-7 33 0,12-42-104,0 1 0,1 0-1,1-1 1,1 1 0,0 0 0,4 24-1,-4-37-59,0 0 0,0 0-1,1-1 1,0 1 0,-1 0-1,1-1 1,0 1 0,1 0-1,-1-1 1,0 1 0,1-1 0,-1 0-1,1 0 1,0 1 0,-1-1-1,1 0 1,0 0 0,0-1-1,1 1 1,-1 0 0,4 2-1,-2-3-14,-1 0 0,0-1 0,0 1 0,1-1 0,-1 0 0,0 0 0,1 0 0,-1 0-1,0-1 1,0 1 0,1-1 0,-1 0 0,0 0 0,0 0 0,5-2 0,5-3-117,0-2 0,0 1 0,-1-2 0,0 1 1,0-2-1,16-17 0,-14 11-124,0-1 0,-1 0-1,-1-2 1,-1 1 0,-1-1 0,0-1 0,-1 0 0,-2 0-1,0 0 1,5-27 0,-8 32 28,-2 0 0,0 0 0,0 0 0,-2 0 0,0-1 0,0 1 0,-2 0 1,1 0-1,-2 0 0,0 0 0,-1 1 0,-1-1 0,0 1 0,-1 0 0,-10-18 0,-3 7-355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37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117 253 1904,'3'-17'2154,"-1"-18"4919,-2 33-6613,0 0 0,0 0 0,0 1 0,0-1 1,-1 0-1,1 1 0,-1-1 0,1 0 0,-1 1 0,0-1 0,0 1 0,-1-2 0,2 2-372,-1 1-1,1-1 1,-1 1 0,0-1-1,1 1 1,-1-1 0,0 1-1,1 0 1,-1-1 0,0 1-1,0 0 1,1 0 0,-1-1-1,0 1 1,0 0 0,1 0-1,-1 0 1,0 0 0,0 0-1,1 0 1,-1 0 0,0 0 0,0 1-1,0-1 1,1 0 0,-1 0-1,-1 1 1,-2 1 89,1 0 0,0 0 0,0 1 0,-1-1 0,1 1 0,1-1 0,-1 1 1,0 0-1,1 0 0,-1 0 0,1 0 0,0 1 0,0-1 0,-2 7 0,-21 55 767,24-60-830,-6 16 208,2 0 0,0 0-1,-1 22 1,5-37-254,1-1 0,-1 1 0,1-1 0,0 1-1,1-1 1,-1 1 0,1-1 0,0 1 0,1-1 0,-1 1 0,1-1-1,0 0 1,0 0 0,1 0 0,-1 0 0,1 0 0,5 5 0,-5-7-54,0-1 0,0 0 0,1 0 1,-1 0-1,0 0 0,1-1 1,0 1-1,-1-1 0,1 0 1,0 0-1,0 0 0,0-1 0,0 1 1,-1-1-1,1 0 0,0 0 1,0 0-1,0 0 0,0-1 0,0 0 1,-1 0-1,7-2 0,-1 0-31,1 0 0,-1-1 0,-1 0 0,1 0 0,-1-1 0,1-1 1,-1 1-1,8-8 0,-8 4-133,1 0 0,-1-1 1,-1 0-1,0 0 0,0-1 1,-1 0-1,-1 0 0,1 0 0,-2-1 1,0 0-1,0 0 0,-1 0 1,0 0-1,-1 0 0,0-20 1,-1 8-336,-1 1 0,-1 0 0,-2-1 0,0 1 0,-1 1 0,-2-1 0,-11-32 0,-5 2-130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54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158 136 3265,'-5'-34'12124,"-11"0"-4110,15 32-7706,0 0 0,0 1 0,0-1 0,-1 1-1,1-1 1,-1 1 0,1 0 0,-1-1 0,0 1 0,0 0 0,1 0 0,-1 0 0,0 0 0,-2 0 0,2 0-235,0 1 1,0 0-1,0 0 0,1 0 1,-1 0-1,0 0 1,0 0-1,0 1 1,0-1-1,0 0 1,1 1-1,-1 0 0,0-1 1,0 1-1,1 0 1,-1 0-1,-3 2 1,0 1-19,-1 1 0,1 0 1,1 1-1,-1-1 0,1 1 1,-1 0-1,2 0 0,-1 0 1,1 0-1,0 1 1,0-1-1,0 1 0,1 0 1,-2 8-1,-1 10 13,1-1 0,-3 45 0,6-50-22,1 1-1,1 0 0,7 40 0,-7-54-41,0 0 0,1-1 0,-1 1 0,1 0 0,0-1 0,1 0 0,0 1 0,-1-1 0,2 0 0,-1 0 0,0 0 1,1-1-1,0 1 0,0-1 0,1 0 0,-1 0 0,9 5 0,-10-8-4,-1 0 1,1 1-1,0-1 0,0-1 1,1 1-1,-1 0 1,0-1-1,0 1 0,0-1 1,0 0-1,1 0 1,-1-1-1,0 1 0,0 0 1,0-1-1,0 0 1,0 0-1,0 0 0,0 0 1,0 0-1,0-1 1,0 1-1,-1-1 0,1 0 1,0 0-1,-1 0 1,0 0-1,1 0 0,2-4 1,4-5-17,0 1 0,-1-1 0,-1 0 0,0-1 0,10-21 0,-9 15-159,0-1 1,-2 0-1,0 0 1,-1 0 0,-1-1-1,-1 1 1,0-1-1,-2 0 1,0 0-1,-2 0 1,0 0-1,-1 0 1,-1 0 0,-1 1-1,-7-24 1,10 39-413,-1 0 0,0 0 1,0 1-1,0-1 0,0 0 1,0 1-1,-1-1 0,1 1 1,-6-4-1,4 5-955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54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133 226 1960,'0'0'421,"-1"-1"0,1 1 0,0-1 0,-1 1 0,1 0 0,0-1 0,-1 1 0,1 0 0,-1-1-1,1 1 1,-1 0 0,1 0 0,0-1 0,-1 1 0,1 0 0,-1 0 0,1 0 0,-1 0-1,1 0 1,-1-1 0,1 1 0,-1 0 0,1 0 0,-1 0 0,1 0 0,-1 1 0,1-1 0,-2 0-1,-15 10 3924,-9 18-2055,15-13-1482,1 0-1,1 1 1,0 0 0,-8 22-1,13-29-537,1 0 1,0 0-1,0 0 0,1 1 0,0-1 1,1 1-1,0 0 0,1 0 0,0 12 1,0-21-260,0-1 1,0 1-1,0 0 1,0-1-1,0 1 1,0-1-1,0 1 1,0 0 0,0-1-1,0 1 1,1 0-1,-1-1 1,0 1-1,0-1 1,1 1 0,-1-1-1,0 1 1,1 0-1,-1-1 1,0 1-1,1-1 1,-1 0-1,1 1 1,-1-1 0,1 1-1,-1-1 1,1 0-1,-1 1 1,1-1-1,0 0 1,-1 1 0,1-1-1,-1 0 1,1 0-1,0 0 1,-1 0-1,1 0 1,0 1-1,-1-1 1,1 0 0,-1 0-1,1 0 1,0-1-1,-1 1 1,1 0-1,0 0 1,-1 0 0,1 0-1,-1-1 1,1 1-1,0 0 1,-1-1-1,1 1 1,-1 0-1,1-1 1,-1 1 0,1 0-1,-1-1 1,1 1-1,0-2 1,27-28-26,-13 3-242,-1 1-1,-1-2 1,-2 1-1,0-2 1,-2 1 0,-2-2-1,0 1 1,-2-1 0,-1 0-1,0-39 1,-4 62 48,1 2-38,0 0 0,-1-1 0,0 1 0,0 0 0,-1-1 0,0 1 0,1 0 0,-2-1 0,1 1 0,-1 0 0,1 0 0,-2 0 1,-4-9-1,0 10-1322,3 9 581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55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14 1912,'-10'-12'20205,"6"11"-17925,-1 2 1545,-1 13-2249,4 10-783,4 19-489,4 8-136,3 6-200,1-7-168,1-8-649,0-10-1063,-5-21 728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8:58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49 144,'13'-5'11036,"-6"-7"-4571,-6 11-6230,-1-1-1,1 0 1,0 1 0,0-1-1,0 1 1,0 0-1,0-1 1,0 1 0,1 0-1,-1-1 1,0 1-1,2-1 1,0 0-205,0 1-1,0-1 1,0 1 0,0 0 0,0-1-1,1 1 1,-1 1 0,0-1-1,0 0 1,1 1 0,-1 0-1,0 0 1,1 0 0,-1 0-1,0 0 1,1 1 0,-1-1-1,0 1 1,0 0 0,1 0 0,-1 0-1,0 0 1,0 1 0,0-1-1,0 1 1,0 0 0,-1 0-1,1 0 1,-1 0 0,1 0-1,-1 1 1,1-1 0,-1 1-1,0-1 1,0 1 0,2 4-1,4 6 32,-1 1-1,0 0 0,-1 0 0,0 0 0,-2 1 0,6 23 0,6 61 567,-4 0 0,-2 140-1,5 49 576,-3-163-1003,33 258-97,-14-11 752,-1-2-99,2-201-655,-13-80 136,9 116 0,16 210 370,-36-354-585,114 819 491,-68-377-112,26 92-376,-22-229 16,4-19-39,-56-306 2,-2-1 0,-2 77-1,-1-4 20,34 316-10,-20-251 18,-7-70-22,32 159-1,-1-18 7,-10-45-3,-1-76 2,10 56 16,-19-90-18,53 152 1,-39-143 3,-14-42-14,60 220 6,-61-203-1,-9-46 0,-2 1 1,-1 1 0,3 56-1,-8-53 52,0-26 18,0 0 0,-1 0 0,0 0 0,-1 0 0,-4 18 0,4-25-68,0-1 0,0 0 0,0 0-1,-1 0 1,0 0 0,1-1-1,-1 1 1,0 0 0,0-1-1,-1 1 1,1-1 0,0 0 0,-1 1-1,1-1 1,-1-1 0,0 1-1,0 0 1,0 0 0,0-1-1,0 0 1,0 0 0,0 0-1,-5 1 1,1 0-145,1 0 0,-1-1 1,0 0-1,0-1 0,0 1 0,-12-2 0,14 0-243,1 0 0,-1 0 0,0-1 0,1 1 0,-1-1 0,1 0 0,-1-1 0,1 1 0,0-1 0,0 0 0,0 0 0,0 0-1,0 0 1,1-1 0,-6-6 0,-14-17-1153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1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156 157 568,'5'-7'1946,"0"-1"0,-1 0 0,0 1 0,0-1 0,-1 0 0,4-13 0,-5 15-1227,-1-1 0,1 1 0,-2-1 0,1 0 0,-1 0 0,0 0 0,0 1 0,-2-12-1,2 18-666,0-1-1,0 0 0,0 0 0,0 0 1,-1 0-1,1 1 0,0-1 0,-1 0 1,1 0-1,0 1 0,-1-1 0,1 0 1,-1 1-1,1-1 0,-1 0 0,1 1 1,-1-1-1,0 0 0,1 1 0,-1-1 0,0 1 1,1-1-1,-1 1 0,0 0 0,0-1 1,1 1-1,-1 0 0,0 0 0,0-1 1,0 1-1,1 0 0,-1 0 0,0 0 1,0 0-1,0 0 0,0 0 0,1 0 1,-1 0-1,0 0 0,0 0 0,0 1 1,0-1-1,1 0 0,-1 1 0,0-1 0,0 0 1,1 1-1,-1-1 0,0 1 0,1-1 1,-1 1-1,-1 0 0,-5 4 114,1 0-1,-1 1 1,1-1-1,-7 9 0,-2 3 100,1 0 0,0 1 0,1 1 0,1 0 0,1 0 0,1 1 0,1 1 0,-9 28 0,17-47-246,1 0 1,-1-1 0,1 1-1,0 0 1,-1-1-1,1 1 1,0 0 0,0-1-1,0 1 1,0 0 0,1-1-1,-1 1 1,0 0 0,1-1-1,-1 1 1,1-1-1,1 3 1,-2-3 0,1-1-1,0 1 1,0 0-1,-1-1 1,1 1-1,0 0 1,0-1-1,0 1 1,0-1 0,0 1-1,0-1 1,0 0-1,0 1 1,0-1-1,0 0 1,0 0-1,0 0 1,0 0-1,0 0 1,1 0-1,4 0 33,0-1 0,0 0 0,-1-1 0,1 1-1,0-1 1,-1 0 0,0-1 0,7-3-1,1-2-633,-1-1-1,1-1 1,-1 0-1,-1-1 1,0 0-1,-1-1 0,0 0 1,0-1-1,-1 0 1,-1 0-1,0 0 1,-1-1-1,-1-1 1,0 1-1,5-23 1,-6 20-1737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19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168 185 904,'-1'-2'438,"1"1"-1,0-1 1,-1 0-1,1 1 1,-1-1-1,0 1 1,0-1-1,1 1 1,-1-1-1,0 1 1,0 0-1,0-1 1,0 1-1,-1 0 1,1 0-1,0 0 1,0 0-1,-1 0 1,1 0-1,-1 0 1,1 0 0,-1 1-1,-2-2 1,2 2-105,0 0 0,0 0 0,0 0 1,0 1-1,1-1 0,-1 1 1,0-1-1,0 1 0,0 0 1,0-1-1,0 1 0,1 0 1,-1 0-1,0 1 0,1-1 1,-3 2-1,-5 5 349,1 1 0,1-1 0,0 1 0,0 0 0,-11 20 0,9-10-165,1 1 0,0 0 0,2 0-1,0 0 1,1 0 0,2 1 0,-3 38-1,6-23 498,0-36-996,0 1 0,0-1 1,0 0-1,0 1 0,0-1 0,0 0 1,0 0-1,0 1 0,0-1 0,1 0 1,-1 1-1,0-1 0,0 0 0,0 0 1,0 1-1,0-1 0,1 0 0,-1 0 1,0 1-1,0-1 0,0 0 0,1 0 1,-1 1-1,0-1 0,0 0 0,1 0 1,-1 0-1,0 0 0,1 0 0,-1 0 1,0 1-1,1-1 0,-1 0 1,0 0-1,0 0 0,1 0 0,-1 0 1,0 0-1,1 0 0,-1 0 0,0 0 1,1 0-1,-1 0 0,0 0 0,0-1 1,1 1-1,-1 0 0,0 0 0,1 0 1,-1 0-1,0 0 0,0-1 0,1 1 1,-1 0-1,0 0 0,1-1 0,14-19 514,26-63-141,33-97 0,-19 43-1441,-50 123 588,-4 10 189,0 1 0,1 0 0,-1 0 1,1 0-1,-1 0 0,1 0 0,0 0 1,0 0-1,0 1 0,0-1 1,5-3-1,1 1-1418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26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84 416 280,'1'-8'9650,"-2"-1"-6889,-3-4 2584,-3-1-3313,0-3-311,-4-7-505,0-3-424,-2-11-544,1-6-136,5-11-168,3 2-344,-1 7-1096,4 5-1969,0 15 1377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19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147 136 1752,'-35'30'4377,"-5"2"7618,1 13-10115,14 1 1449,18-16-1489,7-2-391,18-28-497,-4-15-432,12-30-368,10-12-144,-3-7-680,7 2-760,-12 15-897,-7 12-1280,-8 14 1865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0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29 2617,'-9'-13'7409,"3"0"5762,-7 11-11771,2 6 1209,1 22-1641,5 11-408,3 20-344,4 5-72,9 0-424,4-9-512,4-16 1728,-2-9-1072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1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182 113 1800,'0'-1'466,"0"0"0,1-1 0,-1 1 0,0 0 0,-1 0 0,1 0 0,0 0 0,0 0 0,0-1 0,-1 1 0,1 0 0,0 0 0,-1 0 0,1 0-1,-1 0 1,0 0 0,1 0 0,-1 0 0,0 0 0,1 0 0,-1 1 0,0-1 0,0 0 0,0 0 0,0 1 0,-1-2 0,0 2-105,0-1 0,1 1 0,-1 0 0,0 0 1,0 0-1,0 0 0,0 0 0,0 0 0,1 0 0,-1 1 1,0-1-1,0 1 0,0-1 0,-3 2 0,-2 1 1,1 1 0,-1 0 0,1 0-1,-1 0 1,1 1 0,0 0 0,1 0-1,-6 6 1,1 2-39,1 1 1,1 0-1,0 1 0,0 0 0,-9 31 0,13-36-216,1 2 0,0-1 0,1 0 0,0 0-1,1 1 1,0-1 0,1 1 0,0-1 0,3 16 0,-3-26-95,0 1 1,0-1 0,0 1 0,0-1 0,1 1 0,-1-1 0,1 0-1,-1 1 1,1-1 0,-1 0 0,1 1 0,0-1 0,0 0 0,0 0 0,0 1-1,-1-1 1,2 0 0,-1 0 0,0 0 0,0 0 0,0 0 0,0-1-1,1 1 1,-1 0 0,0-1 0,0 1 0,1 0 0,-1-1 0,1 0-1,-1 1 1,1-1 0,-1 0 0,0 0 0,1 1 0,-1-1 0,1 0-1,-1-1 1,1 1 0,-1 0 0,1 0 0,-1-1 0,1 1 0,-1 0 0,2-2-1,7-5 14,-1-1-1,-1 0 0,1-1 1,-1 1-1,-1-1 0,0-1 1,0 0-1,-1 0 0,7-14 1,12-24-486,23-63-1,-38 83-1431,11-54 0,-19 60-978,-4 8 643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89 2441,'-13'-2'4897,"-2"2"6553,-4 15-10522,-2 8 769,8 22-673,5 6 0,10-8-240,11-4-112,14-26-320,3-14-136,4-31-144,1-14-112,-5-17-672,-5 0-480,-12 13-752,-5 8-89,-8 24 1145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2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61 155 104,'-15'28'2617,"-2"9"5608,2 20-5288,4-1 2440,9-14-3504,6-9-289,15-29-448,3-15-328,10-27-520,0-22-136,-6-23-496,-5 1-392,-15 18-728,-6 17-393,-6 30-3552,-2 7 2433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3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84 102 2401,'-9'-11'10465,"-1"7"-4180,9 3-5954,-1 1 0,1 0 0,0 1 0,-1-1 1,1 0-1,0 0 0,0 0 0,-1 1 0,1-1 1,0 1-1,0-1 0,0 1 0,-1-1 0,-1 2 1,0 1-193,0 0 0,0 0 0,0 0 0,0 0 0,0 0 0,1 0 0,-1 1 0,1-1 0,-3 8 0,2-3-3,0 1 0,1 0 0,0-1 0,0 1 0,1 0 0,0 0 0,1 0 0,1 11 0,-1-16-100,0-1 0,1 1 0,0 0 0,0 0 0,0-1 0,0 1 0,1-1 0,-1 1 0,4 5 0,-3-7-21,-1-1 0,0 1 0,0-1 1,1 0-1,-1 1 0,1-1 0,-1 0 0,1 0 0,0 0 0,-1 0 1,1 0-1,0 0 0,0-1 0,0 1 0,-1-1 0,1 1 1,0-1-1,0 1 0,0-1 0,2 0 0,0 0-7,0-1 0,1 0 0,-1 0 0,0 0 0,0 0-1,0-1 1,0 1 0,0-1 0,0 0 0,-1 0 0,1-1 0,-1 1 0,1-1-1,-1 0 1,0 1 0,0-1 0,0-1 0,0 1 0,-1 0 0,1-1 0,2-5-1,3-4-87,-1 1-1,-1-1 0,0-1 1,-1 1-1,4-17 0,-4 7-1255,-1 1-1,2-44 0,-5 43 92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3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64 108 1664,'-6'-11'15876,"-7"20"-14340,-4 14 1273,2 16-1529,4 8-192,9 0-160,6-4-183,13-26-257,4-13-136,9-32-256,2-17-96,-4-25-768,-4-3-433,-11 13-1031,-5 11 768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4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55 1800,'-8'-3'3385,"-7"14"7673,0 11-9745,0 16 1295,4 7-1039,9-2-113,4-9-128,9-19-440,6-15-263,4-32-401,3-15-152,2-19-841,-1 1-735,-5 16 744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4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67 1480,'-9'5'5217,"-4"12"7810,1 15-11098,3 8 1775,9 5-2303,6-4-353,11-16-624,1-12-232,9-23-272,-3-12-160,-1-27-680,-8-11-601,-10-10-183,-5-3 456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6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52 2240,'-1'-22'12629,"9"7"-5028,-6 13-7205,0 1 0,0-1 0,0 1 0,1 0 0,-1-1 0,0 1 0,1 1 0,-1-1-1,1 0 1,-1 0 0,1 1 0,4-1 0,4 1-362,0 0 0,0 0 0,-1 1 0,1 1 0,0 0 0,10 3 0,-14-2 17,0 0-1,-1 0 0,1 1 0,0-1 1,-1 2-1,0-1 0,0 1 1,0-1-1,-1 2 0,1-1 0,-1 1 1,-1-1-1,1 2 0,-1-1 1,0 0-1,0 1 0,5 12 0,2 10 67,-1 0 0,-1 0 0,4 31 0,-12-56-108,98 502 360,-40 5-369,9 223 40,-41-535 56,15 147 164,17 195-160,5 92-18,-33-274 87,52 682 102,-28-236-248,4-397-5,-44-310-13,4-1-1,61 181 1,-73-260-8,223 585 62,-224-582-53,0-1 0,-2 1 0,0 0 0,-1 0 0,-1 23 0,5 26 30,-5-46 61,-1 1 1,-1-1 0,-1 0-1,-1 1 1,-1-1 0,-1 0-1,-14 45 1,16-56-32,0 0-1,1 0 1,0 0-1,1 0 1,3 24-1,-1 22 12,-1-35-89,0-8-827,-4-28-1094,-10-57-3667,6 38 4067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27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1 306 3441,'0'-15'7209,"5"-7"4866,3-5-11267,11-9 424,3-4-544,11-9-399,6-8-506,10-3 113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28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23 632,'-1'-4'14739,"-9"-2"-11610,-3 1 1696,-8-1-2737,-3 4-535,1 8-841,-1 3-376,-3 4-672,7-1-664,-3-7 1424,10-5-816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17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0 792,'21'21'11461,"0"-6"-4814,7 6-2655,-25-18-3905,-1-1 0,0 1 0,0-1 0,0 1-1,0 0 1,-1 0 0,1 0 0,-1 0 0,1 0-1,-1 0 1,0 1 0,-1-1 0,1 0 0,0 0-1,0 6 1,-1-1-33,0 0-1,-1 0 1,1-1-1,-1 1 1,-1 0 0,0 0-1,0-1 1,-6 15-1,-3 2-6,-20 30 1,1-1-15,-5 12-903,24-53-359,6-22 370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18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2328,'6'-30'17140,"-2"27"-13003,-2 4-2329,5 15-671,1 2-137,5 22-488,2 11-216,-2 18-248,0 14-32,0 1-240,-3-5-392,-1-22-1321,-1-12-535,-3-21 928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6:18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504 453 1568,'-18'-11'5289,"-7"4"7818,-14-3-11242,-5 3 1671,-5-1-2231,1-3-361,-1-6-528,9-6-104,6-16-208,2-8-48,4-13-40,-4-2-144,4 2-712,4 11-993,10 7 1025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7:56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508 72 3537,'17'-23'8081,"-4"8"4570,-2-1-11627,-9 4 1193,-2 7-745,-4 12-592,-9 16-239,-19 29-337,-11 20-120,-19 50-56,-2 27-32,-13 40-40,0 7 0,5-12-432,3-18-489,31-40 473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7:59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2777,'13'10'5729,"-8"20"6898,3-21-11379,3 6 1192,6 6-823,4 9-401,-8 6-368,-4 5-368,-5 6-88,-8 17-96,-1 9-104,-10 23-72,-6 0-64,-13-6-376,-2-13-416,-9-24-1408,2-12-297,5-22 1065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37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83 424,'19'-17'2329,"0"-4"5192,-8 3-4656,-1 3 2280,-10 5-3065,-2 8-399,-13 19-609,-10 17-392,-16 28-336,-4 15-56,-6 21-64,2 3-64,6-1-136,7-8 48,23-20-968,9-14-600,12-22 744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36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39 352,'-3'-4'8899,"4"4"-8742,8-5 4737,18-3-1043,-25 8-3573,30-7 2438,49-5 0,-70 11-2441,0 0 0,0 1 0,0 0 0,0 1 0,1 0 1,-2 1-1,1 0 0,13 5 0,-21-6-257,-1 0-1,1 1 1,-1-1 0,0 1 0,1-1-1,-1 1 1,0 0 0,0 0-1,0 0 1,-1 0 0,1 0 0,0 1-1,-1-1 1,0 0 0,1 1-1,-1-1 1,0 1 0,0-1 0,0 1-1,-1 0 1,1-1 0,0 1-1,-1 0 1,0 0 0,0-1 0,0 1-1,0 0 1,0 3 0,-2 7-7,0 1 0,-1-1 0,0 0 0,-6 16 0,-3 1 30,-29 54 0,0-3-259,41-80 174,-1 0 0,0 0-1,1 0 1,0 0 0,-1 0-1,1 0 1,-1 0-1,1 0 1,0 0 0,0 0-1,0 0 1,0 1 0,-1-1-1,1 0 1,1 0 0,-1 0-1,0 0 1,0 0-1,0 0 1,1 0 0,-1 0-1,0 0 1,1 0 0,-1 0-1,1 0 1,-1 0 0,1 0-1,0 0 1,-1 0-1,1 0 1,0-1 0,-1 1-1,1 0 1,0 0 0,2 0-1,2 2-30,0-1 0,1 0 0,-1-1 0,1 1 0,0-1 0,6 0 0,-8-1 82,1 1 0,-1-1 0,0 1 0,0 0-1,0 0 1,0 1 0,0-1 0,0 1 0,0 0-1,6 3 1,5 13 202,0 0-1,24 39 0,12 17-162,-46-69-33,0 1 0,-1 0 0,0 0 0,0 0 0,-1 1 1,1-1-1,-1 1 0,-1 0 0,4 12 0,-5-15 39,-1 0-1,0 0 1,1 0 0,-2-1 0,1 1-1,0 0 1,-1 0 0,0 0 0,0-1-1,0 1 1,0 0 0,0-1 0,-1 1-1,0-1 1,1 0 0,-1 1 0,-1-1-1,1 0 1,0 0 0,-5 4 0,-3 3 126,0-1 1,-1 0-1,0 0 1,-1-1-1,0-1 1,0 0-1,0-1 1,-1 0-1,-25 8 1,15-8-61,-1-1 0,0-1 0,0 0 0,-45-1 0,62-4-179,-1 0 1,1 0 0,-1-1-1,1 0 1,-1 0-1,1 0 1,0-1 0,0-1-1,0 1 1,-8-6-1,12 7-173,1 1 0,-1-1-1,0 0 1,0 0-1,1 0 1,-1-1 0,1 1-1,-1-1 1,1 1-1,0-1 1,0 0 0,1 0-1,-1 0 1,0 0-1,1 0 1,0 0 0,-1 0-1,1 0 1,1-1-1,-1 1 1,0 0 0,1-1-1,0 1 1,0-1 0,0-3-1,8-21-2579,5-3 778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37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599 1 2721,'-36'32'6161,"2"7"6034,-17 22-11115,-7 21 840,-17 39-960,-6 3-280,2-2-319,2-6-113,24-23-881,16-9-903,20-16 816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41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45 1840,'16'-25'10970,"3"9"-4960,-17 16-5837,0-1 0,0 0 1,0 1-1,0 0 1,1-1-1,-1 1 0,0 0 1,0 0-1,0 0 0,1 0 1,-1 1-1,0-1 1,0 0-1,0 1 0,0 0 1,0 0-1,1-1 1,-1 1-1,-1 0 0,1 0 1,0 1-1,3 2 1,3 1 6,-1 1 0,-1 0 0,1 0 0,-1 1 0,0 0 0,-1 0 0,0 1 0,0-1 0,0 1 0,-1 0 0,0 0 0,-1 1 0,1-1 0,-2 1 0,4 17 1,-1 4-24,-1 1 1,-2-1 0,-1 43 0,-2-45-89,0 0 0,-2 0 0,-1 0 1,-1 0-1,-16 45 0,18-63-73,-1-1 0,-1 0 1,1 0-1,-2 0 1,1-1-1,-1 0 0,-1 0 1,-9 10-1,11-13-53,-1-1-1,0 0 1,0 1 0,0-2-1,-1 1 1,1-1 0,-1 0-1,0 0 1,0-1-1,0 0 1,0 0 0,-13 1-1,15-2-222,1-1 1,-1 1-1,0-1 0,1 0 0,-1 0 0,1-1 1,-1 0-1,0 1 0,1-2 0,0 1 0,-1 0 0,1-1 1,0 0-1,-1 0 0,1 0 0,0 0 0,1-1 1,-1 0-1,0 1 0,1-1 0,-7-7 0,-9-22-1932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28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1 249 3361,'6'-9'19372,"5"-1"-18564,13-6 712,7-4-679,18-7-321,7-5-128,6-2-1008,-1-7 1152,6-19-592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42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87 2681,'-3'-3'1011,"-1"0"0,0-1 0,1 1 1,-2 0-1,1 1 0,0-1 1,0 1-1,-1 0 0,1 0 0,-1 0 1,0 1-1,1 0 0,-9-2 0,6 3-504,0 0 0,0 0 0,0 0 0,1 1 0,-1 0 0,0 0 0,0 1 0,-11 4 0,-6 5-728,0 1 0,1 1-1,0 1 1,-22 19-1,8-7 1503,29-19-1256,6-6-21,1 0 0,0 1 0,0-1 0,-1 0 0,1 0 0,-1 0 1,1 0-1,-1-1 0,1 1 0,-1 0 0,1-1 0,-1 1 0,0-1 1,1 1-1,-1-1 0,-2 1 0,17-18 149,-9 13-75,1 1-1,-1 0 1,1-1-1,-1 1 1,1 1-1,0-1 0,0 1 1,0 0-1,0 0 1,1 1-1,-1-1 1,0 1-1,1 0 1,-1 0-1,1 1 0,-1 0 1,1 0-1,-1 0 1,1 1-1,-1 0 1,1 0-1,6 2 1,-4 0 71,1 0 1,0 1 0,-1 0 0,0 1 0,1 0-1,-2 0 1,1 1 0,-1 0 0,0 0 0,0 1 0,-1 0-1,8 9 1,23 38 555,32 61 0,-30-49-433,-33-56-257,0 0-1,0 0 1,-1 1 0,-1 0 0,0 0-1,0 0 1,-1 1 0,0-1-1,-1 1 1,0 0 0,-1-1 0,-1 1-1,1 0 1,-2 0 0,0-1 0,0 1-1,-1 0 1,-6 19 0,3-10-4,-2 0-1,0-1 1,-1 1 0,-2-2-1,0 1 1,0-1 0,-21 27-1,30-45-7,0 0-1,0 0 0,0 0 0,0 0 1,0 0-1,0 0 0,0 0 1,0-1-1,0 1 0,0 0 0,0-1 1,-1 1-1,1 0 0,0-1 1,-1 0-1,1 1 0,0-1 0,0 0 1,-1 0-1,1 1 0,-1-1 1,1 0-1,0 0 0,-1-1 0,1 1 1,-3 0-1,2-2-1,0 1 1,-1 0-1,1-1 0,0 0 1,0 1-1,0-1 0,0 0 1,0 0-1,1 0 0,-1 0 1,0 0-1,-1-5 0,-4-7 5,0 0 0,1 0 0,-6-23 0,7 14 106,0-1 0,1 0 0,2 0 0,0 0 0,2 0 0,0 0 0,2 0 0,5-28 0,8-23 110,32-89-1,-34 122-326,-11 33 65,8-24-235,2-1 0,23-46-1,-32 73-141,1-1 0,0 1 0,0 1 0,1-1 0,0 1 0,0 0 1,0 0-1,1 0 0,0 0 0,0 1 0,0 0 0,1 1 0,0-1 0,0 1 0,0 1 0,15-7 0,10 4-1401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42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1 2176,'24'24'10715,"0"-2"-3874,4 2-2446,7 17-1998,-32-36-2272,0 0 1,0 0-1,0 1 1,-1 0-1,1-1 1,-2 1-1,1 0 1,0 0-1,-1 0 1,0 0-1,-1 0 1,1 0-1,-2 10 1,-2 14-46,-1 0 1,-1-1 0,-2 1-1,-1-1 1,-1-1-1,-2 0 1,-1 0 0,-1-1-1,-1 0 1,-33 46 0,41-66-120,-1 0 0,1 0 0,-1-1 0,0 0 0,-1 0 0,1-1 0,-1 0 0,0 0 0,-1 0 0,1-1 0,-18 5 0,23-8-83,-1 0 1,0 0-1,0-1 0,0 1 1,0-1-1,0 0 1,0 0-1,0 0 0,0-1 1,0 1-1,0-1 0,0 0 1,1 0-1,-1-1 0,0 1 1,1-1-1,-1 1 0,1-1 1,-1 0-1,1-1 0,0 1 1,0 0-1,0-1 0,0 0 1,0 0-1,0 0 0,1 0 1,0 0-1,-1 0 0,1-1 1,0 1-1,-1-4 0,-6-14-582,-10-38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43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27 3321,'-3'-22'19716,"1"18"-18924,-4 8 712,4 12-703,0 33-169,2 28-72,4 44-272,4 7-136,-5-10-96,3-18-24,-2-36-216,-2-12-408,5-12-1073,-1-6-551,1-16 848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43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597 793 2176,'-14'4'3819,"1"-2"0,-26 3 0,-25-8 3025,47 0-5997,1 0 0,0-2 0,0 0 1,0 0-1,-26-14 0,24 9-680,1-1-1,0-1 1,0 0-1,2-1 1,-1 0 0,2-1-1,0-1 1,0-1-1,1 0 1,-18-32 0,3-7-65,2-2 1,3-1 0,2 0-1,3-2 1,3 0 0,-9-66-1,23 121-302,0 0 1,1 0-1,-1-1 0,1 1 0,0 0 0,0 0 0,1 0 0,0-1 0,2-7 0,-2 11-60,0-1 0,1 1 0,-1-1 0,1 1 0,-1 0 0,1-1 0,0 1 0,0 0 1,0 0-1,0 1 0,1-1 0,-1 0 0,0 1 0,1-1 0,-1 1 0,6-2 0,21-9-1293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43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0 2969,'0'21'6609,"4"-2"5298,0 2-10867,0 3 728,1 8-744,1 2-119,0 2-105,-5 5-152,-2 0-200,-7 3-48,-3-13-160,-6-4-72,-8-22-384,-7-12-248,-13-23-736,-7-10-697,-3-5 1569,1-4-472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44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3425,'0'-1'1091,"0"-1"1,1 1-1,-1-1 1,0 1-1,1-1 0,-1 1 1,0 0-1,1-1 1,0 1-1,-1 0 1,1-1-1,0 1 1,1-2-1,19-14 3622,32-6-5476,-41 18 2222,-11 5-1414,68-23 1089,-63 22-1076,0 0 0,-1 0-1,1 0 1,0 0 0,0 1 0,0 0-1,0 0 1,0 1 0,-1 0-1,8 2 1,-11-3-37,0 1 0,-1 0 0,1 0 1,0 0-1,-1 0 0,1 0 0,-1 0 0,0 0 0,1 1 0,-1-1 0,0 1 0,0-1 0,0 1 0,1-1 1,-2 1-1,1-1 0,0 1 0,0 0 0,0 0 0,-1-1 0,1 1 0,-1 0 0,1 3 0,0 4 44,-1 0-1,1 0 0,-3 15 1,2-15-37,-12 117 168,6-83-415,1 1 0,3 0 0,1 0 0,8 63 1,-6-101 134,0-1-1,1 0 1,0 1 0,-1-1 0,2 0 0,-1 0 0,0 0 0,1-1 0,0 1 0,0-1 0,1 1 0,-1-1 0,1 0 0,7 6 0,1-1 11,1-1-1,0 0 1,26 11-1,-24-12 78,0 0 1,27 20-1,-4 0 5,-19-13 31,0 0 0,-1 1-1,23 25 1,-39-38-20,0 0 0,0 1 0,0-1 0,-1 1 0,1-1 0,-1 1 0,0 0-1,1 0 1,-1-1 0,-1 1 0,1 0 0,0 0 0,-1 0 0,1 0 0,-1 0 0,0 0 0,0 0 0,0 0 0,-1 5 0,-1-3 79,1 0 0,-1-1 0,0 1 0,0-1 0,-1 1 0,1-1 0,-1 0 0,0 0 0,0 0 0,0-1 0,-5 5 0,0 0 94,-1-1 1,0 0-1,-1 0 0,1-1 1,-1 0-1,-1-1 1,1 0-1,-1-1 0,-19 6 1,21-9-213,0 0 0,-1 0 0,1-1 0,0-1 0,0 0 0,0 0 0,-1-1 0,1 0 0,1 0 0,-1-1 0,-11-5 0,12 5-427,0-1 0,0 0 0,0 0-1,1-1 1,-1 0 0,1 0 0,1-1-1,-1 0 1,1 0 0,0-1-1,-10-13 1,2-9-968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23:59:44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33 138 384,'-1'0'611,"-1"-1"0,0 1-1,1-1 1,-1 0 0,0 1-1,1-1 1,-1 0 0,1 0 0,-1 0-1,1 0 1,0 0 0,-1-1-1,1 1 1,0 0 0,0-1 0,0 1-1,0-1 1,0 1 0,0-1-1,0 1 1,-1-4 0,2 2-44,-1 0 0,0 0 1,1 0-1,0 0 0,0 0 0,0 0 1,0 0-1,0 0 0,1-1 0,-1 1 1,2-5-1,0 3-325,-1 1 0,0 0 1,1 0-1,0 0 0,0 1 0,0-1 0,1 0 0,-1 1 1,1-1-1,-1 1 0,1 0 0,1 0 0,-1 0 1,0 0-1,0 1 0,1-1 0,0 1 0,-1 0 1,6-2-1,-5 3-113,0 1 1,0 0 0,0-1 0,0 2-1,0-1 1,0 0 0,0 1-1,0 0 1,0-1 0,0 2-1,-1-1 1,1 0 0,0 1-1,0 0 1,-1-1 0,1 2-1,-1-1 1,5 4 0,8 7 106,0 1-1,19 23 1,-10-12-68,27 23-20,-24-22-101,40 44-1,-59-58-40,0 0-1,0 1 0,-1 0 0,-1 1 0,0-1 1,-1 2-1,6 18 0,12 66 18,18 167 1,-27-152 25,33 129 0,-45-225-46,1-1 1,0 26-1,-3-28-2,0 1 1,2-1 0,6 25-1,67 216 326,-64-201-194,-1 1-1,4 97 0,-15-146-107,0 1 0,-1-1 0,1 0 0,-1 1 0,-1-1 0,1 0 0,-1 0 0,-1 0 0,1 0 0,-1 0 0,0 0 1,-1-1-1,0 1 0,0-1 0,0 0 0,-1 0 0,-7 8 0,7-10-56,0 0 1,0-1 0,0 0-1,0 1 1,0-1 0,-1-1 0,1 1-1,-1-1 1,0 0 0,0-1-1,0 1 1,0-1 0,0 0 0,0 0-1,0-1 1,0 0 0,0 0-1,0-1 1,0 1 0,0-1 0,-11-3-1,-1-2-800,1-1-1,0-1 1,1 0-1,0-2 1,-23-15-1,-4-8-776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34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53 2208,'0'-2'686,"-1"0"0,1-1 0,0 1 0,-1-1 0,0 1 0,1 0 0,-1-1-1,0 1 1,0 0 0,0 0 0,0-1 0,-1 1 0,1 0 0,-1 0 0,1 1 0,-1-1-1,0 0 1,1 0 0,-1 1 0,-4-3 0,3 2-278,0 1 0,0 0 0,0 1 0,0-1-1,0 0 1,0 1 0,0 0 0,0 0 0,0 0 0,-1 0 0,1 0 0,0 1 0,0-1 0,-4 2 0,-3 1-14,0 0-1,1 1 1,-1 1 0,1-1 0,0 2 0,1-1 0,-1 1 0,1 0 0,-10 10 0,6-3-33,0 0 1,2 2-1,-1-1 0,2 1 1,0 0-1,-14 33 1,19-38-265,0 1 0,1-1-1,0 1 1,1 0 0,0 0 0,1 0 0,0 0 0,0 0 0,1 0 0,1 0 0,0 0 0,3 14 0,-3-22-83,0 1 0,0 0 1,0-1-1,0 1 0,1-1 0,0 0 1,0 1-1,0-1 0,0 0 0,0 0 1,0 0-1,1 0 0,0 0 0,-1-1 1,1 1-1,0-1 0,0 0 0,0 0 1,1 0-1,-1 0 0,1-1 0,-1 1 1,1-1-1,-1 0 0,1 0 0,-1 0 1,1 0-1,0 0 0,0-1 0,0 0 1,-1 0-1,1 0 0,0 0 1,4-1-1,6-2-2,1 0 0,-1 0 0,1-2 0,-1 0 1,-1 0-1,1-1 0,17-11 0,-10 5-5,0-1 0,-2-1 0,1-1 0,24-25 0,-39 35-59,0 0 0,-1 0 1,1 0-1,-1 0 0,0-1 1,-1 1-1,1-1 0,-1 0 1,0 0-1,-1 0 0,0-1 1,0 1-1,0-1 1,-1 1-1,1-1 0,-2 0 1,1 1-1,-1-1 0,0 0 1,0 1-1,-2-10 0,0 9-120,-3-13-1494,-4-35 0,8 2 93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34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3353,'2'-15'7617,"2"3"5626,-4 6-11843,0 12 1265,0 10-1001,0 15-919,4 7-233,3 9-336,1-1-120,4-7-256,3-4-352,10-17-2017,5-18 1129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35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3161,'33'-18'10658,"2"1"-3870,38-15-451,-60 27-6023,0 1 0,1 0 1,-1 1-1,1 0 0,0 1 0,0 0 0,0 2 1,27 1-1,-37-1-309,0 1 0,-1-1 0,1 1 0,0 0 0,-1 0 0,1 1 0,-1-1 0,1 1 0,-1 0 0,0 0 0,0 0 0,1 0 0,-2 0 0,1 1 0,0 0 0,0-1 0,-1 1 0,1 0 0,-1 0 0,0 0 0,0 1 0,0-1 0,-1 0 0,1 1 0,-1-1 0,1 1 0,-1-1 0,-1 1 0,1 0 0,0 0 0,-1-1 0,0 1 0,0 4 0,0 13-18,-1-1 1,-1 1-1,-1 0 0,-9 33 1,9-42 13,-33 120-39,-17 87 56,53-218-13,0 0 0,-1 0 1,1 0-1,0-1 1,0 1-1,0 0 0,0 0 1,0 0-1,0 0 0,0 0 1,0 0-1,0-1 1,0 1-1,1 0 0,-1 0 1,0 0-1,1 0 0,-1-1 1,0 1-1,2 1 1,-2-2 1,1 1 1,-1-1 0,1 0-1,-1 0 1,1 0 0,0 0-1,-1 0 1,1 0 0,-1 0-1,1 0 1,-1 0 0,1 0-1,-1 0 1,1-1 0,0 1 0,-1 0-1,1 0 1,-1-1 0,1 1-1,-1 0 1,1 0 0,-1-1-1,1 1 1,29-28 215,8-12-133,9-11-1595,94-80 1,-57 68-55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33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27 1552,'15'5'8774,"-4"-3"-4165,-8-3-4316,-1 1 0,0-1 0,1 0-1,-1 0 1,0 1 0,0-1 0,0-1-1,0 1 1,0 0 0,0-1 0,0 1 0,0-1-1,0 1 1,1-3 0,13-11 3541,-28 22-22,-13 8-3492,-31 14-619,0-3 0,-2-2 0,-1-2 0,-98 21 0,114-38-1678,13-4 513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37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1 125 208,'29'-25'7686,"40"-27"-1,-58 45-6528,0 0-1,0 1 1,1 0 0,0 1-1,0 1 1,0-1-1,18-2 1,-29 7-1133,-1 0 0,1 0 1,0 0-1,0 0 0,0 0 1,-1 0-1,1 0 0,0 0 0,0 1 1,-1-1-1,1 0 0,0 0 0,-1 1 1,1-1-1,0 1 0,-1-1 0,1 1 1,0-1-1,-1 1 0,1-1 0,-1 1 1,1-1-1,-1 1 0,1-1 0,-1 1 1,0 0-1,1-1 0,-1 1 1,0 0-1,1 0 0,-1-1 0,0 1 1,0 0-1,0 0 0,1 1 0,1 31 52,-2-25-18,1 38-21,-2 0 1,-8 52-1,3-34-392,6-62 312,-1 0-1,1 0 1,0 0 0,0 0 0,-1 0-1,2 0 1,-1 0 0,0 0-1,0-1 1,1 1 0,-1 0-1,1 0 1,-1 0 0,1 0-1,0 0 1,0 0 0,0-1-1,0 1 1,0 0 0,0-1-1,0 1 1,1-1 0,-1 1-1,0-1 1,1 0 0,-1 1 0,1-1-1,0 0 1,-1 0 0,1 0-1,0 0 1,3 1 0,11 7 92,19 13-52,-2-3 6,-1 2 1,-1 2-1,42 39 1,-69-59 0,-1 1 0,0 0 0,1 0 0,-1 0 0,-1 1 0,1-1 0,-1 0 0,0 1 0,0 0 0,0 0 0,0-1 0,-1 1 0,0 0 0,0 0 0,0 1 0,-1-1 0,1 0 0,-1 0 0,-1 7 0,0-6 64,-1 1 0,0-1 0,0 0-1,0 0 1,-1 0 0,0 0 0,0 0 0,-1 0-1,1-1 1,-1 1 0,0-1 0,-1 0-1,1 0 1,-9 6 0,7-6-87,0 1-1,-1-1 1,0-1-1,0 1 1,-1-1-1,1-1 1,-1 1 0,1-1-1,-1-1 1,0 1-1,0-1 1,0-1-1,-1 1 1,1-1 0,0-1-1,-1 0 1,1 0-1,0 0 1,-1-1-1,-9-3 1,1 2 484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37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36 2593,'10'-18'4505,"-6"7"7641,-4 5-10786,-4 10 1033,-4 11-513,2 20-855,2 10-233,4 9-456,2 2-144,4 0-112,0-2-240,0-5-864,1-6-545,-3-9-2904,2-5 2009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38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430 320 2913,'-29'-1'5969,"-11"1"6898,-9 1-11531,-3-1 864,0-1-607,5-11-705,6-4-304,8-13-288,2-7-144,8-5-128,4-2 8,9 6-336,6 4-344,16 8-1472,5 2 1135,9 0 25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39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475 30 1728,'-15'1'11457,"8"-9"-5707,6 7-5560,1 0 0,-1-1 0,0 1 0,0 0 0,0 0 0,0 0 1,0 0-1,0 0 0,0 0 0,0 0 0,0 1 0,0-1 0,0 0 0,-1 1 0,1-1 0,-1 0 0,-14-2 200,0 1 1,0 1-1,0 1 0,0 0 1,0 1-1,1 0 0,-24 6 0,38-7-379,-2 1-4,0 0 0,0 1 0,0-1 0,0 1 0,1-1 0,-1 1 0,1 0 0,-1 0 0,1 0 0,0 0 0,0 0 0,0 1 0,0-1 0,0 1 0,0-1 0,0 1 0,1 0 0,-2 4 0,-23 59 15,25-61-17,-13 40 1,-8 49-1,18-73-5,2 0-1,0 0 1,1 1 0,3 37-1,-2-57 0,0 0-1,1 0 1,-1 0-1,0 0 1,1 0-1,-1-1 1,1 1-1,-1 0 1,1 0 0,0-1-1,0 1 1,-1 0-1,1-1 1,1 1-1,-1-1 1,0 1-1,0-1 1,0 0-1,1 1 1,-1-1-1,1 0 1,-1 0 0,1 0-1,-1 0 1,1 0-1,0 0 1,1 0-1,3 0 10,0 0-1,0-1 0,0 0 1,0 0-1,0 0 0,0-1 1,6-1-1,-7 1 1,1 0 0,-1 0 0,0 1 0,1 0 0,-1 0 0,0 0 0,1 0 0,-1 1 0,0 0 0,8 2-1,-11-2-4,1 0-1,-1 0 0,0 0 1,1 1-1,-1-1 0,0 0 0,0 1 1,0 0-1,0-1 0,0 1 1,0 0-1,-1 0 0,1 0 0,0 0 1,-1 0-1,0 1 0,1-1 1,-1 0-1,0 1 0,0-1 0,-1 0 1,1 1-1,0-1 0,0 4 0,-2-2 2,1-1 0,-1 1-1,1-1 1,-1 0 0,0 1-1,-1-1 1,1 0 0,0 0-1,-1 0 1,0 0 0,1 0-1,-1 0 1,-1 0 0,1-1-1,0 1 1,-1-1 0,-4 5-1,-3 1 16,-2 0-1,1 0 1,-1-1-1,0 0 0,0-1 1,-1-1-1,0 0 1,0 0-1,0-1 1,-14 2-1,15-4-269,1-1 0,-1 0-1,0-1 1,1 0 0,-15-2-1,18 1-377,1 0-1,-1-1 1,1 0 0,0 0-1,0-1 1,0 0-1,0 0 1,-10-7 0,-3-5-1646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41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64 248,'2'-2'1003,"1"1"0,-1-1 0,1 1 0,-1-1 0,1 0 0,-1 0 0,0 0 0,0 0 0,0 0 0,0-1 0,0 1 0,-1 0 0,1-1 0,-1 1 0,2-4 0,-3 5-832,1 0 1,-1 0-1,0 0 1,0 1-1,1-1 0,-1 0 1,0 0-1,0 0 1,0 0-1,0 0 0,0 0 1,0 0-1,0 0 1,0 0-1,0 0 1,-1 1-1,1-1 0,0 0 1,0 0-1,-1-1 1,0 1-99,0 1 0,0-1 0,0 0 1,0 0-1,0 1 0,1-1 0,-1 1 1,0-1-1,-1 1 0,1-1 0,0 1 1,0 0-1,0 0 0,0-1 1,0 1-1,0 0 0,0 0 0,0 0 1,-1 0-1,1 0 0,-1 1 0,-7 0 34,1 0 0,-1 1-1,1 1 1,0 0-1,0 0 1,0 0 0,0 1-1,1 0 1,-1 0 0,1 1-1,0 0 1,0 1 0,1-1-1,0 1 1,0 0-1,0 1 1,1-1 0,-9 15-1,0 0 44,2 1 0,0 0 0,1 0 0,2 1 0,-10 31 0,16-43-42,0-1-1,1 1 0,0 0 0,1 0 1,0 0-1,1 1 0,0-1 1,2 15-1,-1-23-90,-1 0 0,1 1 0,0-1 0,0 0 0,0 0 0,1 0 0,-1 0 0,1 0 1,0 0-1,0 0 0,0 0 0,0 0 0,0-1 0,0 1 0,1-1 0,-1 0 0,1 0 0,0 0 0,0 0 0,-1 0 0,1 0 1,0-1-1,1 0 0,-1 1 0,0-1 0,0 0 0,0 0 0,1-1 0,-1 1 0,4-1 0,6 1-45,-1-2 0,0 0 1,1 0-1,-1-1 0,0-1 0,0 0 0,0 0 0,-1-2 1,1 1-1,-1-1 0,0-1 0,20-13 0,-20 12-86,-1 0 1,1-1-1,-1 0 1,-1-1-1,0 0 0,0-1 1,-1 0-1,0 0 0,0-1 1,-1 0-1,11-23 1,-17 32 81,0-1 0,0 1 0,-1-1 0,1 1 0,-1-1 0,1 0 0,-1 1 0,0-1 0,0 0 0,0 1 0,-1-5 0,1 7 27,0-1 0,0 0 0,-1 0 0,1 0 0,0 1-1,-1-1 1,1 0 0,-1 1 0,1-1 0,-1 0 0,1 1 0,-1-1 0,1 0 0,-1 1 0,0-1 0,1 1 0,-1-1 0,0 1 0,0 0 0,1-1 0,-1 1 0,0-1 0,-1 1 0,-1 0 24,0-1 1,0 1-1,0 1 1,0-1-1,0 0 1,0 1 0,1-1-1,-1 1 1,0 0-1,0 0 1,0 0 0,1 0-1,-1 1 1,0-1-1,1 1 1,-5 3-1,-46 39 75,-55 57 1,109-102-373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41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1728,'39'-10'13166,"-2"-5"-9108,-24 9-3708,0 1 1,0 1-1,28-7 1,-30 10-260,0 0 1,0 1-1,0 0 1,0 1-1,0 0 1,0 0-1,0 1 1,0 1-1,0 0 1,-1 0-1,0 1 1,1 0 0,-1 1-1,0 0 1,-1 1-1,0 0 1,0 1-1,11 9 1,-18-15-62,-1 1 0,1 0 1,-1-1-1,0 1 0,0 0 0,1 0 1,-1-1-1,0 1 0,-1 0 1,1 0-1,0 0 0,0 0 1,-1 1-1,1-1 0,-1 0 0,0 0 1,0 0-1,0 0 0,0 0 1,0 0-1,0 1 0,0-1 0,-1 0 1,1 0-1,-1 0 0,0 0 1,1 0-1,-1 0 0,0 0 1,0 0-1,-2 3 0,-4 5 180,-1 0-1,0-1 0,0 1 1,-13 10-1,12-12-185,-28 25-215,-2-3-1,-53 34 1,90-63 149,-31 23-390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42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14 2473,'-18'10'4174,"0"-1"1,-1-1-1,-27 9 0,23-9-2449,-35 18 0,33-13-905,1 1 0,-38 29 0,61-43-798,1 0-1,-1 1 1,1-1 0,0 0 0,-1 1-1,1-1 1,-1 1 0,1-1-1,-1 0 1,1 1 0,0-1 0,-1 1-1,1-1 1,0 1 0,0-1-1,-1 1 1,1 0 0,0-1 0,0 1-1,0-1 1,0 1 0,-1-1-1,1 2 1,11 2 422,29-5 211,-29 0-500,8 0 38,0 1 0,0 0 0,0 1 0,0 2 0,0-1 0,29 10 0,-37-8-160,-1 0 1,0 1-1,0 0 1,0 0-1,-1 1 1,0 1-1,0-1 1,0 2-1,-1-1 0,0 1 1,0 0-1,11 17 1,-10-10-24,0 0 1,0 1-1,-2 0 0,0 1 1,-1-1-1,-1 1 0,0 0 1,4 33-1,-7-36-5,-1-1 0,0 1 1,-1-1-1,0 1 0,-1-1 0,-1 1 0,0-1 0,-1 0 0,0 1 0,-1-1 1,-1-1-1,-6 14 0,10-23-2,0-1 0,-1 1 0,1 0 0,-1-1 0,1 1 0,-1-1 0,0 1 1,0-1-1,0 0 0,-1 0 0,1 0 0,0 0 0,-1 0 0,1-1 0,-1 1 0,0-1 0,0 1 0,1-1 1,-1 0-1,0 0 0,0-1 0,0 1 0,0 0 0,0-1 0,0 0 0,0 0 0,0 0 0,-5 0 0,3-2 1,1 1-1,-1-1 1,0 0-1,1 0 1,0-1 0,-1 1-1,1-1 1,0 0-1,0 0 1,1 0-1,-1-1 1,1 1-1,-1-1 1,1 0-1,0 0 1,-4-8-1,-3-8 6,0 0-1,1-1 0,2 0 0,0-1 1,1 1-1,-5-43 0,4 3 45,1-79-1,6 128-50,1 0 0,0 0 0,0 1 0,1-1-1,0 1 1,1-1 0,1 1 0,0 0 0,0 0 0,1 0 0,0 0 0,8-9 0,-8 12-180,1 1 0,1 0 1,-1 0-1,1 0 0,1 1 1,-1 0-1,1 1 0,0-1 1,0 1-1,1 1 0,-1 0 1,1 0-1,0 1 0,0 0 1,11-2-1,-3 1-513,0 2 0,0 0 0,1 1 0,16 2 0,21 2-528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43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 2264,'-42'4'9802,"1"7"-3965,27-6-4998,1 1 1,0 1-1,0 0 1,-12 9-1,13-8-600,0 1 0,1 1 1,1 0-1,0 0 0,0 1 0,1 0 0,0 1 1,1 0-1,-13 25 0,14-22 125,2 1 0,0 0 0,1 1 1,1-1-1,0 0 0,1 1 0,1 0 0,1-1 1,0 1-1,1 0 0,4 24 0,-4-39-329,-1 0-1,0 0 1,1 0 0,-1 0-1,1-1 1,0 1 0,0 0-1,0 0 1,0 0 0,0 0-1,0-1 1,0 1 0,1-1-1,-1 1 1,0-1 0,1 1-1,-1-1 1,1 0 0,2 2-1,-3-3-18,1 1-1,0-1 0,-1 0 0,1 1 1,0-1-1,-1 0 0,1 0 0,0 0 0,0 0 1,-1-1-1,1 1 0,0 0 0,-1-1 1,1 1-1,-1-1 0,1 1 0,0-1 0,1-1 1,7-4-1,0-1 0,-1 0 0,1-1 0,-1 0 1,9-11-1,130-154-371,-129 157 214,-19 15 139,1 1-1,-1 0 1,0 0-1,0 0 1,0 0-1,1 0 1,-1-1 0,0 1-1,0 0 1,0 0-1,1 0 1,-1 0-1,0 0 1,0 0 0,1 0-1,-1 0 1,0 0-1,0 0 1,1 0-1,-1 0 1,0 0 0,0 0-1,1 0 1,-1 0-1,0 0 1,0 0-1,0 0 1,1 0 0,-1 1-1,0-1 1,0 0-1,0 0 1,1 0-1,-1 0 1,0 0-1,0 1 1,0-1 0,0 0-1,1 0 1,-1 1-1,1 3-16,-1 1-1,0-1 1,0 1-1,0-1 1,0 1-1,-2 8 1,1-8 23,-11 216-135,11-125-2273,3-73 601,-2-18 1441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44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78 222 480,'2'-48'11361,"5"2"-4929,-4 29-5029,1 1-1,1 0 1,0 0-1,2 1 1,0 0 0,10-18-1,-40 110 980,-11 33-3646,-40 218 0,71-280 101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44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29 237 3705,'-15'51'8186,"5"-18"4336,6-14-11482,22-19 593,13-17-601,21-28-736,10-11-480,-2-12-1088,-7 6-641,-26 12-1391,-12 9 1263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34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10 2176,'1'-8'14564,"-1"7"-13124,-1 8 1056,-3 8-391,-2 14-257,0 11-279,2 12-153,3 8-432,-3 15-464,-3-1-184,-2-7-592,1-7-464,3-21-1632,2-7 1319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45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2425,'11'5'6033,"3"3"6770,-8 15-10971,-6 12 961,-4 23-1225,-4 10-640,-4 4-648,1-4-232,3-18-912,2-9-1032,6-26 1047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00:4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6513,'0'10'11203,"-8"13"871,4 2-11570,-2 16 265,0 9-425,6 9-344,-2 6-288,2 3-1185,0-2-2784,2-6 1889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40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5 378 1752,'-5'-8'14687,"6"7"-14197,0-19 5396,7-18-2654,-4 23-2818,2 0 0,-1 1 1,2-1-1,0 1 0,1 1 0,0-1 0,1 1 1,15-17-1,12-10-1121,46-39 0,-54 54-442,-3 2 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40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2401,'-11'17'4296,"8"-1"8155,3-3-10699,4-3 1585,12-1-512,9-1-657,6 2-847,14 5-633,4 2-272,4 6-296,2 3-152,-3-3-480,1 0-425,-2-9 417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20:38:47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26 293 1152,'-1'2'1039,"-13"29"9727,12-27-10262,0 0 1,1 0-1,-1 0 1,1 0-1,0 0 0,0 0 1,1 1-1,0-1 1,-1 7-1,12-33 2201,-4 5-1990,1 0 1,0 1-1,2 0 0,0 0 1,0 1-1,2 0 0,14-14 1,-9 13-421,0 0 0,1 2 1,1 0-1,1 1 0,28-14 1,128-57-2197,-125 58 1126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84" Type="http://schemas.openxmlformats.org/officeDocument/2006/relationships/customXml" Target="../ink/ink33.xml"/><Relationship Id="rId138" Type="http://schemas.openxmlformats.org/officeDocument/2006/relationships/customXml" Target="../ink/ink56.xml"/><Relationship Id="rId159" Type="http://schemas.openxmlformats.org/officeDocument/2006/relationships/image" Target="../media/image79.png"/><Relationship Id="rId191" Type="http://schemas.openxmlformats.org/officeDocument/2006/relationships/image" Target="../media/image95.png"/><Relationship Id="rId205" Type="http://schemas.openxmlformats.org/officeDocument/2006/relationships/image" Target="../media/image32.png"/><Relationship Id="rId226" Type="http://schemas.openxmlformats.org/officeDocument/2006/relationships/customXml" Target="../ink/ink94.xml"/><Relationship Id="rId247" Type="http://schemas.openxmlformats.org/officeDocument/2006/relationships/image" Target="../media/image105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53" Type="http://schemas.openxmlformats.org/officeDocument/2006/relationships/image" Target="../media/image26.png"/><Relationship Id="rId128" Type="http://schemas.openxmlformats.org/officeDocument/2006/relationships/customXml" Target="../ink/ink51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67.xml"/><Relationship Id="rId181" Type="http://schemas.openxmlformats.org/officeDocument/2006/relationships/image" Target="../media/image90.png"/><Relationship Id="rId216" Type="http://schemas.openxmlformats.org/officeDocument/2006/relationships/customXml" Target="../ink/ink89.xml"/><Relationship Id="rId237" Type="http://schemas.openxmlformats.org/officeDocument/2006/relationships/image" Target="../media/image99.png"/><Relationship Id="rId22" Type="http://schemas.openxmlformats.org/officeDocument/2006/relationships/customXml" Target="../ink/ink10.xml"/><Relationship Id="rId43" Type="http://schemas.openxmlformats.org/officeDocument/2006/relationships/image" Target="../media/image21.png"/><Relationship Id="rId118" Type="http://schemas.openxmlformats.org/officeDocument/2006/relationships/customXml" Target="../ink/ink50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62.xml"/><Relationship Id="rId192" Type="http://schemas.openxmlformats.org/officeDocument/2006/relationships/customXml" Target="../ink/ink79.xml"/><Relationship Id="rId206" Type="http://schemas.openxmlformats.org/officeDocument/2006/relationships/customXml" Target="../ink/ink84.xml"/><Relationship Id="rId227" Type="http://schemas.openxmlformats.org/officeDocument/2006/relationships/image" Target="../media/image84.png"/><Relationship Id="rId248" Type="http://schemas.openxmlformats.org/officeDocument/2006/relationships/customXml" Target="../ink/ink105.xml"/><Relationship Id="rId12" Type="http://schemas.openxmlformats.org/officeDocument/2006/relationships/customXml" Target="../ink/ink5.xml"/><Relationship Id="rId33" Type="http://schemas.openxmlformats.org/officeDocument/2006/relationships/image" Target="../media/image16.png"/><Relationship Id="rId108" Type="http://schemas.openxmlformats.org/officeDocument/2006/relationships/customXml" Target="../ink/ink45.xml"/><Relationship Id="rId129" Type="http://schemas.openxmlformats.org/officeDocument/2006/relationships/image" Target="../media/image64.png"/><Relationship Id="rId54" Type="http://schemas.openxmlformats.org/officeDocument/2006/relationships/customXml" Target="../ink/ink26.xml"/><Relationship Id="rId96" Type="http://schemas.openxmlformats.org/officeDocument/2006/relationships/customXml" Target="../ink/ink39.xml"/><Relationship Id="rId140" Type="http://schemas.openxmlformats.org/officeDocument/2006/relationships/customXml" Target="../ink/ink57.xml"/><Relationship Id="rId161" Type="http://schemas.openxmlformats.org/officeDocument/2006/relationships/image" Target="../media/image80.png"/><Relationship Id="rId182" Type="http://schemas.openxmlformats.org/officeDocument/2006/relationships/customXml" Target="../ink/ink74.xml"/><Relationship Id="rId217" Type="http://schemas.openxmlformats.org/officeDocument/2006/relationships/image" Target="../media/image38.png"/><Relationship Id="rId6" Type="http://schemas.openxmlformats.org/officeDocument/2006/relationships/customXml" Target="../ink/ink2.xml"/><Relationship Id="rId238" Type="http://schemas.openxmlformats.org/officeDocument/2006/relationships/customXml" Target="../ink/ink100.xml"/><Relationship Id="rId23" Type="http://schemas.openxmlformats.org/officeDocument/2006/relationships/image" Target="../media/image11.png"/><Relationship Id="rId44" Type="http://schemas.openxmlformats.org/officeDocument/2006/relationships/customXml" Target="../ink/ink21.xml"/><Relationship Id="rId86" Type="http://schemas.openxmlformats.org/officeDocument/2006/relationships/customXml" Target="../ink/ink34.xml"/><Relationship Id="rId130" Type="http://schemas.openxmlformats.org/officeDocument/2006/relationships/customXml" Target="../ink/ink52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33.png"/><Relationship Id="rId228" Type="http://schemas.openxmlformats.org/officeDocument/2006/relationships/customXml" Target="../ink/ink95.xml"/><Relationship Id="rId249" Type="http://schemas.openxmlformats.org/officeDocument/2006/relationships/image" Target="../media/image10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6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68.xml"/><Relationship Id="rId183" Type="http://schemas.openxmlformats.org/officeDocument/2006/relationships/image" Target="../media/image91.png"/><Relationship Id="rId218" Type="http://schemas.openxmlformats.org/officeDocument/2006/relationships/customXml" Target="../ink/ink90.xml"/><Relationship Id="rId239" Type="http://schemas.openxmlformats.org/officeDocument/2006/relationships/image" Target="../media/image101.png"/><Relationship Id="rId250" Type="http://schemas.openxmlformats.org/officeDocument/2006/relationships/customXml" Target="../ink/ink106.xml"/><Relationship Id="rId24" Type="http://schemas.openxmlformats.org/officeDocument/2006/relationships/customXml" Target="../ink/ink11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46.xml"/><Relationship Id="rId131" Type="http://schemas.openxmlformats.org/officeDocument/2006/relationships/image" Target="../media/image65.png"/><Relationship Id="rId152" Type="http://schemas.openxmlformats.org/officeDocument/2006/relationships/customXml" Target="../ink/ink63.xml"/><Relationship Id="rId194" Type="http://schemas.openxmlformats.org/officeDocument/2006/relationships/customXml" Target="../ink/ink80.xml"/><Relationship Id="rId208" Type="http://schemas.openxmlformats.org/officeDocument/2006/relationships/customXml" Target="../ink/ink85.xml"/><Relationship Id="rId229" Type="http://schemas.openxmlformats.org/officeDocument/2006/relationships/image" Target="../media/image85.png"/><Relationship Id="rId19" Type="http://schemas.openxmlformats.org/officeDocument/2006/relationships/image" Target="../media/image9.png"/><Relationship Id="rId224" Type="http://schemas.openxmlformats.org/officeDocument/2006/relationships/customXml" Target="../ink/ink93.xml"/><Relationship Id="rId240" Type="http://schemas.openxmlformats.org/officeDocument/2006/relationships/customXml" Target="../ink/ink101.xml"/><Relationship Id="rId245" Type="http://schemas.openxmlformats.org/officeDocument/2006/relationships/image" Target="../media/image104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100" Type="http://schemas.openxmlformats.org/officeDocument/2006/relationships/customXml" Target="../ink/ink41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168" Type="http://schemas.openxmlformats.org/officeDocument/2006/relationships/customXml" Target="../ink/ink71.xml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98" Type="http://schemas.openxmlformats.org/officeDocument/2006/relationships/customXml" Target="../ink/ink40.xml"/><Relationship Id="rId142" Type="http://schemas.openxmlformats.org/officeDocument/2006/relationships/customXml" Target="../ink/ink58.xml"/><Relationship Id="rId163" Type="http://schemas.openxmlformats.org/officeDocument/2006/relationships/image" Target="../media/image81.png"/><Relationship Id="rId184" Type="http://schemas.openxmlformats.org/officeDocument/2006/relationships/customXml" Target="../ink/ink75.xml"/><Relationship Id="rId189" Type="http://schemas.openxmlformats.org/officeDocument/2006/relationships/image" Target="../media/image94.png"/><Relationship Id="rId219" Type="http://schemas.openxmlformats.org/officeDocument/2006/relationships/image" Target="../media/image59.png"/><Relationship Id="rId3" Type="http://schemas.openxmlformats.org/officeDocument/2006/relationships/image" Target="../media/image1.emf"/><Relationship Id="rId214" Type="http://schemas.openxmlformats.org/officeDocument/2006/relationships/customXml" Target="../ink/ink88.xml"/><Relationship Id="rId230" Type="http://schemas.openxmlformats.org/officeDocument/2006/relationships/customXml" Target="../ink/ink96.xml"/><Relationship Id="rId235" Type="http://schemas.openxmlformats.org/officeDocument/2006/relationships/image" Target="../media/image98.png"/><Relationship Id="rId251" Type="http://schemas.openxmlformats.org/officeDocument/2006/relationships/image" Target="../media/image107.png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116" Type="http://schemas.openxmlformats.org/officeDocument/2006/relationships/customXml" Target="../ink/ink49.xml"/><Relationship Id="rId137" Type="http://schemas.openxmlformats.org/officeDocument/2006/relationships/image" Target="../media/image68.png"/><Relationship Id="rId158" Type="http://schemas.openxmlformats.org/officeDocument/2006/relationships/customXml" Target="../ink/ink66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88" Type="http://schemas.openxmlformats.org/officeDocument/2006/relationships/customXml" Target="../ink/ink35.xml"/><Relationship Id="rId111" Type="http://schemas.openxmlformats.org/officeDocument/2006/relationships/image" Target="../media/image55.png"/><Relationship Id="rId132" Type="http://schemas.openxmlformats.org/officeDocument/2006/relationships/customXml" Target="../ink/ink53.xml"/><Relationship Id="rId153" Type="http://schemas.openxmlformats.org/officeDocument/2006/relationships/image" Target="../media/image76.png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209" Type="http://schemas.openxmlformats.org/officeDocument/2006/relationships/image" Target="../media/image34.png"/><Relationship Id="rId190" Type="http://schemas.openxmlformats.org/officeDocument/2006/relationships/customXml" Target="../ink/ink78.xml"/><Relationship Id="rId204" Type="http://schemas.openxmlformats.org/officeDocument/2006/relationships/customXml" Target="../ink/ink83.xml"/><Relationship Id="rId220" Type="http://schemas.openxmlformats.org/officeDocument/2006/relationships/customXml" Target="../ink/ink91.xml"/><Relationship Id="rId225" Type="http://schemas.openxmlformats.org/officeDocument/2006/relationships/image" Target="../media/image62.png"/><Relationship Id="rId241" Type="http://schemas.openxmlformats.org/officeDocument/2006/relationships/image" Target="../media/image102.png"/><Relationship Id="rId246" Type="http://schemas.openxmlformats.org/officeDocument/2006/relationships/customXml" Target="../ink/ink104.xml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106" Type="http://schemas.openxmlformats.org/officeDocument/2006/relationships/customXml" Target="../ink/ink44.xml"/><Relationship Id="rId127" Type="http://schemas.openxmlformats.org/officeDocument/2006/relationships/image" Target="../media/image63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94" Type="http://schemas.openxmlformats.org/officeDocument/2006/relationships/customXml" Target="../ink/ink3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48" Type="http://schemas.openxmlformats.org/officeDocument/2006/relationships/customXml" Target="../ink/ink61.xml"/><Relationship Id="rId164" Type="http://schemas.openxmlformats.org/officeDocument/2006/relationships/customXml" Target="../ink/ink69.xml"/><Relationship Id="rId185" Type="http://schemas.openxmlformats.org/officeDocument/2006/relationships/image" Target="../media/image92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80" Type="http://schemas.openxmlformats.org/officeDocument/2006/relationships/customXml" Target="../ink/ink73.xml"/><Relationship Id="rId210" Type="http://schemas.openxmlformats.org/officeDocument/2006/relationships/customXml" Target="../ink/ink86.xml"/><Relationship Id="rId215" Type="http://schemas.openxmlformats.org/officeDocument/2006/relationships/image" Target="../media/image37.png"/><Relationship Id="rId236" Type="http://schemas.openxmlformats.org/officeDocument/2006/relationships/customXml" Target="../ink/ink99.xml"/><Relationship Id="rId26" Type="http://schemas.openxmlformats.org/officeDocument/2006/relationships/customXml" Target="../ink/ink12.xml"/><Relationship Id="rId231" Type="http://schemas.openxmlformats.org/officeDocument/2006/relationships/image" Target="../media/image86.png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47.xml"/><Relationship Id="rId133" Type="http://schemas.openxmlformats.org/officeDocument/2006/relationships/image" Target="../media/image66.png"/><Relationship Id="rId154" Type="http://schemas.openxmlformats.org/officeDocument/2006/relationships/customXml" Target="../ink/ink64.xml"/><Relationship Id="rId196" Type="http://schemas.openxmlformats.org/officeDocument/2006/relationships/customXml" Target="../ink/ink81.xml"/><Relationship Id="rId16" Type="http://schemas.openxmlformats.org/officeDocument/2006/relationships/customXml" Target="../ink/ink7.xml"/><Relationship Id="rId221" Type="http://schemas.openxmlformats.org/officeDocument/2006/relationships/image" Target="../media/image60.png"/><Relationship Id="rId242" Type="http://schemas.openxmlformats.org/officeDocument/2006/relationships/customXml" Target="../ink/ink102.xml"/><Relationship Id="rId37" Type="http://schemas.openxmlformats.org/officeDocument/2006/relationships/image" Target="../media/image18.png"/><Relationship Id="rId58" Type="http://schemas.openxmlformats.org/officeDocument/2006/relationships/customXml" Target="../ink/ink28.xml"/><Relationship Id="rId79" Type="http://schemas.openxmlformats.org/officeDocument/2006/relationships/image" Target="../media/image39.png"/><Relationship Id="rId102" Type="http://schemas.openxmlformats.org/officeDocument/2006/relationships/customXml" Target="../ink/ink42.xml"/><Relationship Id="rId144" Type="http://schemas.openxmlformats.org/officeDocument/2006/relationships/customXml" Target="../ink/ink59.xml"/><Relationship Id="rId90" Type="http://schemas.openxmlformats.org/officeDocument/2006/relationships/customXml" Target="../ink/ink36.xml"/><Relationship Id="rId165" Type="http://schemas.openxmlformats.org/officeDocument/2006/relationships/image" Target="../media/image82.png"/><Relationship Id="rId186" Type="http://schemas.openxmlformats.org/officeDocument/2006/relationships/customXml" Target="../ink/ink76.xml"/><Relationship Id="rId211" Type="http://schemas.openxmlformats.org/officeDocument/2006/relationships/image" Target="../media/image35.png"/><Relationship Id="rId232" Type="http://schemas.openxmlformats.org/officeDocument/2006/relationships/customXml" Target="../ink/ink97.xml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113" Type="http://schemas.openxmlformats.org/officeDocument/2006/relationships/image" Target="../media/image56.png"/><Relationship Id="rId134" Type="http://schemas.openxmlformats.org/officeDocument/2006/relationships/customXml" Target="../ink/ink54.xml"/><Relationship Id="rId80" Type="http://schemas.openxmlformats.org/officeDocument/2006/relationships/customXml" Target="../ink/ink31.xml"/><Relationship Id="rId155" Type="http://schemas.openxmlformats.org/officeDocument/2006/relationships/image" Target="../media/image77.png"/><Relationship Id="rId201" Type="http://schemas.openxmlformats.org/officeDocument/2006/relationships/image" Target="../media/image100.png"/><Relationship Id="rId222" Type="http://schemas.openxmlformats.org/officeDocument/2006/relationships/customXml" Target="../ink/ink92.xml"/><Relationship Id="rId243" Type="http://schemas.openxmlformats.org/officeDocument/2006/relationships/image" Target="../media/image103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70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7.xml"/><Relationship Id="rId233" Type="http://schemas.openxmlformats.org/officeDocument/2006/relationships/image" Target="../media/image87.png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48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65.xml"/><Relationship Id="rId177" Type="http://schemas.openxmlformats.org/officeDocument/2006/relationships/image" Target="../media/image88.png"/><Relationship Id="rId202" Type="http://schemas.openxmlformats.org/officeDocument/2006/relationships/customXml" Target="../ink/ink82.xml"/><Relationship Id="rId223" Type="http://schemas.openxmlformats.org/officeDocument/2006/relationships/image" Target="../media/image61.png"/><Relationship Id="rId244" Type="http://schemas.openxmlformats.org/officeDocument/2006/relationships/customXml" Target="../ink/ink103.xml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50" Type="http://schemas.openxmlformats.org/officeDocument/2006/relationships/customXml" Target="../ink/ink24.xml"/><Relationship Id="rId104" Type="http://schemas.openxmlformats.org/officeDocument/2006/relationships/customXml" Target="../ink/ink43.xml"/><Relationship Id="rId146" Type="http://schemas.openxmlformats.org/officeDocument/2006/relationships/customXml" Target="../ink/ink60.xml"/><Relationship Id="rId167" Type="http://schemas.openxmlformats.org/officeDocument/2006/relationships/image" Target="../media/image83.png"/><Relationship Id="rId188" Type="http://schemas.openxmlformats.org/officeDocument/2006/relationships/customXml" Target="../ink/ink77.xml"/><Relationship Id="rId92" Type="http://schemas.openxmlformats.org/officeDocument/2006/relationships/customXml" Target="../ink/ink37.xml"/><Relationship Id="rId213" Type="http://schemas.openxmlformats.org/officeDocument/2006/relationships/image" Target="../media/image36.png"/><Relationship Id="rId234" Type="http://schemas.openxmlformats.org/officeDocument/2006/relationships/customXml" Target="../ink/ink98.xml"/><Relationship Id="rId2" Type="http://schemas.openxmlformats.org/officeDocument/2006/relationships/oleObject" Target="../embeddings/oleObject1.bin"/><Relationship Id="rId29" Type="http://schemas.openxmlformats.org/officeDocument/2006/relationships/image" Target="../media/image14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55.xml"/><Relationship Id="rId157" Type="http://schemas.openxmlformats.org/officeDocument/2006/relationships/image" Target="../media/image78.png"/><Relationship Id="rId178" Type="http://schemas.openxmlformats.org/officeDocument/2006/relationships/customXml" Target="../ink/ink72.xml"/><Relationship Id="rId61" Type="http://schemas.openxmlformats.org/officeDocument/2006/relationships/image" Target="../media/image30.png"/><Relationship Id="rId82" Type="http://schemas.openxmlformats.org/officeDocument/2006/relationships/customXml" Target="../ink/ink32.xml"/><Relationship Id="rId20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.png"/><Relationship Id="rId299" Type="http://schemas.openxmlformats.org/officeDocument/2006/relationships/image" Target="../media/image236.png"/><Relationship Id="rId21" Type="http://schemas.openxmlformats.org/officeDocument/2006/relationships/image" Target="../media/image117.png"/><Relationship Id="rId63" Type="http://schemas.openxmlformats.org/officeDocument/2006/relationships/image" Target="../media/image138.png"/><Relationship Id="rId324" Type="http://schemas.openxmlformats.org/officeDocument/2006/relationships/customXml" Target="../ink/ink249.xml"/><Relationship Id="rId366" Type="http://schemas.openxmlformats.org/officeDocument/2006/relationships/customXml" Target="../ink/ink270.xml"/><Relationship Id="rId531" Type="http://schemas.openxmlformats.org/officeDocument/2006/relationships/image" Target="../media/image352.png"/><Relationship Id="rId226" Type="http://schemas.openxmlformats.org/officeDocument/2006/relationships/customXml" Target="../ink/ink200.xml"/><Relationship Id="rId433" Type="http://schemas.openxmlformats.org/officeDocument/2006/relationships/image" Target="../media/image303.png"/><Relationship Id="rId268" Type="http://schemas.openxmlformats.org/officeDocument/2006/relationships/customXml" Target="../ink/ink221.xml"/><Relationship Id="rId475" Type="http://schemas.openxmlformats.org/officeDocument/2006/relationships/image" Target="../media/image324.png"/><Relationship Id="rId32" Type="http://schemas.openxmlformats.org/officeDocument/2006/relationships/customXml" Target="../ink/ink122.xml"/><Relationship Id="rId74" Type="http://schemas.openxmlformats.org/officeDocument/2006/relationships/customXml" Target="../ink/ink143.xml"/><Relationship Id="rId128" Type="http://schemas.openxmlformats.org/officeDocument/2006/relationships/image" Target="../media/image170.png"/><Relationship Id="rId335" Type="http://schemas.openxmlformats.org/officeDocument/2006/relationships/image" Target="../media/image254.png"/><Relationship Id="rId377" Type="http://schemas.openxmlformats.org/officeDocument/2006/relationships/image" Target="../media/image275.png"/><Relationship Id="rId500" Type="http://schemas.openxmlformats.org/officeDocument/2006/relationships/customXml" Target="../ink/ink337.xml"/><Relationship Id="rId542" Type="http://schemas.openxmlformats.org/officeDocument/2006/relationships/customXml" Target="../ink/ink358.xml"/><Relationship Id="rId5" Type="http://schemas.openxmlformats.org/officeDocument/2006/relationships/image" Target="../media/image109.png"/><Relationship Id="rId237" Type="http://schemas.openxmlformats.org/officeDocument/2006/relationships/image" Target="../media/image199.png"/><Relationship Id="rId402" Type="http://schemas.openxmlformats.org/officeDocument/2006/relationships/customXml" Target="../ink/ink288.xml"/><Relationship Id="rId279" Type="http://schemas.openxmlformats.org/officeDocument/2006/relationships/image" Target="../media/image226.png"/><Relationship Id="rId444" Type="http://schemas.openxmlformats.org/officeDocument/2006/relationships/customXml" Target="../ink/ink309.xml"/><Relationship Id="rId486" Type="http://schemas.openxmlformats.org/officeDocument/2006/relationships/customXml" Target="../ink/ink330.xml"/><Relationship Id="rId43" Type="http://schemas.openxmlformats.org/officeDocument/2006/relationships/image" Target="../media/image128.png"/><Relationship Id="rId139" Type="http://schemas.openxmlformats.org/officeDocument/2006/relationships/customXml" Target="../ink/ink176.xml"/><Relationship Id="rId290" Type="http://schemas.openxmlformats.org/officeDocument/2006/relationships/customXml" Target="../ink/ink232.xml"/><Relationship Id="rId304" Type="http://schemas.openxmlformats.org/officeDocument/2006/relationships/customXml" Target="../ink/ink239.xml"/><Relationship Id="rId346" Type="http://schemas.openxmlformats.org/officeDocument/2006/relationships/customXml" Target="../ink/ink260.xml"/><Relationship Id="rId388" Type="http://schemas.openxmlformats.org/officeDocument/2006/relationships/customXml" Target="../ink/ink281.xml"/><Relationship Id="rId511" Type="http://schemas.openxmlformats.org/officeDocument/2006/relationships/image" Target="../media/image342.png"/><Relationship Id="rId85" Type="http://schemas.openxmlformats.org/officeDocument/2006/relationships/image" Target="../media/image149.png"/><Relationship Id="rId192" Type="http://schemas.openxmlformats.org/officeDocument/2006/relationships/image" Target="../media/image202.png"/><Relationship Id="rId206" Type="http://schemas.openxmlformats.org/officeDocument/2006/relationships/customXml" Target="../ink/ink190.xml"/><Relationship Id="rId413" Type="http://schemas.openxmlformats.org/officeDocument/2006/relationships/image" Target="../media/image293.png"/><Relationship Id="rId248" Type="http://schemas.openxmlformats.org/officeDocument/2006/relationships/customXml" Target="../ink/ink211.xml"/><Relationship Id="rId455" Type="http://schemas.openxmlformats.org/officeDocument/2006/relationships/image" Target="../media/image314.png"/><Relationship Id="rId497" Type="http://schemas.openxmlformats.org/officeDocument/2006/relationships/image" Target="../media/image335.png"/><Relationship Id="rId12" Type="http://schemas.openxmlformats.org/officeDocument/2006/relationships/customXml" Target="../ink/ink112.xml"/><Relationship Id="rId108" Type="http://schemas.openxmlformats.org/officeDocument/2006/relationships/customXml" Target="../ink/ink160.xml"/><Relationship Id="rId315" Type="http://schemas.openxmlformats.org/officeDocument/2006/relationships/image" Target="../media/image244.png"/><Relationship Id="rId357" Type="http://schemas.openxmlformats.org/officeDocument/2006/relationships/image" Target="../media/image265.png"/><Relationship Id="rId522" Type="http://schemas.openxmlformats.org/officeDocument/2006/relationships/customXml" Target="../ink/ink348.xml"/><Relationship Id="rId54" Type="http://schemas.openxmlformats.org/officeDocument/2006/relationships/customXml" Target="../ink/ink133.xml"/><Relationship Id="rId96" Type="http://schemas.openxmlformats.org/officeDocument/2006/relationships/customXml" Target="../ink/ink154.xml"/><Relationship Id="rId217" Type="http://schemas.openxmlformats.org/officeDocument/2006/relationships/image" Target="../media/image189.png"/><Relationship Id="rId399" Type="http://schemas.openxmlformats.org/officeDocument/2006/relationships/image" Target="../media/image286.png"/><Relationship Id="rId259" Type="http://schemas.openxmlformats.org/officeDocument/2006/relationships/image" Target="../media/image216.png"/><Relationship Id="rId424" Type="http://schemas.openxmlformats.org/officeDocument/2006/relationships/customXml" Target="../ink/ink299.xml"/><Relationship Id="rId466" Type="http://schemas.openxmlformats.org/officeDocument/2006/relationships/customXml" Target="../ink/ink320.xml"/><Relationship Id="rId23" Type="http://schemas.openxmlformats.org/officeDocument/2006/relationships/image" Target="../media/image118.png"/><Relationship Id="rId119" Type="http://schemas.openxmlformats.org/officeDocument/2006/relationships/image" Target="../media/image166.png"/><Relationship Id="rId270" Type="http://schemas.openxmlformats.org/officeDocument/2006/relationships/customXml" Target="../ink/ink222.xml"/><Relationship Id="rId326" Type="http://schemas.openxmlformats.org/officeDocument/2006/relationships/customXml" Target="../ink/ink250.xml"/><Relationship Id="rId533" Type="http://schemas.openxmlformats.org/officeDocument/2006/relationships/image" Target="../media/image353.png"/><Relationship Id="rId65" Type="http://schemas.openxmlformats.org/officeDocument/2006/relationships/image" Target="../media/image139.png"/><Relationship Id="rId130" Type="http://schemas.openxmlformats.org/officeDocument/2006/relationships/image" Target="../media/image171.png"/><Relationship Id="rId368" Type="http://schemas.openxmlformats.org/officeDocument/2006/relationships/customXml" Target="../ink/ink271.xml"/><Relationship Id="rId228" Type="http://schemas.openxmlformats.org/officeDocument/2006/relationships/customXml" Target="../ink/ink201.xml"/><Relationship Id="rId435" Type="http://schemas.openxmlformats.org/officeDocument/2006/relationships/image" Target="../media/image304.png"/><Relationship Id="rId477" Type="http://schemas.openxmlformats.org/officeDocument/2006/relationships/image" Target="../media/image325.png"/><Relationship Id="rId281" Type="http://schemas.openxmlformats.org/officeDocument/2006/relationships/image" Target="../media/image227.png"/><Relationship Id="rId337" Type="http://schemas.openxmlformats.org/officeDocument/2006/relationships/image" Target="../media/image255.png"/><Relationship Id="rId502" Type="http://schemas.openxmlformats.org/officeDocument/2006/relationships/customXml" Target="../ink/ink338.xml"/><Relationship Id="rId34" Type="http://schemas.openxmlformats.org/officeDocument/2006/relationships/customXml" Target="../ink/ink123.xml"/><Relationship Id="rId76" Type="http://schemas.openxmlformats.org/officeDocument/2006/relationships/customXml" Target="../ink/ink144.xml"/><Relationship Id="rId141" Type="http://schemas.openxmlformats.org/officeDocument/2006/relationships/customXml" Target="../ink/ink177.xml"/><Relationship Id="rId379" Type="http://schemas.openxmlformats.org/officeDocument/2006/relationships/image" Target="../media/image276.png"/><Relationship Id="rId544" Type="http://schemas.openxmlformats.org/officeDocument/2006/relationships/customXml" Target="../ink/ink359.xml"/><Relationship Id="rId7" Type="http://schemas.openxmlformats.org/officeDocument/2006/relationships/image" Target="../media/image110.png"/><Relationship Id="rId239" Type="http://schemas.openxmlformats.org/officeDocument/2006/relationships/image" Target="../media/image206.png"/><Relationship Id="rId390" Type="http://schemas.openxmlformats.org/officeDocument/2006/relationships/customXml" Target="../ink/ink282.xml"/><Relationship Id="rId404" Type="http://schemas.openxmlformats.org/officeDocument/2006/relationships/customXml" Target="../ink/ink289.xml"/><Relationship Id="rId446" Type="http://schemas.openxmlformats.org/officeDocument/2006/relationships/customXml" Target="../ink/ink310.xml"/><Relationship Id="rId250" Type="http://schemas.openxmlformats.org/officeDocument/2006/relationships/customXml" Target="../ink/ink212.xml"/><Relationship Id="rId292" Type="http://schemas.openxmlformats.org/officeDocument/2006/relationships/customXml" Target="../ink/ink233.xml"/><Relationship Id="rId306" Type="http://schemas.openxmlformats.org/officeDocument/2006/relationships/customXml" Target="../ink/ink240.xml"/><Relationship Id="rId488" Type="http://schemas.openxmlformats.org/officeDocument/2006/relationships/customXml" Target="../ink/ink331.xml"/><Relationship Id="rId45" Type="http://schemas.openxmlformats.org/officeDocument/2006/relationships/image" Target="../media/image129.png"/><Relationship Id="rId87" Type="http://schemas.openxmlformats.org/officeDocument/2006/relationships/image" Target="../media/image150.png"/><Relationship Id="rId110" Type="http://schemas.openxmlformats.org/officeDocument/2006/relationships/customXml" Target="../ink/ink161.xml"/><Relationship Id="rId348" Type="http://schemas.openxmlformats.org/officeDocument/2006/relationships/customXml" Target="../ink/ink261.xml"/><Relationship Id="rId513" Type="http://schemas.openxmlformats.org/officeDocument/2006/relationships/image" Target="../media/image343.png"/><Relationship Id="rId194" Type="http://schemas.openxmlformats.org/officeDocument/2006/relationships/image" Target="../media/image203.png"/><Relationship Id="rId208" Type="http://schemas.openxmlformats.org/officeDocument/2006/relationships/customXml" Target="../ink/ink191.xml"/><Relationship Id="rId415" Type="http://schemas.openxmlformats.org/officeDocument/2006/relationships/image" Target="../media/image294.png"/><Relationship Id="rId457" Type="http://schemas.openxmlformats.org/officeDocument/2006/relationships/image" Target="../media/image315.png"/><Relationship Id="rId261" Type="http://schemas.openxmlformats.org/officeDocument/2006/relationships/image" Target="../media/image217.png"/><Relationship Id="rId499" Type="http://schemas.openxmlformats.org/officeDocument/2006/relationships/image" Target="../media/image336.png"/><Relationship Id="rId14" Type="http://schemas.openxmlformats.org/officeDocument/2006/relationships/customXml" Target="../ink/ink113.xml"/><Relationship Id="rId56" Type="http://schemas.openxmlformats.org/officeDocument/2006/relationships/customXml" Target="../ink/ink134.xml"/><Relationship Id="rId317" Type="http://schemas.openxmlformats.org/officeDocument/2006/relationships/image" Target="../media/image245.png"/><Relationship Id="rId359" Type="http://schemas.openxmlformats.org/officeDocument/2006/relationships/image" Target="../media/image266.png"/><Relationship Id="rId524" Type="http://schemas.openxmlformats.org/officeDocument/2006/relationships/customXml" Target="../ink/ink349.xml"/><Relationship Id="rId98" Type="http://schemas.openxmlformats.org/officeDocument/2006/relationships/customXml" Target="../ink/ink155.xml"/><Relationship Id="rId121" Type="http://schemas.openxmlformats.org/officeDocument/2006/relationships/image" Target="../media/image167.png"/><Relationship Id="rId219" Type="http://schemas.openxmlformats.org/officeDocument/2006/relationships/image" Target="../media/image190.png"/><Relationship Id="rId370" Type="http://schemas.openxmlformats.org/officeDocument/2006/relationships/customXml" Target="../ink/ink272.xml"/><Relationship Id="rId426" Type="http://schemas.openxmlformats.org/officeDocument/2006/relationships/customXml" Target="../ink/ink300.xml"/><Relationship Id="rId230" Type="http://schemas.openxmlformats.org/officeDocument/2006/relationships/customXml" Target="../ink/ink202.xml"/><Relationship Id="rId468" Type="http://schemas.openxmlformats.org/officeDocument/2006/relationships/customXml" Target="../ink/ink321.xml"/><Relationship Id="rId25" Type="http://schemas.openxmlformats.org/officeDocument/2006/relationships/image" Target="../media/image119.png"/><Relationship Id="rId67" Type="http://schemas.openxmlformats.org/officeDocument/2006/relationships/image" Target="../media/image140.png"/><Relationship Id="rId272" Type="http://schemas.openxmlformats.org/officeDocument/2006/relationships/customXml" Target="../ink/ink223.xml"/><Relationship Id="rId328" Type="http://schemas.openxmlformats.org/officeDocument/2006/relationships/customXml" Target="../ink/ink251.xml"/><Relationship Id="rId535" Type="http://schemas.openxmlformats.org/officeDocument/2006/relationships/image" Target="../media/image354.png"/><Relationship Id="rId132" Type="http://schemas.openxmlformats.org/officeDocument/2006/relationships/image" Target="../media/image172.png"/><Relationship Id="rId381" Type="http://schemas.openxmlformats.org/officeDocument/2006/relationships/image" Target="../media/image277.png"/><Relationship Id="rId241" Type="http://schemas.openxmlformats.org/officeDocument/2006/relationships/image" Target="../media/image207.png"/><Relationship Id="rId437" Type="http://schemas.openxmlformats.org/officeDocument/2006/relationships/image" Target="../media/image305.png"/><Relationship Id="rId479" Type="http://schemas.openxmlformats.org/officeDocument/2006/relationships/image" Target="../media/image326.png"/><Relationship Id="rId36" Type="http://schemas.openxmlformats.org/officeDocument/2006/relationships/customXml" Target="../ink/ink124.xml"/><Relationship Id="rId283" Type="http://schemas.openxmlformats.org/officeDocument/2006/relationships/image" Target="../media/image228.png"/><Relationship Id="rId339" Type="http://schemas.openxmlformats.org/officeDocument/2006/relationships/image" Target="../media/image256.png"/><Relationship Id="rId490" Type="http://schemas.openxmlformats.org/officeDocument/2006/relationships/customXml" Target="../ink/ink332.xml"/><Relationship Id="rId504" Type="http://schemas.openxmlformats.org/officeDocument/2006/relationships/customXml" Target="../ink/ink339.xml"/><Relationship Id="rId546" Type="http://schemas.openxmlformats.org/officeDocument/2006/relationships/customXml" Target="../ink/ink360.xml"/><Relationship Id="rId78" Type="http://schemas.openxmlformats.org/officeDocument/2006/relationships/customXml" Target="../ink/ink145.xml"/><Relationship Id="rId101" Type="http://schemas.openxmlformats.org/officeDocument/2006/relationships/image" Target="../media/image157.png"/><Relationship Id="rId143" Type="http://schemas.openxmlformats.org/officeDocument/2006/relationships/customXml" Target="../ink/ink178.xml"/><Relationship Id="rId350" Type="http://schemas.openxmlformats.org/officeDocument/2006/relationships/customXml" Target="../ink/ink262.xml"/><Relationship Id="rId406" Type="http://schemas.openxmlformats.org/officeDocument/2006/relationships/customXml" Target="../ink/ink290.xml"/><Relationship Id="rId9" Type="http://schemas.openxmlformats.org/officeDocument/2006/relationships/image" Target="../media/image111.png"/><Relationship Id="rId210" Type="http://schemas.openxmlformats.org/officeDocument/2006/relationships/customXml" Target="../ink/ink192.xml"/><Relationship Id="rId392" Type="http://schemas.openxmlformats.org/officeDocument/2006/relationships/customXml" Target="../ink/ink283.xml"/><Relationship Id="rId448" Type="http://schemas.openxmlformats.org/officeDocument/2006/relationships/customXml" Target="../ink/ink311.xml"/><Relationship Id="rId252" Type="http://schemas.openxmlformats.org/officeDocument/2006/relationships/customXml" Target="../ink/ink213.xml"/><Relationship Id="rId294" Type="http://schemas.openxmlformats.org/officeDocument/2006/relationships/customXml" Target="../ink/ink234.xml"/><Relationship Id="rId308" Type="http://schemas.openxmlformats.org/officeDocument/2006/relationships/customXml" Target="../ink/ink241.xml"/><Relationship Id="rId515" Type="http://schemas.openxmlformats.org/officeDocument/2006/relationships/image" Target="../media/image344.png"/><Relationship Id="rId47" Type="http://schemas.openxmlformats.org/officeDocument/2006/relationships/image" Target="../media/image130.png"/><Relationship Id="rId89" Type="http://schemas.openxmlformats.org/officeDocument/2006/relationships/image" Target="../media/image151.png"/><Relationship Id="rId112" Type="http://schemas.openxmlformats.org/officeDocument/2006/relationships/customXml" Target="../ink/ink162.xml"/><Relationship Id="rId361" Type="http://schemas.openxmlformats.org/officeDocument/2006/relationships/image" Target="../media/image267.png"/><Relationship Id="rId196" Type="http://schemas.openxmlformats.org/officeDocument/2006/relationships/customXml" Target="../ink/ink185.xml"/><Relationship Id="rId417" Type="http://schemas.openxmlformats.org/officeDocument/2006/relationships/image" Target="../media/image295.png"/><Relationship Id="rId459" Type="http://schemas.openxmlformats.org/officeDocument/2006/relationships/image" Target="../media/image316.png"/><Relationship Id="rId16" Type="http://schemas.openxmlformats.org/officeDocument/2006/relationships/customXml" Target="../ink/ink114.xml"/><Relationship Id="rId221" Type="http://schemas.openxmlformats.org/officeDocument/2006/relationships/image" Target="../media/image191.png"/><Relationship Id="rId263" Type="http://schemas.openxmlformats.org/officeDocument/2006/relationships/image" Target="../media/image218.png"/><Relationship Id="rId319" Type="http://schemas.openxmlformats.org/officeDocument/2006/relationships/image" Target="../media/image246.png"/><Relationship Id="rId470" Type="http://schemas.openxmlformats.org/officeDocument/2006/relationships/customXml" Target="../ink/ink322.xml"/><Relationship Id="rId526" Type="http://schemas.openxmlformats.org/officeDocument/2006/relationships/customXml" Target="../ink/ink350.xml"/><Relationship Id="rId58" Type="http://schemas.openxmlformats.org/officeDocument/2006/relationships/customXml" Target="../ink/ink135.xml"/><Relationship Id="rId123" Type="http://schemas.openxmlformats.org/officeDocument/2006/relationships/image" Target="../media/image168.png"/><Relationship Id="rId330" Type="http://schemas.openxmlformats.org/officeDocument/2006/relationships/customXml" Target="../ink/ink252.xml"/><Relationship Id="rId372" Type="http://schemas.openxmlformats.org/officeDocument/2006/relationships/customXml" Target="../ink/ink273.xml"/><Relationship Id="rId428" Type="http://schemas.openxmlformats.org/officeDocument/2006/relationships/customXml" Target="../ink/ink301.xml"/><Relationship Id="rId232" Type="http://schemas.openxmlformats.org/officeDocument/2006/relationships/customXml" Target="../ink/ink203.xml"/><Relationship Id="rId274" Type="http://schemas.openxmlformats.org/officeDocument/2006/relationships/customXml" Target="../ink/ink224.xml"/><Relationship Id="rId481" Type="http://schemas.openxmlformats.org/officeDocument/2006/relationships/image" Target="../media/image327.png"/><Relationship Id="rId27" Type="http://schemas.openxmlformats.org/officeDocument/2006/relationships/image" Target="../media/image120.png"/><Relationship Id="rId69" Type="http://schemas.openxmlformats.org/officeDocument/2006/relationships/image" Target="../media/image141.png"/><Relationship Id="rId134" Type="http://schemas.openxmlformats.org/officeDocument/2006/relationships/image" Target="../media/image173.png"/><Relationship Id="rId537" Type="http://schemas.openxmlformats.org/officeDocument/2006/relationships/image" Target="../media/image355.png"/><Relationship Id="rId80" Type="http://schemas.openxmlformats.org/officeDocument/2006/relationships/customXml" Target="../ink/ink146.xml"/><Relationship Id="rId341" Type="http://schemas.openxmlformats.org/officeDocument/2006/relationships/image" Target="../media/image257.png"/><Relationship Id="rId383" Type="http://schemas.openxmlformats.org/officeDocument/2006/relationships/image" Target="../media/image278.png"/><Relationship Id="rId439" Type="http://schemas.openxmlformats.org/officeDocument/2006/relationships/image" Target="../media/image306.png"/><Relationship Id="rId201" Type="http://schemas.openxmlformats.org/officeDocument/2006/relationships/image" Target="../media/image180.png"/><Relationship Id="rId243" Type="http://schemas.openxmlformats.org/officeDocument/2006/relationships/image" Target="../media/image208.png"/><Relationship Id="rId285" Type="http://schemas.openxmlformats.org/officeDocument/2006/relationships/image" Target="../media/image229.png"/><Relationship Id="rId450" Type="http://schemas.openxmlformats.org/officeDocument/2006/relationships/customXml" Target="../ink/ink312.xml"/><Relationship Id="rId506" Type="http://schemas.openxmlformats.org/officeDocument/2006/relationships/customXml" Target="../ink/ink340.xml"/><Relationship Id="rId38" Type="http://schemas.openxmlformats.org/officeDocument/2006/relationships/customXml" Target="../ink/ink125.xml"/><Relationship Id="rId103" Type="http://schemas.openxmlformats.org/officeDocument/2006/relationships/image" Target="../media/image158.png"/><Relationship Id="rId310" Type="http://schemas.openxmlformats.org/officeDocument/2006/relationships/customXml" Target="../ink/ink242.xml"/><Relationship Id="rId492" Type="http://schemas.openxmlformats.org/officeDocument/2006/relationships/customXml" Target="../ink/ink333.xml"/><Relationship Id="rId91" Type="http://schemas.openxmlformats.org/officeDocument/2006/relationships/image" Target="../media/image152.png"/><Relationship Id="rId145" Type="http://schemas.openxmlformats.org/officeDocument/2006/relationships/customXml" Target="../ink/ink179.xml"/><Relationship Id="rId352" Type="http://schemas.openxmlformats.org/officeDocument/2006/relationships/customXml" Target="../ink/ink263.xml"/><Relationship Id="rId394" Type="http://schemas.openxmlformats.org/officeDocument/2006/relationships/customXml" Target="../ink/ink284.xml"/><Relationship Id="rId408" Type="http://schemas.openxmlformats.org/officeDocument/2006/relationships/customXml" Target="../ink/ink291.xml"/><Relationship Id="rId212" Type="http://schemas.openxmlformats.org/officeDocument/2006/relationships/customXml" Target="../ink/ink193.xml"/><Relationship Id="rId254" Type="http://schemas.openxmlformats.org/officeDocument/2006/relationships/customXml" Target="../ink/ink214.xml"/><Relationship Id="rId49" Type="http://schemas.openxmlformats.org/officeDocument/2006/relationships/image" Target="../media/image131.png"/><Relationship Id="rId114" Type="http://schemas.openxmlformats.org/officeDocument/2006/relationships/customXml" Target="../ink/ink163.xml"/><Relationship Id="rId296" Type="http://schemas.openxmlformats.org/officeDocument/2006/relationships/customXml" Target="../ink/ink235.xml"/><Relationship Id="rId461" Type="http://schemas.openxmlformats.org/officeDocument/2006/relationships/image" Target="../media/image317.png"/><Relationship Id="rId517" Type="http://schemas.openxmlformats.org/officeDocument/2006/relationships/image" Target="../media/image345.png"/><Relationship Id="rId60" Type="http://schemas.openxmlformats.org/officeDocument/2006/relationships/customXml" Target="../ink/ink136.xml"/><Relationship Id="rId198" Type="http://schemas.openxmlformats.org/officeDocument/2006/relationships/customXml" Target="../ink/ink186.xml"/><Relationship Id="rId321" Type="http://schemas.openxmlformats.org/officeDocument/2006/relationships/image" Target="../media/image247.png"/><Relationship Id="rId363" Type="http://schemas.openxmlformats.org/officeDocument/2006/relationships/image" Target="../media/image268.png"/><Relationship Id="rId419" Type="http://schemas.openxmlformats.org/officeDocument/2006/relationships/image" Target="../media/image296.png"/><Relationship Id="rId223" Type="http://schemas.openxmlformats.org/officeDocument/2006/relationships/image" Target="../media/image192.png"/><Relationship Id="rId430" Type="http://schemas.openxmlformats.org/officeDocument/2006/relationships/customXml" Target="../ink/ink302.xml"/><Relationship Id="rId18" Type="http://schemas.openxmlformats.org/officeDocument/2006/relationships/customXml" Target="../ink/ink115.xml"/><Relationship Id="rId265" Type="http://schemas.openxmlformats.org/officeDocument/2006/relationships/image" Target="../media/image219.png"/><Relationship Id="rId472" Type="http://schemas.openxmlformats.org/officeDocument/2006/relationships/customXml" Target="../ink/ink323.xml"/><Relationship Id="rId528" Type="http://schemas.openxmlformats.org/officeDocument/2006/relationships/customXml" Target="../ink/ink351.xml"/><Relationship Id="rId125" Type="http://schemas.openxmlformats.org/officeDocument/2006/relationships/image" Target="../media/image169.png"/><Relationship Id="rId332" Type="http://schemas.openxmlformats.org/officeDocument/2006/relationships/customXml" Target="../ink/ink253.xml"/><Relationship Id="rId374" Type="http://schemas.openxmlformats.org/officeDocument/2006/relationships/customXml" Target="../ink/ink274.xml"/><Relationship Id="rId71" Type="http://schemas.openxmlformats.org/officeDocument/2006/relationships/image" Target="../media/image142.png"/><Relationship Id="rId234" Type="http://schemas.openxmlformats.org/officeDocument/2006/relationships/customXml" Target="../ink/ink204.xml"/><Relationship Id="rId2" Type="http://schemas.openxmlformats.org/officeDocument/2006/relationships/customXml" Target="../ink/ink107.xml"/><Relationship Id="rId29" Type="http://schemas.openxmlformats.org/officeDocument/2006/relationships/image" Target="../media/image121.png"/><Relationship Id="rId276" Type="http://schemas.openxmlformats.org/officeDocument/2006/relationships/customXml" Target="../ink/ink225.xml"/><Relationship Id="rId441" Type="http://schemas.openxmlformats.org/officeDocument/2006/relationships/image" Target="../media/image307.png"/><Relationship Id="rId483" Type="http://schemas.openxmlformats.org/officeDocument/2006/relationships/image" Target="../media/image328.png"/><Relationship Id="rId539" Type="http://schemas.openxmlformats.org/officeDocument/2006/relationships/image" Target="../media/image356.png"/><Relationship Id="rId40" Type="http://schemas.openxmlformats.org/officeDocument/2006/relationships/customXml" Target="../ink/ink126.xml"/><Relationship Id="rId136" Type="http://schemas.openxmlformats.org/officeDocument/2006/relationships/image" Target="../media/image174.png"/><Relationship Id="rId301" Type="http://schemas.openxmlformats.org/officeDocument/2006/relationships/image" Target="../media/image237.png"/><Relationship Id="rId343" Type="http://schemas.openxmlformats.org/officeDocument/2006/relationships/image" Target="../media/image258.png"/><Relationship Id="rId82" Type="http://schemas.openxmlformats.org/officeDocument/2006/relationships/customXml" Target="../ink/ink147.xml"/><Relationship Id="rId203" Type="http://schemas.openxmlformats.org/officeDocument/2006/relationships/image" Target="../media/image181.png"/><Relationship Id="rId385" Type="http://schemas.openxmlformats.org/officeDocument/2006/relationships/image" Target="../media/image279.png"/><Relationship Id="rId245" Type="http://schemas.openxmlformats.org/officeDocument/2006/relationships/image" Target="../media/image209.png"/><Relationship Id="rId287" Type="http://schemas.openxmlformats.org/officeDocument/2006/relationships/image" Target="../media/image230.png"/><Relationship Id="rId410" Type="http://schemas.openxmlformats.org/officeDocument/2006/relationships/customXml" Target="../ink/ink292.xml"/><Relationship Id="rId452" Type="http://schemas.openxmlformats.org/officeDocument/2006/relationships/customXml" Target="../ink/ink313.xml"/><Relationship Id="rId494" Type="http://schemas.openxmlformats.org/officeDocument/2006/relationships/customXml" Target="../ink/ink334.xml"/><Relationship Id="rId508" Type="http://schemas.openxmlformats.org/officeDocument/2006/relationships/customXml" Target="../ink/ink341.xml"/><Relationship Id="rId105" Type="http://schemas.openxmlformats.org/officeDocument/2006/relationships/image" Target="../media/image159.png"/><Relationship Id="rId147" Type="http://schemas.openxmlformats.org/officeDocument/2006/relationships/customXml" Target="../ink/ink180.xml"/><Relationship Id="rId312" Type="http://schemas.openxmlformats.org/officeDocument/2006/relationships/customXml" Target="../ink/ink243.xml"/><Relationship Id="rId354" Type="http://schemas.openxmlformats.org/officeDocument/2006/relationships/customXml" Target="../ink/ink264.xml"/><Relationship Id="rId51" Type="http://schemas.openxmlformats.org/officeDocument/2006/relationships/image" Target="../media/image132.png"/><Relationship Id="rId93" Type="http://schemas.openxmlformats.org/officeDocument/2006/relationships/image" Target="../media/image153.png"/><Relationship Id="rId189" Type="http://schemas.openxmlformats.org/officeDocument/2006/relationships/customXml" Target="../ink/ink181.xml"/><Relationship Id="rId396" Type="http://schemas.openxmlformats.org/officeDocument/2006/relationships/customXml" Target="../ink/ink285.xml"/><Relationship Id="rId214" Type="http://schemas.openxmlformats.org/officeDocument/2006/relationships/customXml" Target="../ink/ink194.xml"/><Relationship Id="rId256" Type="http://schemas.openxmlformats.org/officeDocument/2006/relationships/customXml" Target="../ink/ink215.xml"/><Relationship Id="rId298" Type="http://schemas.openxmlformats.org/officeDocument/2006/relationships/customXml" Target="../ink/ink236.xml"/><Relationship Id="rId421" Type="http://schemas.openxmlformats.org/officeDocument/2006/relationships/image" Target="../media/image297.png"/><Relationship Id="rId463" Type="http://schemas.openxmlformats.org/officeDocument/2006/relationships/image" Target="../media/image318.png"/><Relationship Id="rId519" Type="http://schemas.openxmlformats.org/officeDocument/2006/relationships/image" Target="../media/image346.png"/><Relationship Id="rId116" Type="http://schemas.openxmlformats.org/officeDocument/2006/relationships/customXml" Target="../ink/ink164.xml"/><Relationship Id="rId323" Type="http://schemas.openxmlformats.org/officeDocument/2006/relationships/image" Target="../media/image248.png"/><Relationship Id="rId530" Type="http://schemas.openxmlformats.org/officeDocument/2006/relationships/customXml" Target="../ink/ink352.xml"/><Relationship Id="rId20" Type="http://schemas.openxmlformats.org/officeDocument/2006/relationships/customXml" Target="../ink/ink116.xml"/><Relationship Id="rId62" Type="http://schemas.openxmlformats.org/officeDocument/2006/relationships/customXml" Target="../ink/ink137.xml"/><Relationship Id="rId365" Type="http://schemas.openxmlformats.org/officeDocument/2006/relationships/image" Target="../media/image269.png"/><Relationship Id="rId225" Type="http://schemas.openxmlformats.org/officeDocument/2006/relationships/image" Target="../media/image193.png"/><Relationship Id="rId267" Type="http://schemas.openxmlformats.org/officeDocument/2006/relationships/image" Target="../media/image220.png"/><Relationship Id="rId432" Type="http://schemas.openxmlformats.org/officeDocument/2006/relationships/customXml" Target="../ink/ink303.xml"/><Relationship Id="rId474" Type="http://schemas.openxmlformats.org/officeDocument/2006/relationships/customXml" Target="../ink/ink324.xml"/><Relationship Id="rId127" Type="http://schemas.openxmlformats.org/officeDocument/2006/relationships/customXml" Target="../ink/ink170.xml"/><Relationship Id="rId31" Type="http://schemas.openxmlformats.org/officeDocument/2006/relationships/image" Target="../media/image122.png"/><Relationship Id="rId73" Type="http://schemas.openxmlformats.org/officeDocument/2006/relationships/image" Target="../media/image143.png"/><Relationship Id="rId334" Type="http://schemas.openxmlformats.org/officeDocument/2006/relationships/customXml" Target="../ink/ink254.xml"/><Relationship Id="rId376" Type="http://schemas.openxmlformats.org/officeDocument/2006/relationships/customXml" Target="../ink/ink275.xml"/><Relationship Id="rId541" Type="http://schemas.openxmlformats.org/officeDocument/2006/relationships/image" Target="../media/image357.png"/><Relationship Id="rId4" Type="http://schemas.openxmlformats.org/officeDocument/2006/relationships/customXml" Target="../ink/ink108.xml"/><Relationship Id="rId215" Type="http://schemas.openxmlformats.org/officeDocument/2006/relationships/image" Target="../media/image187.png"/><Relationship Id="rId236" Type="http://schemas.openxmlformats.org/officeDocument/2006/relationships/customXml" Target="../ink/ink205.xml"/><Relationship Id="rId257" Type="http://schemas.openxmlformats.org/officeDocument/2006/relationships/image" Target="../media/image215.png"/><Relationship Id="rId278" Type="http://schemas.openxmlformats.org/officeDocument/2006/relationships/customXml" Target="../ink/ink226.xml"/><Relationship Id="rId401" Type="http://schemas.openxmlformats.org/officeDocument/2006/relationships/image" Target="../media/image287.png"/><Relationship Id="rId422" Type="http://schemas.openxmlformats.org/officeDocument/2006/relationships/customXml" Target="../ink/ink298.xml"/><Relationship Id="rId443" Type="http://schemas.openxmlformats.org/officeDocument/2006/relationships/image" Target="../media/image308.png"/><Relationship Id="rId464" Type="http://schemas.openxmlformats.org/officeDocument/2006/relationships/customXml" Target="../ink/ink319.xml"/><Relationship Id="rId303" Type="http://schemas.openxmlformats.org/officeDocument/2006/relationships/image" Target="../media/image238.png"/><Relationship Id="rId485" Type="http://schemas.openxmlformats.org/officeDocument/2006/relationships/image" Target="../media/image329.png"/><Relationship Id="rId42" Type="http://schemas.openxmlformats.org/officeDocument/2006/relationships/customXml" Target="../ink/ink127.xml"/><Relationship Id="rId84" Type="http://schemas.openxmlformats.org/officeDocument/2006/relationships/customXml" Target="../ink/ink148.xml"/><Relationship Id="rId138" Type="http://schemas.openxmlformats.org/officeDocument/2006/relationships/image" Target="../media/image175.png"/><Relationship Id="rId345" Type="http://schemas.openxmlformats.org/officeDocument/2006/relationships/image" Target="../media/image259.png"/><Relationship Id="rId387" Type="http://schemas.openxmlformats.org/officeDocument/2006/relationships/image" Target="../media/image280.png"/><Relationship Id="rId510" Type="http://schemas.openxmlformats.org/officeDocument/2006/relationships/customXml" Target="../ink/ink342.xml"/><Relationship Id="rId191" Type="http://schemas.openxmlformats.org/officeDocument/2006/relationships/customXml" Target="../ink/ink182.xml"/><Relationship Id="rId205" Type="http://schemas.openxmlformats.org/officeDocument/2006/relationships/image" Target="../media/image182.png"/><Relationship Id="rId247" Type="http://schemas.openxmlformats.org/officeDocument/2006/relationships/image" Target="../media/image210.png"/><Relationship Id="rId412" Type="http://schemas.openxmlformats.org/officeDocument/2006/relationships/customXml" Target="../ink/ink293.xml"/><Relationship Id="rId107" Type="http://schemas.openxmlformats.org/officeDocument/2006/relationships/image" Target="../media/image160.png"/><Relationship Id="rId289" Type="http://schemas.openxmlformats.org/officeDocument/2006/relationships/image" Target="../media/image231.png"/><Relationship Id="rId454" Type="http://schemas.openxmlformats.org/officeDocument/2006/relationships/customXml" Target="../ink/ink314.xml"/><Relationship Id="rId496" Type="http://schemas.openxmlformats.org/officeDocument/2006/relationships/customXml" Target="../ink/ink335.xml"/><Relationship Id="rId11" Type="http://schemas.openxmlformats.org/officeDocument/2006/relationships/image" Target="../media/image112.png"/><Relationship Id="rId53" Type="http://schemas.openxmlformats.org/officeDocument/2006/relationships/image" Target="../media/image133.png"/><Relationship Id="rId314" Type="http://schemas.openxmlformats.org/officeDocument/2006/relationships/customXml" Target="../ink/ink244.xml"/><Relationship Id="rId356" Type="http://schemas.openxmlformats.org/officeDocument/2006/relationships/customXml" Target="../ink/ink265.xml"/><Relationship Id="rId398" Type="http://schemas.openxmlformats.org/officeDocument/2006/relationships/customXml" Target="../ink/ink286.xml"/><Relationship Id="rId521" Type="http://schemas.openxmlformats.org/officeDocument/2006/relationships/image" Target="../media/image347.png"/><Relationship Id="rId95" Type="http://schemas.openxmlformats.org/officeDocument/2006/relationships/image" Target="../media/image154.png"/><Relationship Id="rId216" Type="http://schemas.openxmlformats.org/officeDocument/2006/relationships/customXml" Target="../ink/ink195.xml"/><Relationship Id="rId423" Type="http://schemas.openxmlformats.org/officeDocument/2006/relationships/image" Target="../media/image298.png"/><Relationship Id="rId258" Type="http://schemas.openxmlformats.org/officeDocument/2006/relationships/customXml" Target="../ink/ink216.xml"/><Relationship Id="rId465" Type="http://schemas.openxmlformats.org/officeDocument/2006/relationships/image" Target="../media/image319.png"/><Relationship Id="rId22" Type="http://schemas.openxmlformats.org/officeDocument/2006/relationships/customXml" Target="../ink/ink117.xml"/><Relationship Id="rId64" Type="http://schemas.openxmlformats.org/officeDocument/2006/relationships/customXml" Target="../ink/ink138.xml"/><Relationship Id="rId118" Type="http://schemas.openxmlformats.org/officeDocument/2006/relationships/customXml" Target="../ink/ink165.xml"/><Relationship Id="rId325" Type="http://schemas.openxmlformats.org/officeDocument/2006/relationships/image" Target="../media/image249.png"/><Relationship Id="rId367" Type="http://schemas.openxmlformats.org/officeDocument/2006/relationships/image" Target="../media/image270.png"/><Relationship Id="rId532" Type="http://schemas.openxmlformats.org/officeDocument/2006/relationships/customXml" Target="../ink/ink353.xml"/><Relationship Id="rId227" Type="http://schemas.openxmlformats.org/officeDocument/2006/relationships/image" Target="../media/image194.png"/><Relationship Id="rId269" Type="http://schemas.openxmlformats.org/officeDocument/2006/relationships/image" Target="../media/image221.png"/><Relationship Id="rId434" Type="http://schemas.openxmlformats.org/officeDocument/2006/relationships/customXml" Target="../ink/ink304.xml"/><Relationship Id="rId476" Type="http://schemas.openxmlformats.org/officeDocument/2006/relationships/customXml" Target="../ink/ink325.xml"/><Relationship Id="rId33" Type="http://schemas.openxmlformats.org/officeDocument/2006/relationships/image" Target="../media/image123.png"/><Relationship Id="rId129" Type="http://schemas.openxmlformats.org/officeDocument/2006/relationships/customXml" Target="../ink/ink171.xml"/><Relationship Id="rId280" Type="http://schemas.openxmlformats.org/officeDocument/2006/relationships/customXml" Target="../ink/ink227.xml"/><Relationship Id="rId336" Type="http://schemas.openxmlformats.org/officeDocument/2006/relationships/customXml" Target="../ink/ink255.xml"/><Relationship Id="rId501" Type="http://schemas.openxmlformats.org/officeDocument/2006/relationships/image" Target="../media/image337.png"/><Relationship Id="rId543" Type="http://schemas.openxmlformats.org/officeDocument/2006/relationships/image" Target="../media/image358.png"/><Relationship Id="rId75" Type="http://schemas.openxmlformats.org/officeDocument/2006/relationships/image" Target="../media/image144.png"/><Relationship Id="rId140" Type="http://schemas.openxmlformats.org/officeDocument/2006/relationships/image" Target="../media/image176.png"/><Relationship Id="rId378" Type="http://schemas.openxmlformats.org/officeDocument/2006/relationships/customXml" Target="../ink/ink276.xml"/><Relationship Id="rId403" Type="http://schemas.openxmlformats.org/officeDocument/2006/relationships/image" Target="../media/image288.png"/><Relationship Id="rId6" Type="http://schemas.openxmlformats.org/officeDocument/2006/relationships/customXml" Target="../ink/ink109.xml"/><Relationship Id="rId238" Type="http://schemas.openxmlformats.org/officeDocument/2006/relationships/customXml" Target="../ink/ink206.xml"/><Relationship Id="rId445" Type="http://schemas.openxmlformats.org/officeDocument/2006/relationships/image" Target="../media/image309.png"/><Relationship Id="rId487" Type="http://schemas.openxmlformats.org/officeDocument/2006/relationships/image" Target="../media/image330.png"/><Relationship Id="rId291" Type="http://schemas.openxmlformats.org/officeDocument/2006/relationships/image" Target="../media/image232.png"/><Relationship Id="rId305" Type="http://schemas.openxmlformats.org/officeDocument/2006/relationships/image" Target="../media/image239.png"/><Relationship Id="rId347" Type="http://schemas.openxmlformats.org/officeDocument/2006/relationships/image" Target="../media/image260.png"/><Relationship Id="rId512" Type="http://schemas.openxmlformats.org/officeDocument/2006/relationships/customXml" Target="../ink/ink343.xml"/><Relationship Id="rId44" Type="http://schemas.openxmlformats.org/officeDocument/2006/relationships/customXml" Target="../ink/ink128.xml"/><Relationship Id="rId86" Type="http://schemas.openxmlformats.org/officeDocument/2006/relationships/customXml" Target="../ink/ink149.xml"/><Relationship Id="rId389" Type="http://schemas.openxmlformats.org/officeDocument/2006/relationships/image" Target="../media/image281.png"/><Relationship Id="rId193" Type="http://schemas.openxmlformats.org/officeDocument/2006/relationships/customXml" Target="../ink/ink183.xml"/><Relationship Id="rId207" Type="http://schemas.openxmlformats.org/officeDocument/2006/relationships/image" Target="../media/image183.png"/><Relationship Id="rId249" Type="http://schemas.openxmlformats.org/officeDocument/2006/relationships/image" Target="../media/image211.png"/><Relationship Id="rId414" Type="http://schemas.openxmlformats.org/officeDocument/2006/relationships/customXml" Target="../ink/ink294.xml"/><Relationship Id="rId456" Type="http://schemas.openxmlformats.org/officeDocument/2006/relationships/customXml" Target="../ink/ink315.xml"/><Relationship Id="rId498" Type="http://schemas.openxmlformats.org/officeDocument/2006/relationships/customXml" Target="../ink/ink336.xml"/><Relationship Id="rId13" Type="http://schemas.openxmlformats.org/officeDocument/2006/relationships/image" Target="../media/image113.png"/><Relationship Id="rId109" Type="http://schemas.openxmlformats.org/officeDocument/2006/relationships/image" Target="../media/image161.png"/><Relationship Id="rId260" Type="http://schemas.openxmlformats.org/officeDocument/2006/relationships/customXml" Target="../ink/ink217.xml"/><Relationship Id="rId316" Type="http://schemas.openxmlformats.org/officeDocument/2006/relationships/customXml" Target="../ink/ink245.xml"/><Relationship Id="rId523" Type="http://schemas.openxmlformats.org/officeDocument/2006/relationships/image" Target="../media/image348.png"/><Relationship Id="rId55" Type="http://schemas.openxmlformats.org/officeDocument/2006/relationships/image" Target="../media/image134.png"/><Relationship Id="rId97" Type="http://schemas.openxmlformats.org/officeDocument/2006/relationships/image" Target="../media/image155.png"/><Relationship Id="rId120" Type="http://schemas.openxmlformats.org/officeDocument/2006/relationships/customXml" Target="../ink/ink166.xml"/><Relationship Id="rId358" Type="http://schemas.openxmlformats.org/officeDocument/2006/relationships/customXml" Target="../ink/ink266.xml"/><Relationship Id="rId218" Type="http://schemas.openxmlformats.org/officeDocument/2006/relationships/customXml" Target="../ink/ink196.xml"/><Relationship Id="rId425" Type="http://schemas.openxmlformats.org/officeDocument/2006/relationships/image" Target="../media/image299.png"/><Relationship Id="rId467" Type="http://schemas.openxmlformats.org/officeDocument/2006/relationships/image" Target="../media/image320.png"/><Relationship Id="rId271" Type="http://schemas.openxmlformats.org/officeDocument/2006/relationships/image" Target="../media/image222.png"/><Relationship Id="rId24" Type="http://schemas.openxmlformats.org/officeDocument/2006/relationships/customXml" Target="../ink/ink118.xml"/><Relationship Id="rId66" Type="http://schemas.openxmlformats.org/officeDocument/2006/relationships/customXml" Target="../ink/ink139.xml"/><Relationship Id="rId131" Type="http://schemas.openxmlformats.org/officeDocument/2006/relationships/customXml" Target="../ink/ink172.xml"/><Relationship Id="rId327" Type="http://schemas.openxmlformats.org/officeDocument/2006/relationships/image" Target="../media/image250.png"/><Relationship Id="rId369" Type="http://schemas.openxmlformats.org/officeDocument/2006/relationships/image" Target="../media/image271.png"/><Relationship Id="rId534" Type="http://schemas.openxmlformats.org/officeDocument/2006/relationships/customXml" Target="../ink/ink354.xml"/><Relationship Id="rId229" Type="http://schemas.openxmlformats.org/officeDocument/2006/relationships/image" Target="../media/image195.png"/><Relationship Id="rId380" Type="http://schemas.openxmlformats.org/officeDocument/2006/relationships/customXml" Target="../ink/ink277.xml"/><Relationship Id="rId436" Type="http://schemas.openxmlformats.org/officeDocument/2006/relationships/customXml" Target="../ink/ink305.xml"/><Relationship Id="rId240" Type="http://schemas.openxmlformats.org/officeDocument/2006/relationships/customXml" Target="../ink/ink207.xml"/><Relationship Id="rId478" Type="http://schemas.openxmlformats.org/officeDocument/2006/relationships/customXml" Target="../ink/ink326.xml"/><Relationship Id="rId35" Type="http://schemas.openxmlformats.org/officeDocument/2006/relationships/image" Target="../media/image124.png"/><Relationship Id="rId77" Type="http://schemas.openxmlformats.org/officeDocument/2006/relationships/image" Target="../media/image145.png"/><Relationship Id="rId100" Type="http://schemas.openxmlformats.org/officeDocument/2006/relationships/customXml" Target="../ink/ink156.xml"/><Relationship Id="rId282" Type="http://schemas.openxmlformats.org/officeDocument/2006/relationships/customXml" Target="../ink/ink228.xml"/><Relationship Id="rId338" Type="http://schemas.openxmlformats.org/officeDocument/2006/relationships/customXml" Target="../ink/ink256.xml"/><Relationship Id="rId503" Type="http://schemas.openxmlformats.org/officeDocument/2006/relationships/image" Target="../media/image338.png"/><Relationship Id="rId545" Type="http://schemas.openxmlformats.org/officeDocument/2006/relationships/image" Target="../media/image359.png"/><Relationship Id="rId8" Type="http://schemas.openxmlformats.org/officeDocument/2006/relationships/customXml" Target="../ink/ink110.xml"/><Relationship Id="rId142" Type="http://schemas.openxmlformats.org/officeDocument/2006/relationships/image" Target="../media/image177.png"/><Relationship Id="rId391" Type="http://schemas.openxmlformats.org/officeDocument/2006/relationships/image" Target="../media/image282.png"/><Relationship Id="rId405" Type="http://schemas.openxmlformats.org/officeDocument/2006/relationships/image" Target="../media/image289.png"/><Relationship Id="rId447" Type="http://schemas.openxmlformats.org/officeDocument/2006/relationships/image" Target="../media/image310.png"/><Relationship Id="rId251" Type="http://schemas.openxmlformats.org/officeDocument/2006/relationships/image" Target="../media/image212.png"/><Relationship Id="rId489" Type="http://schemas.openxmlformats.org/officeDocument/2006/relationships/image" Target="../media/image331.png"/><Relationship Id="rId46" Type="http://schemas.openxmlformats.org/officeDocument/2006/relationships/customXml" Target="../ink/ink129.xml"/><Relationship Id="rId293" Type="http://schemas.openxmlformats.org/officeDocument/2006/relationships/image" Target="../media/image233.png"/><Relationship Id="rId307" Type="http://schemas.openxmlformats.org/officeDocument/2006/relationships/image" Target="../media/image240.png"/><Relationship Id="rId349" Type="http://schemas.openxmlformats.org/officeDocument/2006/relationships/image" Target="../media/image261.png"/><Relationship Id="rId514" Type="http://schemas.openxmlformats.org/officeDocument/2006/relationships/customXml" Target="../ink/ink344.xml"/><Relationship Id="rId88" Type="http://schemas.openxmlformats.org/officeDocument/2006/relationships/customXml" Target="../ink/ink150.xml"/><Relationship Id="rId111" Type="http://schemas.openxmlformats.org/officeDocument/2006/relationships/image" Target="../media/image162.png"/><Relationship Id="rId195" Type="http://schemas.openxmlformats.org/officeDocument/2006/relationships/customXml" Target="../ink/ink184.xml"/><Relationship Id="rId209" Type="http://schemas.openxmlformats.org/officeDocument/2006/relationships/image" Target="../media/image184.png"/><Relationship Id="rId360" Type="http://schemas.openxmlformats.org/officeDocument/2006/relationships/customXml" Target="../ink/ink267.xml"/><Relationship Id="rId416" Type="http://schemas.openxmlformats.org/officeDocument/2006/relationships/customXml" Target="../ink/ink295.xml"/><Relationship Id="rId220" Type="http://schemas.openxmlformats.org/officeDocument/2006/relationships/customXml" Target="../ink/ink197.xml"/><Relationship Id="rId458" Type="http://schemas.openxmlformats.org/officeDocument/2006/relationships/customXml" Target="../ink/ink316.xml"/><Relationship Id="rId15" Type="http://schemas.openxmlformats.org/officeDocument/2006/relationships/image" Target="../media/image114.png"/><Relationship Id="rId57" Type="http://schemas.openxmlformats.org/officeDocument/2006/relationships/image" Target="../media/image135.png"/><Relationship Id="rId262" Type="http://schemas.openxmlformats.org/officeDocument/2006/relationships/customXml" Target="../ink/ink218.xml"/><Relationship Id="rId318" Type="http://schemas.openxmlformats.org/officeDocument/2006/relationships/customXml" Target="../ink/ink246.xml"/><Relationship Id="rId525" Type="http://schemas.openxmlformats.org/officeDocument/2006/relationships/image" Target="../media/image349.png"/><Relationship Id="rId99" Type="http://schemas.openxmlformats.org/officeDocument/2006/relationships/image" Target="../media/image156.png"/><Relationship Id="rId122" Type="http://schemas.openxmlformats.org/officeDocument/2006/relationships/customXml" Target="../ink/ink167.xml"/><Relationship Id="rId164" Type="http://schemas.openxmlformats.org/officeDocument/2006/relationships/image" Target="../media/image188.png"/><Relationship Id="rId371" Type="http://schemas.openxmlformats.org/officeDocument/2006/relationships/image" Target="../media/image272.png"/><Relationship Id="rId427" Type="http://schemas.openxmlformats.org/officeDocument/2006/relationships/image" Target="../media/image300.png"/><Relationship Id="rId469" Type="http://schemas.openxmlformats.org/officeDocument/2006/relationships/image" Target="../media/image321.png"/><Relationship Id="rId26" Type="http://schemas.openxmlformats.org/officeDocument/2006/relationships/customXml" Target="../ink/ink119.xml"/><Relationship Id="rId231" Type="http://schemas.openxmlformats.org/officeDocument/2006/relationships/image" Target="../media/image196.png"/><Relationship Id="rId273" Type="http://schemas.openxmlformats.org/officeDocument/2006/relationships/image" Target="../media/image223.png"/><Relationship Id="rId329" Type="http://schemas.openxmlformats.org/officeDocument/2006/relationships/image" Target="../media/image251.png"/><Relationship Id="rId480" Type="http://schemas.openxmlformats.org/officeDocument/2006/relationships/customXml" Target="../ink/ink327.xml"/><Relationship Id="rId536" Type="http://schemas.openxmlformats.org/officeDocument/2006/relationships/customXml" Target="../ink/ink355.xml"/><Relationship Id="rId68" Type="http://schemas.openxmlformats.org/officeDocument/2006/relationships/customXml" Target="../ink/ink140.xml"/><Relationship Id="rId133" Type="http://schemas.openxmlformats.org/officeDocument/2006/relationships/customXml" Target="../ink/ink173.xml"/><Relationship Id="rId340" Type="http://schemas.openxmlformats.org/officeDocument/2006/relationships/customXml" Target="../ink/ink257.xml"/><Relationship Id="rId200" Type="http://schemas.openxmlformats.org/officeDocument/2006/relationships/customXml" Target="../ink/ink187.xml"/><Relationship Id="rId382" Type="http://schemas.openxmlformats.org/officeDocument/2006/relationships/customXml" Target="../ink/ink278.xml"/><Relationship Id="rId438" Type="http://schemas.openxmlformats.org/officeDocument/2006/relationships/customXml" Target="../ink/ink306.xml"/><Relationship Id="rId242" Type="http://schemas.openxmlformats.org/officeDocument/2006/relationships/customXml" Target="../ink/ink208.xml"/><Relationship Id="rId284" Type="http://schemas.openxmlformats.org/officeDocument/2006/relationships/customXml" Target="../ink/ink229.xml"/><Relationship Id="rId491" Type="http://schemas.openxmlformats.org/officeDocument/2006/relationships/image" Target="../media/image332.png"/><Relationship Id="rId505" Type="http://schemas.openxmlformats.org/officeDocument/2006/relationships/image" Target="../media/image339.png"/><Relationship Id="rId37" Type="http://schemas.openxmlformats.org/officeDocument/2006/relationships/image" Target="../media/image125.png"/><Relationship Id="rId79" Type="http://schemas.openxmlformats.org/officeDocument/2006/relationships/image" Target="../media/image146.png"/><Relationship Id="rId102" Type="http://schemas.openxmlformats.org/officeDocument/2006/relationships/customXml" Target="../ink/ink157.xml"/><Relationship Id="rId144" Type="http://schemas.openxmlformats.org/officeDocument/2006/relationships/image" Target="../media/image178.png"/><Relationship Id="rId547" Type="http://schemas.openxmlformats.org/officeDocument/2006/relationships/image" Target="../media/image360.png"/><Relationship Id="rId90" Type="http://schemas.openxmlformats.org/officeDocument/2006/relationships/customXml" Target="../ink/ink151.xml"/><Relationship Id="rId351" Type="http://schemas.openxmlformats.org/officeDocument/2006/relationships/image" Target="../media/image262.png"/><Relationship Id="rId393" Type="http://schemas.openxmlformats.org/officeDocument/2006/relationships/image" Target="../media/image283.png"/><Relationship Id="rId407" Type="http://schemas.openxmlformats.org/officeDocument/2006/relationships/image" Target="../media/image290.png"/><Relationship Id="rId449" Type="http://schemas.openxmlformats.org/officeDocument/2006/relationships/image" Target="../media/image311.png"/><Relationship Id="rId211" Type="http://schemas.openxmlformats.org/officeDocument/2006/relationships/image" Target="../media/image185.png"/><Relationship Id="rId253" Type="http://schemas.openxmlformats.org/officeDocument/2006/relationships/image" Target="../media/image213.png"/><Relationship Id="rId295" Type="http://schemas.openxmlformats.org/officeDocument/2006/relationships/image" Target="../media/image234.png"/><Relationship Id="rId309" Type="http://schemas.openxmlformats.org/officeDocument/2006/relationships/image" Target="../media/image241.png"/><Relationship Id="rId460" Type="http://schemas.openxmlformats.org/officeDocument/2006/relationships/customXml" Target="../ink/ink317.xml"/><Relationship Id="rId516" Type="http://schemas.openxmlformats.org/officeDocument/2006/relationships/customXml" Target="../ink/ink345.xml"/><Relationship Id="rId48" Type="http://schemas.openxmlformats.org/officeDocument/2006/relationships/customXml" Target="../ink/ink130.xml"/><Relationship Id="rId113" Type="http://schemas.openxmlformats.org/officeDocument/2006/relationships/image" Target="../media/image163.png"/><Relationship Id="rId320" Type="http://schemas.openxmlformats.org/officeDocument/2006/relationships/customXml" Target="../ink/ink247.xml"/><Relationship Id="rId197" Type="http://schemas.openxmlformats.org/officeDocument/2006/relationships/image" Target="../media/image204.png"/><Relationship Id="rId362" Type="http://schemas.openxmlformats.org/officeDocument/2006/relationships/customXml" Target="../ink/ink268.xml"/><Relationship Id="rId418" Type="http://schemas.openxmlformats.org/officeDocument/2006/relationships/customXml" Target="../ink/ink296.xml"/><Relationship Id="rId222" Type="http://schemas.openxmlformats.org/officeDocument/2006/relationships/customXml" Target="../ink/ink198.xml"/><Relationship Id="rId264" Type="http://schemas.openxmlformats.org/officeDocument/2006/relationships/customXml" Target="../ink/ink219.xml"/><Relationship Id="rId471" Type="http://schemas.openxmlformats.org/officeDocument/2006/relationships/image" Target="../media/image322.png"/><Relationship Id="rId17" Type="http://schemas.openxmlformats.org/officeDocument/2006/relationships/image" Target="../media/image115.png"/><Relationship Id="rId59" Type="http://schemas.openxmlformats.org/officeDocument/2006/relationships/image" Target="../media/image136.png"/><Relationship Id="rId124" Type="http://schemas.openxmlformats.org/officeDocument/2006/relationships/customXml" Target="../ink/ink168.xml"/><Relationship Id="rId527" Type="http://schemas.openxmlformats.org/officeDocument/2006/relationships/image" Target="../media/image350.png"/><Relationship Id="rId70" Type="http://schemas.openxmlformats.org/officeDocument/2006/relationships/customXml" Target="../ink/ink141.xml"/><Relationship Id="rId331" Type="http://schemas.openxmlformats.org/officeDocument/2006/relationships/image" Target="../media/image252.png"/><Relationship Id="rId373" Type="http://schemas.openxmlformats.org/officeDocument/2006/relationships/image" Target="../media/image273.png"/><Relationship Id="rId429" Type="http://schemas.openxmlformats.org/officeDocument/2006/relationships/image" Target="../media/image301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97.png"/><Relationship Id="rId440" Type="http://schemas.openxmlformats.org/officeDocument/2006/relationships/customXml" Target="../ink/ink307.xml"/><Relationship Id="rId28" Type="http://schemas.openxmlformats.org/officeDocument/2006/relationships/customXml" Target="../ink/ink120.xml"/><Relationship Id="rId275" Type="http://schemas.openxmlformats.org/officeDocument/2006/relationships/image" Target="../media/image224.png"/><Relationship Id="rId300" Type="http://schemas.openxmlformats.org/officeDocument/2006/relationships/customXml" Target="../ink/ink237.xml"/><Relationship Id="rId482" Type="http://schemas.openxmlformats.org/officeDocument/2006/relationships/customXml" Target="../ink/ink328.xml"/><Relationship Id="rId538" Type="http://schemas.openxmlformats.org/officeDocument/2006/relationships/customXml" Target="../ink/ink356.xml"/><Relationship Id="rId81" Type="http://schemas.openxmlformats.org/officeDocument/2006/relationships/image" Target="../media/image147.png"/><Relationship Id="rId135" Type="http://schemas.openxmlformats.org/officeDocument/2006/relationships/customXml" Target="../ink/ink174.xml"/><Relationship Id="rId342" Type="http://schemas.openxmlformats.org/officeDocument/2006/relationships/customXml" Target="../ink/ink258.xml"/><Relationship Id="rId384" Type="http://schemas.openxmlformats.org/officeDocument/2006/relationships/customXml" Target="../ink/ink279.xml"/><Relationship Id="rId202" Type="http://schemas.openxmlformats.org/officeDocument/2006/relationships/customXml" Target="../ink/ink188.xml"/><Relationship Id="rId244" Type="http://schemas.openxmlformats.org/officeDocument/2006/relationships/customXml" Target="../ink/ink209.xml"/><Relationship Id="rId39" Type="http://schemas.openxmlformats.org/officeDocument/2006/relationships/image" Target="../media/image126.png"/><Relationship Id="rId286" Type="http://schemas.openxmlformats.org/officeDocument/2006/relationships/customXml" Target="../ink/ink230.xml"/><Relationship Id="rId451" Type="http://schemas.openxmlformats.org/officeDocument/2006/relationships/image" Target="../media/image312.png"/><Relationship Id="rId493" Type="http://schemas.openxmlformats.org/officeDocument/2006/relationships/image" Target="../media/image333.png"/><Relationship Id="rId507" Type="http://schemas.openxmlformats.org/officeDocument/2006/relationships/image" Target="../media/image340.png"/><Relationship Id="rId50" Type="http://schemas.openxmlformats.org/officeDocument/2006/relationships/customXml" Target="../ink/ink131.xml"/><Relationship Id="rId104" Type="http://schemas.openxmlformats.org/officeDocument/2006/relationships/customXml" Target="../ink/ink158.xml"/><Relationship Id="rId146" Type="http://schemas.openxmlformats.org/officeDocument/2006/relationships/image" Target="../media/image179.png"/><Relationship Id="rId188" Type="http://schemas.openxmlformats.org/officeDocument/2006/relationships/image" Target="../media/image200.png"/><Relationship Id="rId311" Type="http://schemas.openxmlformats.org/officeDocument/2006/relationships/image" Target="../media/image242.png"/><Relationship Id="rId353" Type="http://schemas.openxmlformats.org/officeDocument/2006/relationships/image" Target="../media/image263.png"/><Relationship Id="rId395" Type="http://schemas.openxmlformats.org/officeDocument/2006/relationships/image" Target="../media/image284.png"/><Relationship Id="rId409" Type="http://schemas.openxmlformats.org/officeDocument/2006/relationships/image" Target="../media/image291.png"/><Relationship Id="rId92" Type="http://schemas.openxmlformats.org/officeDocument/2006/relationships/customXml" Target="../ink/ink152.xml"/><Relationship Id="rId213" Type="http://schemas.openxmlformats.org/officeDocument/2006/relationships/image" Target="../media/image186.png"/><Relationship Id="rId420" Type="http://schemas.openxmlformats.org/officeDocument/2006/relationships/customXml" Target="../ink/ink297.xml"/><Relationship Id="rId255" Type="http://schemas.openxmlformats.org/officeDocument/2006/relationships/image" Target="../media/image214.png"/><Relationship Id="rId297" Type="http://schemas.openxmlformats.org/officeDocument/2006/relationships/image" Target="../media/image235.png"/><Relationship Id="rId462" Type="http://schemas.openxmlformats.org/officeDocument/2006/relationships/customXml" Target="../ink/ink318.xml"/><Relationship Id="rId518" Type="http://schemas.openxmlformats.org/officeDocument/2006/relationships/customXml" Target="../ink/ink346.xml"/><Relationship Id="rId115" Type="http://schemas.openxmlformats.org/officeDocument/2006/relationships/image" Target="../media/image164.png"/><Relationship Id="rId322" Type="http://schemas.openxmlformats.org/officeDocument/2006/relationships/customXml" Target="../ink/ink248.xml"/><Relationship Id="rId364" Type="http://schemas.openxmlformats.org/officeDocument/2006/relationships/customXml" Target="../ink/ink269.xml"/><Relationship Id="rId61" Type="http://schemas.openxmlformats.org/officeDocument/2006/relationships/image" Target="../media/image137.png"/><Relationship Id="rId199" Type="http://schemas.openxmlformats.org/officeDocument/2006/relationships/image" Target="../media/image205.png"/><Relationship Id="rId19" Type="http://schemas.openxmlformats.org/officeDocument/2006/relationships/image" Target="../media/image116.png"/><Relationship Id="rId224" Type="http://schemas.openxmlformats.org/officeDocument/2006/relationships/customXml" Target="../ink/ink199.xml"/><Relationship Id="rId266" Type="http://schemas.openxmlformats.org/officeDocument/2006/relationships/customXml" Target="../ink/ink220.xml"/><Relationship Id="rId431" Type="http://schemas.openxmlformats.org/officeDocument/2006/relationships/image" Target="../media/image302.png"/><Relationship Id="rId473" Type="http://schemas.openxmlformats.org/officeDocument/2006/relationships/image" Target="../media/image323.png"/><Relationship Id="rId529" Type="http://schemas.openxmlformats.org/officeDocument/2006/relationships/image" Target="../media/image351.png"/><Relationship Id="rId30" Type="http://schemas.openxmlformats.org/officeDocument/2006/relationships/customXml" Target="../ink/ink121.xml"/><Relationship Id="rId126" Type="http://schemas.openxmlformats.org/officeDocument/2006/relationships/customXml" Target="../ink/ink169.xml"/><Relationship Id="rId333" Type="http://schemas.openxmlformats.org/officeDocument/2006/relationships/image" Target="../media/image253.png"/><Relationship Id="rId540" Type="http://schemas.openxmlformats.org/officeDocument/2006/relationships/customXml" Target="../ink/ink357.xml"/><Relationship Id="rId72" Type="http://schemas.openxmlformats.org/officeDocument/2006/relationships/customXml" Target="../ink/ink142.xml"/><Relationship Id="rId375" Type="http://schemas.openxmlformats.org/officeDocument/2006/relationships/image" Target="../media/image274.png"/><Relationship Id="rId3" Type="http://schemas.openxmlformats.org/officeDocument/2006/relationships/image" Target="../media/image108.png"/><Relationship Id="rId235" Type="http://schemas.openxmlformats.org/officeDocument/2006/relationships/image" Target="../media/image198.png"/><Relationship Id="rId277" Type="http://schemas.openxmlformats.org/officeDocument/2006/relationships/image" Target="../media/image225.png"/><Relationship Id="rId400" Type="http://schemas.openxmlformats.org/officeDocument/2006/relationships/customXml" Target="../ink/ink287.xml"/><Relationship Id="rId442" Type="http://schemas.openxmlformats.org/officeDocument/2006/relationships/customXml" Target="../ink/ink308.xml"/><Relationship Id="rId484" Type="http://schemas.openxmlformats.org/officeDocument/2006/relationships/customXml" Target="../ink/ink329.xml"/><Relationship Id="rId137" Type="http://schemas.openxmlformats.org/officeDocument/2006/relationships/customXml" Target="../ink/ink175.xml"/><Relationship Id="rId302" Type="http://schemas.openxmlformats.org/officeDocument/2006/relationships/customXml" Target="../ink/ink238.xml"/><Relationship Id="rId344" Type="http://schemas.openxmlformats.org/officeDocument/2006/relationships/customXml" Target="../ink/ink259.xml"/><Relationship Id="rId41" Type="http://schemas.openxmlformats.org/officeDocument/2006/relationships/image" Target="../media/image127.png"/><Relationship Id="rId83" Type="http://schemas.openxmlformats.org/officeDocument/2006/relationships/image" Target="../media/image148.png"/><Relationship Id="rId386" Type="http://schemas.openxmlformats.org/officeDocument/2006/relationships/customXml" Target="../ink/ink280.xml"/><Relationship Id="rId190" Type="http://schemas.openxmlformats.org/officeDocument/2006/relationships/image" Target="../media/image201.png"/><Relationship Id="rId204" Type="http://schemas.openxmlformats.org/officeDocument/2006/relationships/customXml" Target="../ink/ink189.xml"/><Relationship Id="rId246" Type="http://schemas.openxmlformats.org/officeDocument/2006/relationships/customXml" Target="../ink/ink210.xml"/><Relationship Id="rId288" Type="http://schemas.openxmlformats.org/officeDocument/2006/relationships/customXml" Target="../ink/ink231.xml"/><Relationship Id="rId411" Type="http://schemas.openxmlformats.org/officeDocument/2006/relationships/image" Target="../media/image292.png"/><Relationship Id="rId453" Type="http://schemas.openxmlformats.org/officeDocument/2006/relationships/image" Target="../media/image313.png"/><Relationship Id="rId509" Type="http://schemas.openxmlformats.org/officeDocument/2006/relationships/image" Target="../media/image341.png"/><Relationship Id="rId106" Type="http://schemas.openxmlformats.org/officeDocument/2006/relationships/customXml" Target="../ink/ink159.xml"/><Relationship Id="rId313" Type="http://schemas.openxmlformats.org/officeDocument/2006/relationships/image" Target="../media/image243.png"/><Relationship Id="rId495" Type="http://schemas.openxmlformats.org/officeDocument/2006/relationships/image" Target="../media/image334.png"/><Relationship Id="rId10" Type="http://schemas.openxmlformats.org/officeDocument/2006/relationships/customXml" Target="../ink/ink111.xml"/><Relationship Id="rId52" Type="http://schemas.openxmlformats.org/officeDocument/2006/relationships/customXml" Target="../ink/ink132.xml"/><Relationship Id="rId94" Type="http://schemas.openxmlformats.org/officeDocument/2006/relationships/customXml" Target="../ink/ink153.xml"/><Relationship Id="rId355" Type="http://schemas.openxmlformats.org/officeDocument/2006/relationships/image" Target="../media/image264.png"/><Relationship Id="rId397" Type="http://schemas.openxmlformats.org/officeDocument/2006/relationships/image" Target="../media/image285.png"/><Relationship Id="rId520" Type="http://schemas.openxmlformats.org/officeDocument/2006/relationships/customXml" Target="../ink/ink34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6.xml"/><Relationship Id="rId18" Type="http://schemas.openxmlformats.org/officeDocument/2006/relationships/image" Target="../media/image369.png"/><Relationship Id="rId26" Type="http://schemas.openxmlformats.org/officeDocument/2006/relationships/image" Target="../media/image373.png"/><Relationship Id="rId39" Type="http://schemas.openxmlformats.org/officeDocument/2006/relationships/customXml" Target="../ink/ink379.xml"/><Relationship Id="rId21" Type="http://schemas.openxmlformats.org/officeDocument/2006/relationships/customXml" Target="../ink/ink370.xml"/><Relationship Id="rId34" Type="http://schemas.openxmlformats.org/officeDocument/2006/relationships/image" Target="../media/image377.png"/><Relationship Id="rId42" Type="http://schemas.openxmlformats.org/officeDocument/2006/relationships/image" Target="../media/image381.png"/><Relationship Id="rId47" Type="http://schemas.openxmlformats.org/officeDocument/2006/relationships/customXml" Target="../ink/ink383.xml"/><Relationship Id="rId50" Type="http://schemas.openxmlformats.org/officeDocument/2006/relationships/image" Target="../media/image385.png"/><Relationship Id="rId7" Type="http://schemas.openxmlformats.org/officeDocument/2006/relationships/customXml" Target="../ink/ink363.xml"/><Relationship Id="rId2" Type="http://schemas.openxmlformats.org/officeDocument/2006/relationships/image" Target="../media/image361.png"/><Relationship Id="rId16" Type="http://schemas.openxmlformats.org/officeDocument/2006/relationships/image" Target="../media/image368.png"/><Relationship Id="rId29" Type="http://schemas.openxmlformats.org/officeDocument/2006/relationships/customXml" Target="../ink/ink374.xml"/><Relationship Id="rId11" Type="http://schemas.openxmlformats.org/officeDocument/2006/relationships/customXml" Target="../ink/ink365.xml"/><Relationship Id="rId24" Type="http://schemas.openxmlformats.org/officeDocument/2006/relationships/image" Target="../media/image372.png"/><Relationship Id="rId32" Type="http://schemas.openxmlformats.org/officeDocument/2006/relationships/image" Target="../media/image376.png"/><Relationship Id="rId37" Type="http://schemas.openxmlformats.org/officeDocument/2006/relationships/customXml" Target="../ink/ink378.xml"/><Relationship Id="rId40" Type="http://schemas.openxmlformats.org/officeDocument/2006/relationships/image" Target="../media/image380.png"/><Relationship Id="rId45" Type="http://schemas.openxmlformats.org/officeDocument/2006/relationships/customXml" Target="../ink/ink382.xml"/><Relationship Id="rId5" Type="http://schemas.openxmlformats.org/officeDocument/2006/relationships/customXml" Target="../ink/ink362.xml"/><Relationship Id="rId15" Type="http://schemas.openxmlformats.org/officeDocument/2006/relationships/customXml" Target="../ink/ink367.xml"/><Relationship Id="rId23" Type="http://schemas.openxmlformats.org/officeDocument/2006/relationships/customXml" Target="../ink/ink371.xml"/><Relationship Id="rId28" Type="http://schemas.openxmlformats.org/officeDocument/2006/relationships/image" Target="../media/image374.png"/><Relationship Id="rId36" Type="http://schemas.openxmlformats.org/officeDocument/2006/relationships/image" Target="../media/image378.png"/><Relationship Id="rId49" Type="http://schemas.openxmlformats.org/officeDocument/2006/relationships/customXml" Target="../ink/ink384.xml"/><Relationship Id="rId10" Type="http://schemas.openxmlformats.org/officeDocument/2006/relationships/image" Target="../media/image365.png"/><Relationship Id="rId19" Type="http://schemas.openxmlformats.org/officeDocument/2006/relationships/customXml" Target="../ink/ink369.xml"/><Relationship Id="rId31" Type="http://schemas.openxmlformats.org/officeDocument/2006/relationships/customXml" Target="../ink/ink375.xml"/><Relationship Id="rId44" Type="http://schemas.openxmlformats.org/officeDocument/2006/relationships/image" Target="../media/image382.png"/><Relationship Id="rId52" Type="http://schemas.openxmlformats.org/officeDocument/2006/relationships/image" Target="../media/image386.png"/><Relationship Id="rId4" Type="http://schemas.openxmlformats.org/officeDocument/2006/relationships/image" Target="../media/image362.png"/><Relationship Id="rId9" Type="http://schemas.openxmlformats.org/officeDocument/2006/relationships/customXml" Target="../ink/ink364.xml"/><Relationship Id="rId14" Type="http://schemas.openxmlformats.org/officeDocument/2006/relationships/image" Target="../media/image367.png"/><Relationship Id="rId22" Type="http://schemas.openxmlformats.org/officeDocument/2006/relationships/image" Target="../media/image371.png"/><Relationship Id="rId27" Type="http://schemas.openxmlformats.org/officeDocument/2006/relationships/customXml" Target="../ink/ink373.xml"/><Relationship Id="rId30" Type="http://schemas.openxmlformats.org/officeDocument/2006/relationships/image" Target="../media/image375.png"/><Relationship Id="rId35" Type="http://schemas.openxmlformats.org/officeDocument/2006/relationships/customXml" Target="../ink/ink377.xml"/><Relationship Id="rId43" Type="http://schemas.openxmlformats.org/officeDocument/2006/relationships/customXml" Target="../ink/ink381.xml"/><Relationship Id="rId48" Type="http://schemas.openxmlformats.org/officeDocument/2006/relationships/image" Target="../media/image384.png"/><Relationship Id="rId8" Type="http://schemas.openxmlformats.org/officeDocument/2006/relationships/image" Target="../media/image364.png"/><Relationship Id="rId51" Type="http://schemas.openxmlformats.org/officeDocument/2006/relationships/customXml" Target="../ink/ink385.xml"/><Relationship Id="rId3" Type="http://schemas.openxmlformats.org/officeDocument/2006/relationships/customXml" Target="../ink/ink361.xml"/><Relationship Id="rId12" Type="http://schemas.openxmlformats.org/officeDocument/2006/relationships/image" Target="../media/image366.png"/><Relationship Id="rId17" Type="http://schemas.openxmlformats.org/officeDocument/2006/relationships/customXml" Target="../ink/ink368.xml"/><Relationship Id="rId25" Type="http://schemas.openxmlformats.org/officeDocument/2006/relationships/customXml" Target="../ink/ink372.xml"/><Relationship Id="rId33" Type="http://schemas.openxmlformats.org/officeDocument/2006/relationships/customXml" Target="../ink/ink376.xml"/><Relationship Id="rId38" Type="http://schemas.openxmlformats.org/officeDocument/2006/relationships/image" Target="../media/image379.png"/><Relationship Id="rId46" Type="http://schemas.openxmlformats.org/officeDocument/2006/relationships/image" Target="../media/image383.png"/><Relationship Id="rId20" Type="http://schemas.openxmlformats.org/officeDocument/2006/relationships/image" Target="../media/image370.png"/><Relationship Id="rId41" Type="http://schemas.openxmlformats.org/officeDocument/2006/relationships/customXml" Target="../ink/ink3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3.xml"/><Relationship Id="rId21" Type="http://schemas.openxmlformats.org/officeDocument/2006/relationships/customXml" Target="../ink/ink395.xml"/><Relationship Id="rId42" Type="http://schemas.openxmlformats.org/officeDocument/2006/relationships/image" Target="../media/image2310.png"/><Relationship Id="rId63" Type="http://schemas.openxmlformats.org/officeDocument/2006/relationships/customXml" Target="../ink/ink416.xml"/><Relationship Id="rId84" Type="http://schemas.openxmlformats.org/officeDocument/2006/relationships/image" Target="../media/image2520.png"/><Relationship Id="rId138" Type="http://schemas.openxmlformats.org/officeDocument/2006/relationships/image" Target="../media/image2790.png"/><Relationship Id="rId159" Type="http://schemas.openxmlformats.org/officeDocument/2006/relationships/customXml" Target="../ink/ink464.xml"/><Relationship Id="rId170" Type="http://schemas.openxmlformats.org/officeDocument/2006/relationships/image" Target="../media/image2950.png"/><Relationship Id="rId191" Type="http://schemas.openxmlformats.org/officeDocument/2006/relationships/customXml" Target="../ink/ink480.xml"/><Relationship Id="rId205" Type="http://schemas.openxmlformats.org/officeDocument/2006/relationships/customXml" Target="../ink/ink487.xml"/><Relationship Id="rId226" Type="http://schemas.openxmlformats.org/officeDocument/2006/relationships/image" Target="../media/image3230.png"/><Relationship Id="rId247" Type="http://schemas.openxmlformats.org/officeDocument/2006/relationships/customXml" Target="../ink/ink508.xml"/><Relationship Id="rId107" Type="http://schemas.openxmlformats.org/officeDocument/2006/relationships/customXml" Target="../ink/ink438.xml"/><Relationship Id="rId11" Type="http://schemas.openxmlformats.org/officeDocument/2006/relationships/customXml" Target="../ink/ink390.xml"/><Relationship Id="rId32" Type="http://schemas.openxmlformats.org/officeDocument/2006/relationships/image" Target="../media/image2260.png"/><Relationship Id="rId53" Type="http://schemas.openxmlformats.org/officeDocument/2006/relationships/customXml" Target="../ink/ink411.xml"/><Relationship Id="rId74" Type="http://schemas.openxmlformats.org/officeDocument/2006/relationships/image" Target="../media/image2470.png"/><Relationship Id="rId128" Type="http://schemas.openxmlformats.org/officeDocument/2006/relationships/image" Target="../media/image2740.png"/><Relationship Id="rId149" Type="http://schemas.openxmlformats.org/officeDocument/2006/relationships/customXml" Target="../ink/ink459.xml"/><Relationship Id="rId5" Type="http://schemas.openxmlformats.org/officeDocument/2006/relationships/customXml" Target="../ink/ink387.xml"/><Relationship Id="rId95" Type="http://schemas.openxmlformats.org/officeDocument/2006/relationships/customXml" Target="../ink/ink432.xml"/><Relationship Id="rId160" Type="http://schemas.openxmlformats.org/officeDocument/2006/relationships/image" Target="../media/image2900.png"/><Relationship Id="rId181" Type="http://schemas.openxmlformats.org/officeDocument/2006/relationships/customXml" Target="../ink/ink475.xml"/><Relationship Id="rId216" Type="http://schemas.openxmlformats.org/officeDocument/2006/relationships/image" Target="../media/image3180.png"/><Relationship Id="rId237" Type="http://schemas.openxmlformats.org/officeDocument/2006/relationships/customXml" Target="../ink/ink503.xml"/><Relationship Id="rId22" Type="http://schemas.openxmlformats.org/officeDocument/2006/relationships/image" Target="../media/image2210.png"/><Relationship Id="rId43" Type="http://schemas.openxmlformats.org/officeDocument/2006/relationships/customXml" Target="../ink/ink406.xml"/><Relationship Id="rId64" Type="http://schemas.openxmlformats.org/officeDocument/2006/relationships/image" Target="../media/image2420.png"/><Relationship Id="rId118" Type="http://schemas.openxmlformats.org/officeDocument/2006/relationships/image" Target="../media/image2690.png"/><Relationship Id="rId139" Type="http://schemas.openxmlformats.org/officeDocument/2006/relationships/customXml" Target="../ink/ink454.xml"/><Relationship Id="rId85" Type="http://schemas.openxmlformats.org/officeDocument/2006/relationships/customXml" Target="../ink/ink427.xml"/><Relationship Id="rId150" Type="http://schemas.openxmlformats.org/officeDocument/2006/relationships/image" Target="../media/image2850.png"/><Relationship Id="rId171" Type="http://schemas.openxmlformats.org/officeDocument/2006/relationships/customXml" Target="../ink/ink470.xml"/><Relationship Id="rId192" Type="http://schemas.openxmlformats.org/officeDocument/2006/relationships/image" Target="../media/image3060.png"/><Relationship Id="rId206" Type="http://schemas.openxmlformats.org/officeDocument/2006/relationships/image" Target="../media/image3130.png"/><Relationship Id="rId227" Type="http://schemas.openxmlformats.org/officeDocument/2006/relationships/customXml" Target="../ink/ink498.xml"/><Relationship Id="rId248" Type="http://schemas.openxmlformats.org/officeDocument/2006/relationships/image" Target="../media/image3340.png"/><Relationship Id="rId12" Type="http://schemas.openxmlformats.org/officeDocument/2006/relationships/image" Target="../media/image2160.png"/><Relationship Id="rId33" Type="http://schemas.openxmlformats.org/officeDocument/2006/relationships/customXml" Target="../ink/ink401.xml"/><Relationship Id="rId108" Type="http://schemas.openxmlformats.org/officeDocument/2006/relationships/image" Target="../media/image2640.png"/><Relationship Id="rId129" Type="http://schemas.openxmlformats.org/officeDocument/2006/relationships/customXml" Target="../ink/ink449.xml"/><Relationship Id="rId54" Type="http://schemas.openxmlformats.org/officeDocument/2006/relationships/image" Target="../media/image2370.png"/><Relationship Id="rId75" Type="http://schemas.openxmlformats.org/officeDocument/2006/relationships/customXml" Target="../ink/ink422.xml"/><Relationship Id="rId96" Type="http://schemas.openxmlformats.org/officeDocument/2006/relationships/image" Target="../media/image2580.png"/><Relationship Id="rId140" Type="http://schemas.openxmlformats.org/officeDocument/2006/relationships/image" Target="../media/image2800.png"/><Relationship Id="rId161" Type="http://schemas.openxmlformats.org/officeDocument/2006/relationships/customXml" Target="../ink/ink465.xml"/><Relationship Id="rId182" Type="http://schemas.openxmlformats.org/officeDocument/2006/relationships/image" Target="../media/image3010.png"/><Relationship Id="rId217" Type="http://schemas.openxmlformats.org/officeDocument/2006/relationships/customXml" Target="../ink/ink493.xml"/><Relationship Id="rId6" Type="http://schemas.openxmlformats.org/officeDocument/2006/relationships/image" Target="../media/image2130.png"/><Relationship Id="rId238" Type="http://schemas.openxmlformats.org/officeDocument/2006/relationships/image" Target="../media/image3290.png"/><Relationship Id="rId23" Type="http://schemas.openxmlformats.org/officeDocument/2006/relationships/customXml" Target="../ink/ink396.xml"/><Relationship Id="rId119" Type="http://schemas.openxmlformats.org/officeDocument/2006/relationships/customXml" Target="../ink/ink444.xml"/><Relationship Id="rId44" Type="http://schemas.openxmlformats.org/officeDocument/2006/relationships/image" Target="../media/image2320.png"/><Relationship Id="rId65" Type="http://schemas.openxmlformats.org/officeDocument/2006/relationships/customXml" Target="../ink/ink417.xml"/><Relationship Id="rId86" Type="http://schemas.openxmlformats.org/officeDocument/2006/relationships/image" Target="../media/image2530.png"/><Relationship Id="rId130" Type="http://schemas.openxmlformats.org/officeDocument/2006/relationships/image" Target="../media/image2750.png"/><Relationship Id="rId151" Type="http://schemas.openxmlformats.org/officeDocument/2006/relationships/customXml" Target="../ink/ink460.xml"/><Relationship Id="rId172" Type="http://schemas.openxmlformats.org/officeDocument/2006/relationships/image" Target="../media/image2960.png"/><Relationship Id="rId193" Type="http://schemas.openxmlformats.org/officeDocument/2006/relationships/customXml" Target="../ink/ink481.xml"/><Relationship Id="rId207" Type="http://schemas.openxmlformats.org/officeDocument/2006/relationships/customXml" Target="../ink/ink488.xml"/><Relationship Id="rId228" Type="http://schemas.openxmlformats.org/officeDocument/2006/relationships/image" Target="../media/image3240.png"/><Relationship Id="rId249" Type="http://schemas.openxmlformats.org/officeDocument/2006/relationships/customXml" Target="../ink/ink509.xml"/><Relationship Id="rId13" Type="http://schemas.openxmlformats.org/officeDocument/2006/relationships/customXml" Target="../ink/ink391.xml"/><Relationship Id="rId109" Type="http://schemas.openxmlformats.org/officeDocument/2006/relationships/customXml" Target="../ink/ink439.xml"/><Relationship Id="rId34" Type="http://schemas.openxmlformats.org/officeDocument/2006/relationships/image" Target="../media/image2270.png"/><Relationship Id="rId55" Type="http://schemas.openxmlformats.org/officeDocument/2006/relationships/customXml" Target="../ink/ink412.xml"/><Relationship Id="rId76" Type="http://schemas.openxmlformats.org/officeDocument/2006/relationships/image" Target="../media/image2480.png"/><Relationship Id="rId97" Type="http://schemas.openxmlformats.org/officeDocument/2006/relationships/customXml" Target="../ink/ink433.xml"/><Relationship Id="rId120" Type="http://schemas.openxmlformats.org/officeDocument/2006/relationships/image" Target="../media/image2700.png"/><Relationship Id="rId141" Type="http://schemas.openxmlformats.org/officeDocument/2006/relationships/customXml" Target="../ink/ink455.xml"/><Relationship Id="rId7" Type="http://schemas.openxmlformats.org/officeDocument/2006/relationships/customXml" Target="../ink/ink388.xml"/><Relationship Id="rId162" Type="http://schemas.openxmlformats.org/officeDocument/2006/relationships/image" Target="../media/image2910.png"/><Relationship Id="rId183" Type="http://schemas.openxmlformats.org/officeDocument/2006/relationships/customXml" Target="../ink/ink476.xml"/><Relationship Id="rId218" Type="http://schemas.openxmlformats.org/officeDocument/2006/relationships/image" Target="../media/image3190.png"/><Relationship Id="rId239" Type="http://schemas.openxmlformats.org/officeDocument/2006/relationships/customXml" Target="../ink/ink504.xml"/><Relationship Id="rId250" Type="http://schemas.openxmlformats.org/officeDocument/2006/relationships/image" Target="../media/image3350.png"/><Relationship Id="rId24" Type="http://schemas.openxmlformats.org/officeDocument/2006/relationships/image" Target="../media/image2220.png"/><Relationship Id="rId45" Type="http://schemas.openxmlformats.org/officeDocument/2006/relationships/customXml" Target="../ink/ink407.xml"/><Relationship Id="rId66" Type="http://schemas.openxmlformats.org/officeDocument/2006/relationships/image" Target="../media/image2430.png"/><Relationship Id="rId87" Type="http://schemas.openxmlformats.org/officeDocument/2006/relationships/customXml" Target="../ink/ink428.xml"/><Relationship Id="rId110" Type="http://schemas.openxmlformats.org/officeDocument/2006/relationships/image" Target="../media/image2650.png"/><Relationship Id="rId131" Type="http://schemas.openxmlformats.org/officeDocument/2006/relationships/customXml" Target="../ink/ink450.xml"/><Relationship Id="rId152" Type="http://schemas.openxmlformats.org/officeDocument/2006/relationships/image" Target="../media/image2860.png"/><Relationship Id="rId173" Type="http://schemas.openxmlformats.org/officeDocument/2006/relationships/customXml" Target="../ink/ink471.xml"/><Relationship Id="rId194" Type="http://schemas.openxmlformats.org/officeDocument/2006/relationships/image" Target="../media/image3070.png"/><Relationship Id="rId208" Type="http://schemas.openxmlformats.org/officeDocument/2006/relationships/image" Target="../media/image3140.png"/><Relationship Id="rId229" Type="http://schemas.openxmlformats.org/officeDocument/2006/relationships/customXml" Target="../ink/ink499.xml"/><Relationship Id="rId240" Type="http://schemas.openxmlformats.org/officeDocument/2006/relationships/image" Target="../media/image3300.png"/><Relationship Id="rId14" Type="http://schemas.openxmlformats.org/officeDocument/2006/relationships/image" Target="../media/image2170.png"/><Relationship Id="rId35" Type="http://schemas.openxmlformats.org/officeDocument/2006/relationships/customXml" Target="../ink/ink402.xml"/><Relationship Id="rId56" Type="http://schemas.openxmlformats.org/officeDocument/2006/relationships/image" Target="../media/image2380.png"/><Relationship Id="rId77" Type="http://schemas.openxmlformats.org/officeDocument/2006/relationships/customXml" Target="../ink/ink423.xml"/><Relationship Id="rId100" Type="http://schemas.openxmlformats.org/officeDocument/2006/relationships/image" Target="../media/image2600.png"/><Relationship Id="rId8" Type="http://schemas.openxmlformats.org/officeDocument/2006/relationships/image" Target="../media/image2140.png"/><Relationship Id="rId98" Type="http://schemas.openxmlformats.org/officeDocument/2006/relationships/image" Target="../media/image2590.png"/><Relationship Id="rId121" Type="http://schemas.openxmlformats.org/officeDocument/2006/relationships/customXml" Target="../ink/ink445.xml"/><Relationship Id="rId142" Type="http://schemas.openxmlformats.org/officeDocument/2006/relationships/image" Target="../media/image2810.png"/><Relationship Id="rId163" Type="http://schemas.openxmlformats.org/officeDocument/2006/relationships/customXml" Target="../ink/ink466.xml"/><Relationship Id="rId184" Type="http://schemas.openxmlformats.org/officeDocument/2006/relationships/image" Target="../media/image3020.png"/><Relationship Id="rId219" Type="http://schemas.openxmlformats.org/officeDocument/2006/relationships/customXml" Target="../ink/ink494.xml"/><Relationship Id="rId230" Type="http://schemas.openxmlformats.org/officeDocument/2006/relationships/image" Target="../media/image3250.png"/><Relationship Id="rId251" Type="http://schemas.openxmlformats.org/officeDocument/2006/relationships/customXml" Target="../ink/ink510.xml"/><Relationship Id="rId25" Type="http://schemas.openxmlformats.org/officeDocument/2006/relationships/customXml" Target="../ink/ink397.xml"/><Relationship Id="rId46" Type="http://schemas.openxmlformats.org/officeDocument/2006/relationships/image" Target="../media/image2330.png"/><Relationship Id="rId67" Type="http://schemas.openxmlformats.org/officeDocument/2006/relationships/customXml" Target="../ink/ink418.xml"/><Relationship Id="rId88" Type="http://schemas.openxmlformats.org/officeDocument/2006/relationships/image" Target="../media/image2540.png"/><Relationship Id="rId111" Type="http://schemas.openxmlformats.org/officeDocument/2006/relationships/customXml" Target="../ink/ink440.xml"/><Relationship Id="rId132" Type="http://schemas.openxmlformats.org/officeDocument/2006/relationships/image" Target="../media/image2760.png"/><Relationship Id="rId153" Type="http://schemas.openxmlformats.org/officeDocument/2006/relationships/customXml" Target="../ink/ink461.xml"/><Relationship Id="rId174" Type="http://schemas.openxmlformats.org/officeDocument/2006/relationships/image" Target="../media/image2970.png"/><Relationship Id="rId195" Type="http://schemas.openxmlformats.org/officeDocument/2006/relationships/customXml" Target="../ink/ink482.xml"/><Relationship Id="rId209" Type="http://schemas.openxmlformats.org/officeDocument/2006/relationships/customXml" Target="../ink/ink489.xml"/><Relationship Id="rId220" Type="http://schemas.openxmlformats.org/officeDocument/2006/relationships/image" Target="../media/image3200.png"/><Relationship Id="rId241" Type="http://schemas.openxmlformats.org/officeDocument/2006/relationships/customXml" Target="../ink/ink505.xml"/><Relationship Id="rId15" Type="http://schemas.openxmlformats.org/officeDocument/2006/relationships/customXml" Target="../ink/ink392.xml"/><Relationship Id="rId36" Type="http://schemas.openxmlformats.org/officeDocument/2006/relationships/image" Target="../media/image2280.png"/><Relationship Id="rId57" Type="http://schemas.openxmlformats.org/officeDocument/2006/relationships/customXml" Target="../ink/ink413.xml"/><Relationship Id="rId78" Type="http://schemas.openxmlformats.org/officeDocument/2006/relationships/image" Target="../media/image2490.png"/><Relationship Id="rId99" Type="http://schemas.openxmlformats.org/officeDocument/2006/relationships/customXml" Target="../ink/ink434.xml"/><Relationship Id="rId101" Type="http://schemas.openxmlformats.org/officeDocument/2006/relationships/customXml" Target="../ink/ink435.xml"/><Relationship Id="rId122" Type="http://schemas.openxmlformats.org/officeDocument/2006/relationships/image" Target="../media/image2710.png"/><Relationship Id="rId143" Type="http://schemas.openxmlformats.org/officeDocument/2006/relationships/customXml" Target="../ink/ink456.xml"/><Relationship Id="rId164" Type="http://schemas.openxmlformats.org/officeDocument/2006/relationships/image" Target="../media/image2920.png"/><Relationship Id="rId185" Type="http://schemas.openxmlformats.org/officeDocument/2006/relationships/customXml" Target="../ink/ink477.xml"/><Relationship Id="rId9" Type="http://schemas.openxmlformats.org/officeDocument/2006/relationships/customXml" Target="../ink/ink389.xml"/><Relationship Id="rId210" Type="http://schemas.openxmlformats.org/officeDocument/2006/relationships/image" Target="../media/image3150.png"/><Relationship Id="rId26" Type="http://schemas.openxmlformats.org/officeDocument/2006/relationships/image" Target="../media/image2230.png"/><Relationship Id="rId231" Type="http://schemas.openxmlformats.org/officeDocument/2006/relationships/customXml" Target="../ink/ink500.xml"/><Relationship Id="rId252" Type="http://schemas.openxmlformats.org/officeDocument/2006/relationships/image" Target="../media/image3360.png"/><Relationship Id="rId47" Type="http://schemas.openxmlformats.org/officeDocument/2006/relationships/customXml" Target="../ink/ink408.xml"/><Relationship Id="rId68" Type="http://schemas.openxmlformats.org/officeDocument/2006/relationships/image" Target="../media/image2440.png"/><Relationship Id="rId89" Type="http://schemas.openxmlformats.org/officeDocument/2006/relationships/customXml" Target="../ink/ink429.xml"/><Relationship Id="rId112" Type="http://schemas.openxmlformats.org/officeDocument/2006/relationships/image" Target="../media/image2660.png"/><Relationship Id="rId133" Type="http://schemas.openxmlformats.org/officeDocument/2006/relationships/customXml" Target="../ink/ink451.xml"/><Relationship Id="rId154" Type="http://schemas.openxmlformats.org/officeDocument/2006/relationships/image" Target="../media/image2870.png"/><Relationship Id="rId175" Type="http://schemas.openxmlformats.org/officeDocument/2006/relationships/customXml" Target="../ink/ink472.xml"/><Relationship Id="rId196" Type="http://schemas.openxmlformats.org/officeDocument/2006/relationships/image" Target="../media/image3080.png"/><Relationship Id="rId200" Type="http://schemas.openxmlformats.org/officeDocument/2006/relationships/image" Target="../media/image3100.png"/><Relationship Id="rId16" Type="http://schemas.openxmlformats.org/officeDocument/2006/relationships/image" Target="../media/image2180.png"/><Relationship Id="rId221" Type="http://schemas.openxmlformats.org/officeDocument/2006/relationships/customXml" Target="../ink/ink495.xml"/><Relationship Id="rId242" Type="http://schemas.openxmlformats.org/officeDocument/2006/relationships/image" Target="../media/image3310.png"/><Relationship Id="rId37" Type="http://schemas.openxmlformats.org/officeDocument/2006/relationships/customXml" Target="../ink/ink403.xml"/><Relationship Id="rId58" Type="http://schemas.openxmlformats.org/officeDocument/2006/relationships/image" Target="../media/image2390.png"/><Relationship Id="rId79" Type="http://schemas.openxmlformats.org/officeDocument/2006/relationships/customXml" Target="../ink/ink424.xml"/><Relationship Id="rId102" Type="http://schemas.openxmlformats.org/officeDocument/2006/relationships/image" Target="../media/image2610.png"/><Relationship Id="rId123" Type="http://schemas.openxmlformats.org/officeDocument/2006/relationships/customXml" Target="../ink/ink446.xml"/><Relationship Id="rId144" Type="http://schemas.openxmlformats.org/officeDocument/2006/relationships/image" Target="../media/image2820.png"/><Relationship Id="rId90" Type="http://schemas.openxmlformats.org/officeDocument/2006/relationships/image" Target="../media/image2550.png"/><Relationship Id="rId165" Type="http://schemas.openxmlformats.org/officeDocument/2006/relationships/customXml" Target="../ink/ink467.xml"/><Relationship Id="rId186" Type="http://schemas.openxmlformats.org/officeDocument/2006/relationships/image" Target="../media/image3030.png"/><Relationship Id="rId211" Type="http://schemas.openxmlformats.org/officeDocument/2006/relationships/customXml" Target="../ink/ink490.xml"/><Relationship Id="rId232" Type="http://schemas.openxmlformats.org/officeDocument/2006/relationships/image" Target="../media/image3260.png"/><Relationship Id="rId253" Type="http://schemas.openxmlformats.org/officeDocument/2006/relationships/customXml" Target="../ink/ink511.xml"/><Relationship Id="rId27" Type="http://schemas.openxmlformats.org/officeDocument/2006/relationships/customXml" Target="../ink/ink398.xml"/><Relationship Id="rId48" Type="http://schemas.openxmlformats.org/officeDocument/2006/relationships/image" Target="../media/image2340.png"/><Relationship Id="rId69" Type="http://schemas.openxmlformats.org/officeDocument/2006/relationships/customXml" Target="../ink/ink419.xml"/><Relationship Id="rId113" Type="http://schemas.openxmlformats.org/officeDocument/2006/relationships/customXml" Target="../ink/ink441.xml"/><Relationship Id="rId134" Type="http://schemas.openxmlformats.org/officeDocument/2006/relationships/image" Target="../media/image2770.png"/><Relationship Id="rId80" Type="http://schemas.openxmlformats.org/officeDocument/2006/relationships/image" Target="../media/image2500.png"/><Relationship Id="rId155" Type="http://schemas.openxmlformats.org/officeDocument/2006/relationships/customXml" Target="../ink/ink462.xml"/><Relationship Id="rId176" Type="http://schemas.openxmlformats.org/officeDocument/2006/relationships/image" Target="../media/image2980.png"/><Relationship Id="rId197" Type="http://schemas.openxmlformats.org/officeDocument/2006/relationships/customXml" Target="../ink/ink483.xml"/><Relationship Id="rId201" Type="http://schemas.openxmlformats.org/officeDocument/2006/relationships/customXml" Target="../ink/ink485.xml"/><Relationship Id="rId222" Type="http://schemas.openxmlformats.org/officeDocument/2006/relationships/image" Target="../media/image3210.png"/><Relationship Id="rId243" Type="http://schemas.openxmlformats.org/officeDocument/2006/relationships/customXml" Target="../ink/ink506.xml"/><Relationship Id="rId17" Type="http://schemas.openxmlformats.org/officeDocument/2006/relationships/customXml" Target="../ink/ink393.xml"/><Relationship Id="rId38" Type="http://schemas.openxmlformats.org/officeDocument/2006/relationships/image" Target="../media/image2290.png"/><Relationship Id="rId59" Type="http://schemas.openxmlformats.org/officeDocument/2006/relationships/customXml" Target="../ink/ink414.xml"/><Relationship Id="rId103" Type="http://schemas.openxmlformats.org/officeDocument/2006/relationships/customXml" Target="../ink/ink436.xml"/><Relationship Id="rId124" Type="http://schemas.openxmlformats.org/officeDocument/2006/relationships/image" Target="../media/image2720.png"/><Relationship Id="rId70" Type="http://schemas.openxmlformats.org/officeDocument/2006/relationships/image" Target="../media/image2450.png"/><Relationship Id="rId91" Type="http://schemas.openxmlformats.org/officeDocument/2006/relationships/customXml" Target="../ink/ink430.xml"/><Relationship Id="rId145" Type="http://schemas.openxmlformats.org/officeDocument/2006/relationships/customXml" Target="../ink/ink457.xml"/><Relationship Id="rId166" Type="http://schemas.openxmlformats.org/officeDocument/2006/relationships/image" Target="../media/image2930.png"/><Relationship Id="rId187" Type="http://schemas.openxmlformats.org/officeDocument/2006/relationships/customXml" Target="../ink/ink47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160.png"/><Relationship Id="rId233" Type="http://schemas.openxmlformats.org/officeDocument/2006/relationships/customXml" Target="../ink/ink501.xml"/><Relationship Id="rId254" Type="http://schemas.openxmlformats.org/officeDocument/2006/relationships/image" Target="../media/image3370.png"/><Relationship Id="rId28" Type="http://schemas.openxmlformats.org/officeDocument/2006/relationships/image" Target="../media/image2240.png"/><Relationship Id="rId49" Type="http://schemas.openxmlformats.org/officeDocument/2006/relationships/customXml" Target="../ink/ink409.xml"/><Relationship Id="rId114" Type="http://schemas.openxmlformats.org/officeDocument/2006/relationships/image" Target="../media/image2670.png"/><Relationship Id="rId60" Type="http://schemas.openxmlformats.org/officeDocument/2006/relationships/image" Target="../media/image2400.png"/><Relationship Id="rId81" Type="http://schemas.openxmlformats.org/officeDocument/2006/relationships/customXml" Target="../ink/ink425.xml"/><Relationship Id="rId135" Type="http://schemas.openxmlformats.org/officeDocument/2006/relationships/customXml" Target="../ink/ink452.xml"/><Relationship Id="rId156" Type="http://schemas.openxmlformats.org/officeDocument/2006/relationships/image" Target="../media/image2880.png"/><Relationship Id="rId177" Type="http://schemas.openxmlformats.org/officeDocument/2006/relationships/customXml" Target="../ink/ink473.xml"/><Relationship Id="rId198" Type="http://schemas.openxmlformats.org/officeDocument/2006/relationships/image" Target="../media/image3090.png"/><Relationship Id="rId202" Type="http://schemas.openxmlformats.org/officeDocument/2006/relationships/image" Target="../media/image3110.png"/><Relationship Id="rId223" Type="http://schemas.openxmlformats.org/officeDocument/2006/relationships/customXml" Target="../ink/ink496.xml"/><Relationship Id="rId244" Type="http://schemas.openxmlformats.org/officeDocument/2006/relationships/image" Target="../media/image3320.png"/><Relationship Id="rId18" Type="http://schemas.openxmlformats.org/officeDocument/2006/relationships/image" Target="../media/image2190.png"/><Relationship Id="rId39" Type="http://schemas.openxmlformats.org/officeDocument/2006/relationships/customXml" Target="../ink/ink404.xml"/><Relationship Id="rId50" Type="http://schemas.openxmlformats.org/officeDocument/2006/relationships/image" Target="../media/image2350.png"/><Relationship Id="rId104" Type="http://schemas.openxmlformats.org/officeDocument/2006/relationships/image" Target="../media/image2620.png"/><Relationship Id="rId125" Type="http://schemas.openxmlformats.org/officeDocument/2006/relationships/customXml" Target="../ink/ink447.xml"/><Relationship Id="rId146" Type="http://schemas.openxmlformats.org/officeDocument/2006/relationships/image" Target="../media/image2830.png"/><Relationship Id="rId167" Type="http://schemas.openxmlformats.org/officeDocument/2006/relationships/customXml" Target="../ink/ink468.xml"/><Relationship Id="rId188" Type="http://schemas.openxmlformats.org/officeDocument/2006/relationships/image" Target="../media/image3040.png"/><Relationship Id="rId71" Type="http://schemas.openxmlformats.org/officeDocument/2006/relationships/customXml" Target="../ink/ink420.xml"/><Relationship Id="rId92" Type="http://schemas.openxmlformats.org/officeDocument/2006/relationships/image" Target="../media/image2560.png"/><Relationship Id="rId213" Type="http://schemas.openxmlformats.org/officeDocument/2006/relationships/customXml" Target="../ink/ink491.xml"/><Relationship Id="rId234" Type="http://schemas.openxmlformats.org/officeDocument/2006/relationships/image" Target="../media/image3270.png"/><Relationship Id="rId2" Type="http://schemas.openxmlformats.org/officeDocument/2006/relationships/image" Target="../media/image387.png"/><Relationship Id="rId29" Type="http://schemas.openxmlformats.org/officeDocument/2006/relationships/customXml" Target="../ink/ink399.xml"/><Relationship Id="rId255" Type="http://schemas.openxmlformats.org/officeDocument/2006/relationships/customXml" Target="../ink/ink512.xml"/><Relationship Id="rId40" Type="http://schemas.openxmlformats.org/officeDocument/2006/relationships/image" Target="../media/image2300.png"/><Relationship Id="rId115" Type="http://schemas.openxmlformats.org/officeDocument/2006/relationships/customXml" Target="../ink/ink442.xml"/><Relationship Id="rId136" Type="http://schemas.openxmlformats.org/officeDocument/2006/relationships/image" Target="../media/image2780.png"/><Relationship Id="rId157" Type="http://schemas.openxmlformats.org/officeDocument/2006/relationships/customXml" Target="../ink/ink463.xml"/><Relationship Id="rId178" Type="http://schemas.openxmlformats.org/officeDocument/2006/relationships/image" Target="../media/image2990.png"/><Relationship Id="rId61" Type="http://schemas.openxmlformats.org/officeDocument/2006/relationships/customXml" Target="../ink/ink415.xml"/><Relationship Id="rId82" Type="http://schemas.openxmlformats.org/officeDocument/2006/relationships/image" Target="../media/image2510.png"/><Relationship Id="rId199" Type="http://schemas.openxmlformats.org/officeDocument/2006/relationships/customXml" Target="../ink/ink484.xml"/><Relationship Id="rId203" Type="http://schemas.openxmlformats.org/officeDocument/2006/relationships/customXml" Target="../ink/ink486.xml"/><Relationship Id="rId19" Type="http://schemas.openxmlformats.org/officeDocument/2006/relationships/customXml" Target="../ink/ink394.xml"/><Relationship Id="rId224" Type="http://schemas.openxmlformats.org/officeDocument/2006/relationships/image" Target="../media/image3220.png"/><Relationship Id="rId245" Type="http://schemas.openxmlformats.org/officeDocument/2006/relationships/customXml" Target="../ink/ink507.xml"/><Relationship Id="rId30" Type="http://schemas.openxmlformats.org/officeDocument/2006/relationships/image" Target="../media/image2250.png"/><Relationship Id="rId105" Type="http://schemas.openxmlformats.org/officeDocument/2006/relationships/customXml" Target="../ink/ink437.xml"/><Relationship Id="rId126" Type="http://schemas.openxmlformats.org/officeDocument/2006/relationships/image" Target="../media/image2730.png"/><Relationship Id="rId147" Type="http://schemas.openxmlformats.org/officeDocument/2006/relationships/customXml" Target="../ink/ink458.xml"/><Relationship Id="rId168" Type="http://schemas.openxmlformats.org/officeDocument/2006/relationships/image" Target="../media/image2940.png"/><Relationship Id="rId51" Type="http://schemas.openxmlformats.org/officeDocument/2006/relationships/customXml" Target="../ink/ink410.xml"/><Relationship Id="rId72" Type="http://schemas.openxmlformats.org/officeDocument/2006/relationships/image" Target="../media/image2460.png"/><Relationship Id="rId93" Type="http://schemas.openxmlformats.org/officeDocument/2006/relationships/customXml" Target="../ink/ink431.xml"/><Relationship Id="rId189" Type="http://schemas.openxmlformats.org/officeDocument/2006/relationships/customXml" Target="../ink/ink479.xml"/><Relationship Id="rId3" Type="http://schemas.openxmlformats.org/officeDocument/2006/relationships/customXml" Target="../ink/ink386.xml"/><Relationship Id="rId214" Type="http://schemas.openxmlformats.org/officeDocument/2006/relationships/image" Target="../media/image3170.png"/><Relationship Id="rId235" Type="http://schemas.openxmlformats.org/officeDocument/2006/relationships/customXml" Target="../ink/ink502.xml"/><Relationship Id="rId256" Type="http://schemas.openxmlformats.org/officeDocument/2006/relationships/image" Target="../media/image3380.png"/><Relationship Id="rId116" Type="http://schemas.openxmlformats.org/officeDocument/2006/relationships/image" Target="../media/image2680.png"/><Relationship Id="rId137" Type="http://schemas.openxmlformats.org/officeDocument/2006/relationships/customXml" Target="../ink/ink453.xml"/><Relationship Id="rId158" Type="http://schemas.openxmlformats.org/officeDocument/2006/relationships/image" Target="../media/image2890.png"/><Relationship Id="rId20" Type="http://schemas.openxmlformats.org/officeDocument/2006/relationships/image" Target="../media/image2200.png"/><Relationship Id="rId41" Type="http://schemas.openxmlformats.org/officeDocument/2006/relationships/customXml" Target="../ink/ink405.xml"/><Relationship Id="rId62" Type="http://schemas.openxmlformats.org/officeDocument/2006/relationships/image" Target="../media/image2410.png"/><Relationship Id="rId83" Type="http://schemas.openxmlformats.org/officeDocument/2006/relationships/customXml" Target="../ink/ink426.xml"/><Relationship Id="rId179" Type="http://schemas.openxmlformats.org/officeDocument/2006/relationships/customXml" Target="../ink/ink474.xml"/><Relationship Id="rId190" Type="http://schemas.openxmlformats.org/officeDocument/2006/relationships/image" Target="../media/image3050.png"/><Relationship Id="rId204" Type="http://schemas.openxmlformats.org/officeDocument/2006/relationships/image" Target="../media/image3120.png"/><Relationship Id="rId225" Type="http://schemas.openxmlformats.org/officeDocument/2006/relationships/customXml" Target="../ink/ink497.xml"/><Relationship Id="rId246" Type="http://schemas.openxmlformats.org/officeDocument/2006/relationships/image" Target="../media/image3330.png"/><Relationship Id="rId106" Type="http://schemas.openxmlformats.org/officeDocument/2006/relationships/image" Target="../media/image2630.png"/><Relationship Id="rId127" Type="http://schemas.openxmlformats.org/officeDocument/2006/relationships/customXml" Target="../ink/ink448.xml"/><Relationship Id="rId10" Type="http://schemas.openxmlformats.org/officeDocument/2006/relationships/image" Target="../media/image2150.png"/><Relationship Id="rId31" Type="http://schemas.openxmlformats.org/officeDocument/2006/relationships/customXml" Target="../ink/ink400.xml"/><Relationship Id="rId52" Type="http://schemas.openxmlformats.org/officeDocument/2006/relationships/image" Target="../media/image2360.png"/><Relationship Id="rId73" Type="http://schemas.openxmlformats.org/officeDocument/2006/relationships/customXml" Target="../ink/ink421.xml"/><Relationship Id="rId94" Type="http://schemas.openxmlformats.org/officeDocument/2006/relationships/image" Target="../media/image2570.png"/><Relationship Id="rId148" Type="http://schemas.openxmlformats.org/officeDocument/2006/relationships/image" Target="../media/image2840.png"/><Relationship Id="rId169" Type="http://schemas.openxmlformats.org/officeDocument/2006/relationships/customXml" Target="../ink/ink469.xml"/><Relationship Id="rId4" Type="http://schemas.openxmlformats.org/officeDocument/2006/relationships/image" Target="../media/image2120.png"/><Relationship Id="rId180" Type="http://schemas.openxmlformats.org/officeDocument/2006/relationships/image" Target="../media/image3000.png"/><Relationship Id="rId215" Type="http://schemas.openxmlformats.org/officeDocument/2006/relationships/customXml" Target="../ink/ink492.xml"/><Relationship Id="rId236" Type="http://schemas.openxmlformats.org/officeDocument/2006/relationships/image" Target="../media/image328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10.png"/><Relationship Id="rId21" Type="http://schemas.openxmlformats.org/officeDocument/2006/relationships/customXml" Target="../ink/ink522.xml"/><Relationship Id="rId42" Type="http://schemas.openxmlformats.org/officeDocument/2006/relationships/image" Target="../media/image3590.png"/><Relationship Id="rId47" Type="http://schemas.openxmlformats.org/officeDocument/2006/relationships/customXml" Target="../ink/ink535.xml"/><Relationship Id="rId63" Type="http://schemas.openxmlformats.org/officeDocument/2006/relationships/customXml" Target="../ink/ink543.xml"/><Relationship Id="rId68" Type="http://schemas.openxmlformats.org/officeDocument/2006/relationships/image" Target="../media/image3720.png"/><Relationship Id="rId2" Type="http://schemas.openxmlformats.org/officeDocument/2006/relationships/image" Target="../media/image388.png"/><Relationship Id="rId16" Type="http://schemas.openxmlformats.org/officeDocument/2006/relationships/image" Target="../media/image3460.png"/><Relationship Id="rId29" Type="http://schemas.openxmlformats.org/officeDocument/2006/relationships/customXml" Target="../ink/ink526.xml"/><Relationship Id="rId11" Type="http://schemas.openxmlformats.org/officeDocument/2006/relationships/customXml" Target="../ink/ink517.xml"/><Relationship Id="rId24" Type="http://schemas.openxmlformats.org/officeDocument/2006/relationships/image" Target="../media/image3500.png"/><Relationship Id="rId32" Type="http://schemas.openxmlformats.org/officeDocument/2006/relationships/image" Target="../media/image3540.png"/><Relationship Id="rId37" Type="http://schemas.openxmlformats.org/officeDocument/2006/relationships/customXml" Target="../ink/ink530.xml"/><Relationship Id="rId40" Type="http://schemas.openxmlformats.org/officeDocument/2006/relationships/image" Target="../media/image3580.png"/><Relationship Id="rId45" Type="http://schemas.openxmlformats.org/officeDocument/2006/relationships/customXml" Target="../ink/ink534.xml"/><Relationship Id="rId53" Type="http://schemas.openxmlformats.org/officeDocument/2006/relationships/customXml" Target="../ink/ink538.xml"/><Relationship Id="rId58" Type="http://schemas.openxmlformats.org/officeDocument/2006/relationships/image" Target="../media/image3670.png"/><Relationship Id="rId66" Type="http://schemas.openxmlformats.org/officeDocument/2006/relationships/image" Target="../media/image3710.png"/><Relationship Id="rId74" Type="http://schemas.openxmlformats.org/officeDocument/2006/relationships/image" Target="../media/image3750.png"/><Relationship Id="rId5" Type="http://schemas.openxmlformats.org/officeDocument/2006/relationships/customXml" Target="../ink/ink514.xml"/><Relationship Id="rId61" Type="http://schemas.openxmlformats.org/officeDocument/2006/relationships/customXml" Target="../ink/ink542.xml"/><Relationship Id="rId19" Type="http://schemas.openxmlformats.org/officeDocument/2006/relationships/customXml" Target="../ink/ink521.xml"/><Relationship Id="rId14" Type="http://schemas.openxmlformats.org/officeDocument/2006/relationships/image" Target="../media/image3450.png"/><Relationship Id="rId22" Type="http://schemas.openxmlformats.org/officeDocument/2006/relationships/image" Target="../media/image3490.png"/><Relationship Id="rId27" Type="http://schemas.openxmlformats.org/officeDocument/2006/relationships/customXml" Target="../ink/ink525.xml"/><Relationship Id="rId30" Type="http://schemas.openxmlformats.org/officeDocument/2006/relationships/image" Target="../media/image3530.png"/><Relationship Id="rId35" Type="http://schemas.openxmlformats.org/officeDocument/2006/relationships/customXml" Target="../ink/ink529.xml"/><Relationship Id="rId43" Type="http://schemas.openxmlformats.org/officeDocument/2006/relationships/customXml" Target="../ink/ink533.xml"/><Relationship Id="rId48" Type="http://schemas.openxmlformats.org/officeDocument/2006/relationships/image" Target="../media/image3620.png"/><Relationship Id="rId56" Type="http://schemas.openxmlformats.org/officeDocument/2006/relationships/image" Target="../media/image3660.png"/><Relationship Id="rId64" Type="http://schemas.openxmlformats.org/officeDocument/2006/relationships/image" Target="../media/image3700.png"/><Relationship Id="rId69" Type="http://schemas.openxmlformats.org/officeDocument/2006/relationships/customXml" Target="../ink/ink546.xml"/><Relationship Id="rId8" Type="http://schemas.openxmlformats.org/officeDocument/2006/relationships/image" Target="../media/image3420.png"/><Relationship Id="rId51" Type="http://schemas.openxmlformats.org/officeDocument/2006/relationships/customXml" Target="../ink/ink537.xml"/><Relationship Id="rId72" Type="http://schemas.openxmlformats.org/officeDocument/2006/relationships/image" Target="../media/image3740.png"/><Relationship Id="rId3" Type="http://schemas.openxmlformats.org/officeDocument/2006/relationships/customXml" Target="../ink/ink513.xml"/><Relationship Id="rId12" Type="http://schemas.openxmlformats.org/officeDocument/2006/relationships/image" Target="../media/image3440.png"/><Relationship Id="rId17" Type="http://schemas.openxmlformats.org/officeDocument/2006/relationships/customXml" Target="../ink/ink520.xml"/><Relationship Id="rId25" Type="http://schemas.openxmlformats.org/officeDocument/2006/relationships/customXml" Target="../ink/ink524.xml"/><Relationship Id="rId33" Type="http://schemas.openxmlformats.org/officeDocument/2006/relationships/customXml" Target="../ink/ink528.xml"/><Relationship Id="rId38" Type="http://schemas.openxmlformats.org/officeDocument/2006/relationships/image" Target="../media/image3570.png"/><Relationship Id="rId46" Type="http://schemas.openxmlformats.org/officeDocument/2006/relationships/image" Target="../media/image3610.png"/><Relationship Id="rId59" Type="http://schemas.openxmlformats.org/officeDocument/2006/relationships/customXml" Target="../ink/ink541.xml"/><Relationship Id="rId67" Type="http://schemas.openxmlformats.org/officeDocument/2006/relationships/customXml" Target="../ink/ink545.xml"/><Relationship Id="rId20" Type="http://schemas.openxmlformats.org/officeDocument/2006/relationships/image" Target="../media/image3480.png"/><Relationship Id="rId41" Type="http://schemas.openxmlformats.org/officeDocument/2006/relationships/customXml" Target="../ink/ink532.xml"/><Relationship Id="rId54" Type="http://schemas.openxmlformats.org/officeDocument/2006/relationships/image" Target="../media/image3650.png"/><Relationship Id="rId62" Type="http://schemas.openxmlformats.org/officeDocument/2006/relationships/image" Target="../media/image3690.png"/><Relationship Id="rId70" Type="http://schemas.openxmlformats.org/officeDocument/2006/relationships/image" Target="../media/image3730.png"/><Relationship Id="rId75" Type="http://schemas.openxmlformats.org/officeDocument/2006/relationships/customXml" Target="../ink/ink5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0.png"/><Relationship Id="rId15" Type="http://schemas.openxmlformats.org/officeDocument/2006/relationships/customXml" Target="../ink/ink519.xml"/><Relationship Id="rId23" Type="http://schemas.openxmlformats.org/officeDocument/2006/relationships/customXml" Target="../ink/ink523.xml"/><Relationship Id="rId28" Type="http://schemas.openxmlformats.org/officeDocument/2006/relationships/image" Target="../media/image3520.png"/><Relationship Id="rId36" Type="http://schemas.openxmlformats.org/officeDocument/2006/relationships/image" Target="../media/image3560.png"/><Relationship Id="rId49" Type="http://schemas.openxmlformats.org/officeDocument/2006/relationships/customXml" Target="../ink/ink536.xml"/><Relationship Id="rId57" Type="http://schemas.openxmlformats.org/officeDocument/2006/relationships/customXml" Target="../ink/ink540.xml"/><Relationship Id="rId10" Type="http://schemas.openxmlformats.org/officeDocument/2006/relationships/image" Target="../media/image3430.png"/><Relationship Id="rId31" Type="http://schemas.openxmlformats.org/officeDocument/2006/relationships/customXml" Target="../ink/ink527.xml"/><Relationship Id="rId44" Type="http://schemas.openxmlformats.org/officeDocument/2006/relationships/image" Target="../media/image3600.png"/><Relationship Id="rId52" Type="http://schemas.openxmlformats.org/officeDocument/2006/relationships/image" Target="../media/image3640.png"/><Relationship Id="rId60" Type="http://schemas.openxmlformats.org/officeDocument/2006/relationships/image" Target="../media/image3680.png"/><Relationship Id="rId65" Type="http://schemas.openxmlformats.org/officeDocument/2006/relationships/customXml" Target="../ink/ink544.xml"/><Relationship Id="rId73" Type="http://schemas.openxmlformats.org/officeDocument/2006/relationships/customXml" Target="../ink/ink548.xml"/><Relationship Id="rId4" Type="http://schemas.openxmlformats.org/officeDocument/2006/relationships/image" Target="../media/image3400.png"/><Relationship Id="rId9" Type="http://schemas.openxmlformats.org/officeDocument/2006/relationships/customXml" Target="../ink/ink516.xml"/><Relationship Id="rId13" Type="http://schemas.openxmlformats.org/officeDocument/2006/relationships/customXml" Target="../ink/ink518.xml"/><Relationship Id="rId18" Type="http://schemas.openxmlformats.org/officeDocument/2006/relationships/image" Target="../media/image3470.png"/><Relationship Id="rId39" Type="http://schemas.openxmlformats.org/officeDocument/2006/relationships/customXml" Target="../ink/ink531.xml"/><Relationship Id="rId34" Type="http://schemas.openxmlformats.org/officeDocument/2006/relationships/image" Target="../media/image3550.png"/><Relationship Id="rId50" Type="http://schemas.openxmlformats.org/officeDocument/2006/relationships/image" Target="../media/image3630.png"/><Relationship Id="rId55" Type="http://schemas.openxmlformats.org/officeDocument/2006/relationships/customXml" Target="../ink/ink539.xml"/><Relationship Id="rId76" Type="http://schemas.openxmlformats.org/officeDocument/2006/relationships/image" Target="../media/image3760.png"/><Relationship Id="rId7" Type="http://schemas.openxmlformats.org/officeDocument/2006/relationships/customXml" Target="../ink/ink515.xml"/><Relationship Id="rId71" Type="http://schemas.openxmlformats.org/officeDocument/2006/relationships/customXml" Target="../ink/ink54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7.xml"/><Relationship Id="rId21" Type="http://schemas.openxmlformats.org/officeDocument/2006/relationships/customXml" Target="../ink/ink559.xml"/><Relationship Id="rId42" Type="http://schemas.openxmlformats.org/officeDocument/2006/relationships/image" Target="../media/image396.png"/><Relationship Id="rId63" Type="http://schemas.openxmlformats.org/officeDocument/2006/relationships/customXml" Target="../ink/ink580.xml"/><Relationship Id="rId84" Type="http://schemas.openxmlformats.org/officeDocument/2006/relationships/image" Target="../media/image417.png"/><Relationship Id="rId138" Type="http://schemas.openxmlformats.org/officeDocument/2006/relationships/image" Target="../media/image444.png"/><Relationship Id="rId159" Type="http://schemas.openxmlformats.org/officeDocument/2006/relationships/customXml" Target="../ink/ink628.xml"/><Relationship Id="rId170" Type="http://schemas.openxmlformats.org/officeDocument/2006/relationships/image" Target="../media/image460.png"/><Relationship Id="rId191" Type="http://schemas.openxmlformats.org/officeDocument/2006/relationships/customXml" Target="../ink/ink644.xml"/><Relationship Id="rId107" Type="http://schemas.openxmlformats.org/officeDocument/2006/relationships/customXml" Target="../ink/ink602.xml"/><Relationship Id="rId11" Type="http://schemas.openxmlformats.org/officeDocument/2006/relationships/customXml" Target="../ink/ink554.xml"/><Relationship Id="rId32" Type="http://schemas.openxmlformats.org/officeDocument/2006/relationships/image" Target="../media/image391.png"/><Relationship Id="rId53" Type="http://schemas.openxmlformats.org/officeDocument/2006/relationships/customXml" Target="../ink/ink575.xml"/><Relationship Id="rId74" Type="http://schemas.openxmlformats.org/officeDocument/2006/relationships/image" Target="../media/image412.png"/><Relationship Id="rId128" Type="http://schemas.openxmlformats.org/officeDocument/2006/relationships/image" Target="../media/image439.png"/><Relationship Id="rId149" Type="http://schemas.openxmlformats.org/officeDocument/2006/relationships/customXml" Target="../ink/ink623.xml"/><Relationship Id="rId5" Type="http://schemas.openxmlformats.org/officeDocument/2006/relationships/customXml" Target="../ink/ink551.xml"/><Relationship Id="rId95" Type="http://schemas.openxmlformats.org/officeDocument/2006/relationships/customXml" Target="../ink/ink596.xml"/><Relationship Id="rId160" Type="http://schemas.openxmlformats.org/officeDocument/2006/relationships/image" Target="../media/image455.png"/><Relationship Id="rId181" Type="http://schemas.openxmlformats.org/officeDocument/2006/relationships/customXml" Target="../ink/ink639.xml"/><Relationship Id="rId22" Type="http://schemas.openxmlformats.org/officeDocument/2006/relationships/image" Target="../media/image3860.png"/><Relationship Id="rId43" Type="http://schemas.openxmlformats.org/officeDocument/2006/relationships/customXml" Target="../ink/ink570.xml"/><Relationship Id="rId64" Type="http://schemas.openxmlformats.org/officeDocument/2006/relationships/image" Target="../media/image407.png"/><Relationship Id="rId118" Type="http://schemas.openxmlformats.org/officeDocument/2006/relationships/image" Target="../media/image434.png"/><Relationship Id="rId139" Type="http://schemas.openxmlformats.org/officeDocument/2006/relationships/customXml" Target="../ink/ink618.xml"/><Relationship Id="rId85" Type="http://schemas.openxmlformats.org/officeDocument/2006/relationships/customXml" Target="../ink/ink591.xml"/><Relationship Id="rId150" Type="http://schemas.openxmlformats.org/officeDocument/2006/relationships/image" Target="../media/image450.png"/><Relationship Id="rId171" Type="http://schemas.openxmlformats.org/officeDocument/2006/relationships/customXml" Target="../ink/ink634.xml"/><Relationship Id="rId192" Type="http://schemas.openxmlformats.org/officeDocument/2006/relationships/image" Target="../media/image471.png"/><Relationship Id="rId12" Type="http://schemas.openxmlformats.org/officeDocument/2006/relationships/image" Target="../media/image3810.png"/><Relationship Id="rId33" Type="http://schemas.openxmlformats.org/officeDocument/2006/relationships/customXml" Target="../ink/ink565.xml"/><Relationship Id="rId108" Type="http://schemas.openxmlformats.org/officeDocument/2006/relationships/image" Target="../media/image429.png"/><Relationship Id="rId129" Type="http://schemas.openxmlformats.org/officeDocument/2006/relationships/customXml" Target="../ink/ink613.xml"/><Relationship Id="rId54" Type="http://schemas.openxmlformats.org/officeDocument/2006/relationships/image" Target="../media/image402.png"/><Relationship Id="rId75" Type="http://schemas.openxmlformats.org/officeDocument/2006/relationships/customXml" Target="../ink/ink586.xml"/><Relationship Id="rId96" Type="http://schemas.openxmlformats.org/officeDocument/2006/relationships/image" Target="../media/image423.png"/><Relationship Id="rId140" Type="http://schemas.openxmlformats.org/officeDocument/2006/relationships/image" Target="../media/image445.png"/><Relationship Id="rId161" Type="http://schemas.openxmlformats.org/officeDocument/2006/relationships/customXml" Target="../ink/ink629.xml"/><Relationship Id="rId182" Type="http://schemas.openxmlformats.org/officeDocument/2006/relationships/image" Target="../media/image466.png"/><Relationship Id="rId6" Type="http://schemas.openxmlformats.org/officeDocument/2006/relationships/image" Target="../media/image3780.png"/><Relationship Id="rId23" Type="http://schemas.openxmlformats.org/officeDocument/2006/relationships/customXml" Target="../ink/ink560.xml"/><Relationship Id="rId119" Type="http://schemas.openxmlformats.org/officeDocument/2006/relationships/customXml" Target="../ink/ink608.xml"/><Relationship Id="rId44" Type="http://schemas.openxmlformats.org/officeDocument/2006/relationships/image" Target="../media/image397.png"/><Relationship Id="rId65" Type="http://schemas.openxmlformats.org/officeDocument/2006/relationships/customXml" Target="../ink/ink581.xml"/><Relationship Id="rId86" Type="http://schemas.openxmlformats.org/officeDocument/2006/relationships/image" Target="../media/image418.png"/><Relationship Id="rId130" Type="http://schemas.openxmlformats.org/officeDocument/2006/relationships/image" Target="../media/image440.png"/><Relationship Id="rId151" Type="http://schemas.openxmlformats.org/officeDocument/2006/relationships/customXml" Target="../ink/ink624.xml"/><Relationship Id="rId172" Type="http://schemas.openxmlformats.org/officeDocument/2006/relationships/image" Target="../media/image461.png"/><Relationship Id="rId193" Type="http://schemas.openxmlformats.org/officeDocument/2006/relationships/customXml" Target="../ink/ink645.xml"/><Relationship Id="rId13" Type="http://schemas.openxmlformats.org/officeDocument/2006/relationships/customXml" Target="../ink/ink555.xml"/><Relationship Id="rId109" Type="http://schemas.openxmlformats.org/officeDocument/2006/relationships/customXml" Target="../ink/ink603.xml"/><Relationship Id="rId34" Type="http://schemas.openxmlformats.org/officeDocument/2006/relationships/image" Target="../media/image392.png"/><Relationship Id="rId50" Type="http://schemas.openxmlformats.org/officeDocument/2006/relationships/image" Target="../media/image400.png"/><Relationship Id="rId55" Type="http://schemas.openxmlformats.org/officeDocument/2006/relationships/customXml" Target="../ink/ink576.xml"/><Relationship Id="rId76" Type="http://schemas.openxmlformats.org/officeDocument/2006/relationships/image" Target="../media/image413.png"/><Relationship Id="rId97" Type="http://schemas.openxmlformats.org/officeDocument/2006/relationships/customXml" Target="../ink/ink597.xml"/><Relationship Id="rId104" Type="http://schemas.openxmlformats.org/officeDocument/2006/relationships/image" Target="../media/image427.png"/><Relationship Id="rId120" Type="http://schemas.openxmlformats.org/officeDocument/2006/relationships/image" Target="../media/image435.png"/><Relationship Id="rId125" Type="http://schemas.openxmlformats.org/officeDocument/2006/relationships/customXml" Target="../ink/ink611.xml"/><Relationship Id="rId141" Type="http://schemas.openxmlformats.org/officeDocument/2006/relationships/customXml" Target="../ink/ink619.xml"/><Relationship Id="rId146" Type="http://schemas.openxmlformats.org/officeDocument/2006/relationships/image" Target="../media/image448.png"/><Relationship Id="rId167" Type="http://schemas.openxmlformats.org/officeDocument/2006/relationships/customXml" Target="../ink/ink632.xml"/><Relationship Id="rId188" Type="http://schemas.openxmlformats.org/officeDocument/2006/relationships/image" Target="../media/image469.png"/><Relationship Id="rId7" Type="http://schemas.openxmlformats.org/officeDocument/2006/relationships/customXml" Target="../ink/ink552.xml"/><Relationship Id="rId71" Type="http://schemas.openxmlformats.org/officeDocument/2006/relationships/customXml" Target="../ink/ink584.xml"/><Relationship Id="rId92" Type="http://schemas.openxmlformats.org/officeDocument/2006/relationships/image" Target="../media/image421.png"/><Relationship Id="rId162" Type="http://schemas.openxmlformats.org/officeDocument/2006/relationships/image" Target="../media/image456.png"/><Relationship Id="rId183" Type="http://schemas.openxmlformats.org/officeDocument/2006/relationships/customXml" Target="../ink/ink640.xml"/><Relationship Id="rId2" Type="http://schemas.openxmlformats.org/officeDocument/2006/relationships/image" Target="../media/image388.png"/><Relationship Id="rId29" Type="http://schemas.openxmlformats.org/officeDocument/2006/relationships/customXml" Target="../ink/ink563.xml"/><Relationship Id="rId24" Type="http://schemas.openxmlformats.org/officeDocument/2006/relationships/image" Target="../media/image3870.png"/><Relationship Id="rId40" Type="http://schemas.openxmlformats.org/officeDocument/2006/relationships/image" Target="../media/image395.png"/><Relationship Id="rId45" Type="http://schemas.openxmlformats.org/officeDocument/2006/relationships/customXml" Target="../ink/ink571.xml"/><Relationship Id="rId66" Type="http://schemas.openxmlformats.org/officeDocument/2006/relationships/image" Target="../media/image408.png"/><Relationship Id="rId87" Type="http://schemas.openxmlformats.org/officeDocument/2006/relationships/customXml" Target="../ink/ink592.xml"/><Relationship Id="rId110" Type="http://schemas.openxmlformats.org/officeDocument/2006/relationships/image" Target="../media/image430.png"/><Relationship Id="rId115" Type="http://schemas.openxmlformats.org/officeDocument/2006/relationships/customXml" Target="../ink/ink606.xml"/><Relationship Id="rId131" Type="http://schemas.openxmlformats.org/officeDocument/2006/relationships/customXml" Target="../ink/ink614.xml"/><Relationship Id="rId136" Type="http://schemas.openxmlformats.org/officeDocument/2006/relationships/image" Target="../media/image443.png"/><Relationship Id="rId157" Type="http://schemas.openxmlformats.org/officeDocument/2006/relationships/customXml" Target="../ink/ink627.xml"/><Relationship Id="rId178" Type="http://schemas.openxmlformats.org/officeDocument/2006/relationships/image" Target="../media/image464.png"/><Relationship Id="rId61" Type="http://schemas.openxmlformats.org/officeDocument/2006/relationships/customXml" Target="../ink/ink579.xml"/><Relationship Id="rId82" Type="http://schemas.openxmlformats.org/officeDocument/2006/relationships/image" Target="../media/image416.png"/><Relationship Id="rId152" Type="http://schemas.openxmlformats.org/officeDocument/2006/relationships/image" Target="../media/image451.png"/><Relationship Id="rId173" Type="http://schemas.openxmlformats.org/officeDocument/2006/relationships/customXml" Target="../ink/ink635.xml"/><Relationship Id="rId194" Type="http://schemas.openxmlformats.org/officeDocument/2006/relationships/image" Target="../media/image472.png"/><Relationship Id="rId19" Type="http://schemas.openxmlformats.org/officeDocument/2006/relationships/customXml" Target="../ink/ink558.xml"/><Relationship Id="rId14" Type="http://schemas.openxmlformats.org/officeDocument/2006/relationships/image" Target="../media/image3820.png"/><Relationship Id="rId30" Type="http://schemas.openxmlformats.org/officeDocument/2006/relationships/image" Target="../media/image390.png"/><Relationship Id="rId35" Type="http://schemas.openxmlformats.org/officeDocument/2006/relationships/customXml" Target="../ink/ink566.xml"/><Relationship Id="rId56" Type="http://schemas.openxmlformats.org/officeDocument/2006/relationships/image" Target="../media/image403.png"/><Relationship Id="rId77" Type="http://schemas.openxmlformats.org/officeDocument/2006/relationships/customXml" Target="../ink/ink587.xml"/><Relationship Id="rId100" Type="http://schemas.openxmlformats.org/officeDocument/2006/relationships/image" Target="../media/image425.png"/><Relationship Id="rId105" Type="http://schemas.openxmlformats.org/officeDocument/2006/relationships/customXml" Target="../ink/ink601.xml"/><Relationship Id="rId126" Type="http://schemas.openxmlformats.org/officeDocument/2006/relationships/image" Target="../media/image438.png"/><Relationship Id="rId147" Type="http://schemas.openxmlformats.org/officeDocument/2006/relationships/customXml" Target="../ink/ink622.xml"/><Relationship Id="rId168" Type="http://schemas.openxmlformats.org/officeDocument/2006/relationships/image" Target="../media/image459.png"/><Relationship Id="rId8" Type="http://schemas.openxmlformats.org/officeDocument/2006/relationships/image" Target="../media/image3790.png"/><Relationship Id="rId51" Type="http://schemas.openxmlformats.org/officeDocument/2006/relationships/customXml" Target="../ink/ink574.xml"/><Relationship Id="rId72" Type="http://schemas.openxmlformats.org/officeDocument/2006/relationships/image" Target="../media/image411.png"/><Relationship Id="rId93" Type="http://schemas.openxmlformats.org/officeDocument/2006/relationships/customXml" Target="../ink/ink595.xml"/><Relationship Id="rId98" Type="http://schemas.openxmlformats.org/officeDocument/2006/relationships/image" Target="../media/image424.png"/><Relationship Id="rId121" Type="http://schemas.openxmlformats.org/officeDocument/2006/relationships/customXml" Target="../ink/ink609.xml"/><Relationship Id="rId142" Type="http://schemas.openxmlformats.org/officeDocument/2006/relationships/image" Target="../media/image446.png"/><Relationship Id="rId163" Type="http://schemas.openxmlformats.org/officeDocument/2006/relationships/customXml" Target="../ink/ink630.xml"/><Relationship Id="rId184" Type="http://schemas.openxmlformats.org/officeDocument/2006/relationships/image" Target="../media/image467.png"/><Relationship Id="rId189" Type="http://schemas.openxmlformats.org/officeDocument/2006/relationships/customXml" Target="../ink/ink643.xml"/><Relationship Id="rId3" Type="http://schemas.openxmlformats.org/officeDocument/2006/relationships/customXml" Target="../ink/ink550.xml"/><Relationship Id="rId25" Type="http://schemas.openxmlformats.org/officeDocument/2006/relationships/customXml" Target="../ink/ink561.xml"/><Relationship Id="rId46" Type="http://schemas.openxmlformats.org/officeDocument/2006/relationships/image" Target="../media/image398.png"/><Relationship Id="rId67" Type="http://schemas.openxmlformats.org/officeDocument/2006/relationships/customXml" Target="../ink/ink582.xml"/><Relationship Id="rId116" Type="http://schemas.openxmlformats.org/officeDocument/2006/relationships/image" Target="../media/image433.png"/><Relationship Id="rId137" Type="http://schemas.openxmlformats.org/officeDocument/2006/relationships/customXml" Target="../ink/ink617.xml"/><Relationship Id="rId158" Type="http://schemas.openxmlformats.org/officeDocument/2006/relationships/image" Target="../media/image454.png"/><Relationship Id="rId20" Type="http://schemas.openxmlformats.org/officeDocument/2006/relationships/image" Target="../media/image3850.png"/><Relationship Id="rId41" Type="http://schemas.openxmlformats.org/officeDocument/2006/relationships/customXml" Target="../ink/ink569.xml"/><Relationship Id="rId62" Type="http://schemas.openxmlformats.org/officeDocument/2006/relationships/image" Target="../media/image406.png"/><Relationship Id="rId83" Type="http://schemas.openxmlformats.org/officeDocument/2006/relationships/customXml" Target="../ink/ink590.xml"/><Relationship Id="rId88" Type="http://schemas.openxmlformats.org/officeDocument/2006/relationships/image" Target="../media/image419.png"/><Relationship Id="rId111" Type="http://schemas.openxmlformats.org/officeDocument/2006/relationships/customXml" Target="../ink/ink604.xml"/><Relationship Id="rId132" Type="http://schemas.openxmlformats.org/officeDocument/2006/relationships/image" Target="../media/image441.png"/><Relationship Id="rId153" Type="http://schemas.openxmlformats.org/officeDocument/2006/relationships/customXml" Target="../ink/ink625.xml"/><Relationship Id="rId174" Type="http://schemas.openxmlformats.org/officeDocument/2006/relationships/image" Target="../media/image462.png"/><Relationship Id="rId179" Type="http://schemas.openxmlformats.org/officeDocument/2006/relationships/customXml" Target="../ink/ink638.xml"/><Relationship Id="rId195" Type="http://schemas.openxmlformats.org/officeDocument/2006/relationships/customXml" Target="../ink/ink646.xml"/><Relationship Id="rId190" Type="http://schemas.openxmlformats.org/officeDocument/2006/relationships/image" Target="../media/image470.png"/><Relationship Id="rId15" Type="http://schemas.openxmlformats.org/officeDocument/2006/relationships/customXml" Target="../ink/ink556.xml"/><Relationship Id="rId36" Type="http://schemas.openxmlformats.org/officeDocument/2006/relationships/image" Target="../media/image393.png"/><Relationship Id="rId57" Type="http://schemas.openxmlformats.org/officeDocument/2006/relationships/customXml" Target="../ink/ink577.xml"/><Relationship Id="rId106" Type="http://schemas.openxmlformats.org/officeDocument/2006/relationships/image" Target="../media/image428.png"/><Relationship Id="rId127" Type="http://schemas.openxmlformats.org/officeDocument/2006/relationships/customXml" Target="../ink/ink612.xml"/><Relationship Id="rId10" Type="http://schemas.openxmlformats.org/officeDocument/2006/relationships/image" Target="../media/image3800.png"/><Relationship Id="rId31" Type="http://schemas.openxmlformats.org/officeDocument/2006/relationships/customXml" Target="../ink/ink564.xml"/><Relationship Id="rId52" Type="http://schemas.openxmlformats.org/officeDocument/2006/relationships/image" Target="../media/image401.png"/><Relationship Id="rId73" Type="http://schemas.openxmlformats.org/officeDocument/2006/relationships/customXml" Target="../ink/ink585.xml"/><Relationship Id="rId78" Type="http://schemas.openxmlformats.org/officeDocument/2006/relationships/image" Target="../media/image414.png"/><Relationship Id="rId94" Type="http://schemas.openxmlformats.org/officeDocument/2006/relationships/image" Target="../media/image422.png"/><Relationship Id="rId99" Type="http://schemas.openxmlformats.org/officeDocument/2006/relationships/customXml" Target="../ink/ink598.xml"/><Relationship Id="rId101" Type="http://schemas.openxmlformats.org/officeDocument/2006/relationships/customXml" Target="../ink/ink599.xml"/><Relationship Id="rId122" Type="http://schemas.openxmlformats.org/officeDocument/2006/relationships/image" Target="../media/image436.png"/><Relationship Id="rId143" Type="http://schemas.openxmlformats.org/officeDocument/2006/relationships/customXml" Target="../ink/ink620.xml"/><Relationship Id="rId148" Type="http://schemas.openxmlformats.org/officeDocument/2006/relationships/image" Target="../media/image449.png"/><Relationship Id="rId164" Type="http://schemas.openxmlformats.org/officeDocument/2006/relationships/image" Target="../media/image457.png"/><Relationship Id="rId169" Type="http://schemas.openxmlformats.org/officeDocument/2006/relationships/customXml" Target="../ink/ink633.xml"/><Relationship Id="rId185" Type="http://schemas.openxmlformats.org/officeDocument/2006/relationships/customXml" Target="../ink/ink641.xml"/><Relationship Id="rId4" Type="http://schemas.openxmlformats.org/officeDocument/2006/relationships/image" Target="../media/image3770.png"/><Relationship Id="rId9" Type="http://schemas.openxmlformats.org/officeDocument/2006/relationships/customXml" Target="../ink/ink553.xml"/><Relationship Id="rId180" Type="http://schemas.openxmlformats.org/officeDocument/2006/relationships/image" Target="../media/image465.png"/><Relationship Id="rId26" Type="http://schemas.openxmlformats.org/officeDocument/2006/relationships/image" Target="../media/image3880.png"/><Relationship Id="rId47" Type="http://schemas.openxmlformats.org/officeDocument/2006/relationships/customXml" Target="../ink/ink572.xml"/><Relationship Id="rId68" Type="http://schemas.openxmlformats.org/officeDocument/2006/relationships/image" Target="../media/image409.png"/><Relationship Id="rId89" Type="http://schemas.openxmlformats.org/officeDocument/2006/relationships/customXml" Target="../ink/ink593.xml"/><Relationship Id="rId112" Type="http://schemas.openxmlformats.org/officeDocument/2006/relationships/image" Target="../media/image431.png"/><Relationship Id="rId133" Type="http://schemas.openxmlformats.org/officeDocument/2006/relationships/customXml" Target="../ink/ink615.xml"/><Relationship Id="rId154" Type="http://schemas.openxmlformats.org/officeDocument/2006/relationships/image" Target="../media/image452.png"/><Relationship Id="rId175" Type="http://schemas.openxmlformats.org/officeDocument/2006/relationships/customXml" Target="../ink/ink636.xml"/><Relationship Id="rId196" Type="http://schemas.openxmlformats.org/officeDocument/2006/relationships/image" Target="../media/image473.png"/><Relationship Id="rId16" Type="http://schemas.openxmlformats.org/officeDocument/2006/relationships/image" Target="../media/image3830.png"/><Relationship Id="rId37" Type="http://schemas.openxmlformats.org/officeDocument/2006/relationships/customXml" Target="../ink/ink567.xml"/><Relationship Id="rId58" Type="http://schemas.openxmlformats.org/officeDocument/2006/relationships/image" Target="../media/image404.png"/><Relationship Id="rId79" Type="http://schemas.openxmlformats.org/officeDocument/2006/relationships/customXml" Target="../ink/ink588.xml"/><Relationship Id="rId102" Type="http://schemas.openxmlformats.org/officeDocument/2006/relationships/image" Target="../media/image426.png"/><Relationship Id="rId123" Type="http://schemas.openxmlformats.org/officeDocument/2006/relationships/customXml" Target="../ink/ink610.xml"/><Relationship Id="rId144" Type="http://schemas.openxmlformats.org/officeDocument/2006/relationships/image" Target="../media/image447.png"/><Relationship Id="rId90" Type="http://schemas.openxmlformats.org/officeDocument/2006/relationships/image" Target="../media/image420.png"/><Relationship Id="rId165" Type="http://schemas.openxmlformats.org/officeDocument/2006/relationships/customXml" Target="../ink/ink631.xml"/><Relationship Id="rId186" Type="http://schemas.openxmlformats.org/officeDocument/2006/relationships/image" Target="../media/image468.png"/><Relationship Id="rId27" Type="http://schemas.openxmlformats.org/officeDocument/2006/relationships/customXml" Target="../ink/ink562.xml"/><Relationship Id="rId48" Type="http://schemas.openxmlformats.org/officeDocument/2006/relationships/image" Target="../media/image399.png"/><Relationship Id="rId69" Type="http://schemas.openxmlformats.org/officeDocument/2006/relationships/customXml" Target="../ink/ink583.xml"/><Relationship Id="rId113" Type="http://schemas.openxmlformats.org/officeDocument/2006/relationships/customXml" Target="../ink/ink605.xml"/><Relationship Id="rId134" Type="http://schemas.openxmlformats.org/officeDocument/2006/relationships/image" Target="../media/image442.png"/><Relationship Id="rId80" Type="http://schemas.openxmlformats.org/officeDocument/2006/relationships/image" Target="../media/image415.png"/><Relationship Id="rId155" Type="http://schemas.openxmlformats.org/officeDocument/2006/relationships/customXml" Target="../ink/ink626.xml"/><Relationship Id="rId176" Type="http://schemas.openxmlformats.org/officeDocument/2006/relationships/image" Target="../media/image463.png"/><Relationship Id="rId17" Type="http://schemas.openxmlformats.org/officeDocument/2006/relationships/customXml" Target="../ink/ink557.xml"/><Relationship Id="rId38" Type="http://schemas.openxmlformats.org/officeDocument/2006/relationships/image" Target="../media/image394.png"/><Relationship Id="rId59" Type="http://schemas.openxmlformats.org/officeDocument/2006/relationships/customXml" Target="../ink/ink578.xml"/><Relationship Id="rId103" Type="http://schemas.openxmlformats.org/officeDocument/2006/relationships/customXml" Target="../ink/ink600.xml"/><Relationship Id="rId124" Type="http://schemas.openxmlformats.org/officeDocument/2006/relationships/image" Target="../media/image437.png"/><Relationship Id="rId70" Type="http://schemas.openxmlformats.org/officeDocument/2006/relationships/image" Target="../media/image410.png"/><Relationship Id="rId91" Type="http://schemas.openxmlformats.org/officeDocument/2006/relationships/customXml" Target="../ink/ink594.xml"/><Relationship Id="rId145" Type="http://schemas.openxmlformats.org/officeDocument/2006/relationships/customXml" Target="../ink/ink621.xml"/><Relationship Id="rId166" Type="http://schemas.openxmlformats.org/officeDocument/2006/relationships/image" Target="../media/image458.png"/><Relationship Id="rId187" Type="http://schemas.openxmlformats.org/officeDocument/2006/relationships/customXml" Target="../ink/ink642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389.png"/><Relationship Id="rId49" Type="http://schemas.openxmlformats.org/officeDocument/2006/relationships/customXml" Target="../ink/ink573.xml"/><Relationship Id="rId114" Type="http://schemas.openxmlformats.org/officeDocument/2006/relationships/image" Target="../media/image432.png"/><Relationship Id="rId60" Type="http://schemas.openxmlformats.org/officeDocument/2006/relationships/image" Target="../media/image405.png"/><Relationship Id="rId81" Type="http://schemas.openxmlformats.org/officeDocument/2006/relationships/customXml" Target="../ink/ink589.xml"/><Relationship Id="rId135" Type="http://schemas.openxmlformats.org/officeDocument/2006/relationships/customXml" Target="../ink/ink616.xml"/><Relationship Id="rId156" Type="http://schemas.openxmlformats.org/officeDocument/2006/relationships/image" Target="../media/image453.png"/><Relationship Id="rId177" Type="http://schemas.openxmlformats.org/officeDocument/2006/relationships/customXml" Target="../ink/ink637.xml"/><Relationship Id="rId18" Type="http://schemas.openxmlformats.org/officeDocument/2006/relationships/image" Target="../media/image3840.png"/><Relationship Id="rId39" Type="http://schemas.openxmlformats.org/officeDocument/2006/relationships/customXml" Target="../ink/ink56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4.xml"/><Relationship Id="rId21" Type="http://schemas.openxmlformats.org/officeDocument/2006/relationships/customXml" Target="../ink/ink656.xml"/><Relationship Id="rId42" Type="http://schemas.openxmlformats.org/officeDocument/2006/relationships/image" Target="../media/image493.png"/><Relationship Id="rId63" Type="http://schemas.openxmlformats.org/officeDocument/2006/relationships/customXml" Target="../ink/ink677.xml"/><Relationship Id="rId84" Type="http://schemas.openxmlformats.org/officeDocument/2006/relationships/image" Target="../media/image513.png"/><Relationship Id="rId138" Type="http://schemas.openxmlformats.org/officeDocument/2006/relationships/image" Target="../media/image540.png"/><Relationship Id="rId159" Type="http://schemas.openxmlformats.org/officeDocument/2006/relationships/customXml" Target="../ink/ink725.xml"/><Relationship Id="rId170" Type="http://schemas.openxmlformats.org/officeDocument/2006/relationships/image" Target="../media/image556.png"/><Relationship Id="rId191" Type="http://schemas.openxmlformats.org/officeDocument/2006/relationships/customXml" Target="../ink/ink741.xml"/><Relationship Id="rId205" Type="http://schemas.openxmlformats.org/officeDocument/2006/relationships/customXml" Target="../ink/ink748.xml"/><Relationship Id="rId226" Type="http://schemas.openxmlformats.org/officeDocument/2006/relationships/image" Target="../media/image584.png"/><Relationship Id="rId107" Type="http://schemas.openxmlformats.org/officeDocument/2006/relationships/customXml" Target="../ink/ink699.xml"/><Relationship Id="rId11" Type="http://schemas.openxmlformats.org/officeDocument/2006/relationships/customXml" Target="../ink/ink651.xml"/><Relationship Id="rId32" Type="http://schemas.openxmlformats.org/officeDocument/2006/relationships/image" Target="../media/image488.png"/><Relationship Id="rId53" Type="http://schemas.openxmlformats.org/officeDocument/2006/relationships/customXml" Target="../ink/ink672.xml"/><Relationship Id="rId74" Type="http://schemas.openxmlformats.org/officeDocument/2006/relationships/image" Target="../media/image508.png"/><Relationship Id="rId128" Type="http://schemas.openxmlformats.org/officeDocument/2006/relationships/image" Target="../media/image535.png"/><Relationship Id="rId149" Type="http://schemas.openxmlformats.org/officeDocument/2006/relationships/customXml" Target="../ink/ink720.xml"/><Relationship Id="rId5" Type="http://schemas.openxmlformats.org/officeDocument/2006/relationships/customXml" Target="../ink/ink648.xml"/><Relationship Id="rId95" Type="http://schemas.openxmlformats.org/officeDocument/2006/relationships/customXml" Target="../ink/ink693.xml"/><Relationship Id="rId160" Type="http://schemas.openxmlformats.org/officeDocument/2006/relationships/image" Target="../media/image551.png"/><Relationship Id="rId181" Type="http://schemas.openxmlformats.org/officeDocument/2006/relationships/customXml" Target="../ink/ink736.xml"/><Relationship Id="rId216" Type="http://schemas.openxmlformats.org/officeDocument/2006/relationships/image" Target="../media/image579.png"/><Relationship Id="rId237" Type="http://schemas.openxmlformats.org/officeDocument/2006/relationships/customXml" Target="../ink/ink764.xml"/><Relationship Id="rId22" Type="http://schemas.openxmlformats.org/officeDocument/2006/relationships/image" Target="../media/image483.png"/><Relationship Id="rId43" Type="http://schemas.openxmlformats.org/officeDocument/2006/relationships/customXml" Target="../ink/ink667.xml"/><Relationship Id="rId64" Type="http://schemas.openxmlformats.org/officeDocument/2006/relationships/image" Target="../media/image504.png"/><Relationship Id="rId118" Type="http://schemas.openxmlformats.org/officeDocument/2006/relationships/image" Target="../media/image530.png"/><Relationship Id="rId139" Type="http://schemas.openxmlformats.org/officeDocument/2006/relationships/customXml" Target="../ink/ink715.xml"/><Relationship Id="rId85" Type="http://schemas.openxmlformats.org/officeDocument/2006/relationships/customXml" Target="../ink/ink688.xml"/><Relationship Id="rId150" Type="http://schemas.openxmlformats.org/officeDocument/2006/relationships/image" Target="../media/image546.png"/><Relationship Id="rId171" Type="http://schemas.openxmlformats.org/officeDocument/2006/relationships/customXml" Target="../ink/ink731.xml"/><Relationship Id="rId192" Type="http://schemas.openxmlformats.org/officeDocument/2006/relationships/image" Target="../media/image567.png"/><Relationship Id="rId206" Type="http://schemas.openxmlformats.org/officeDocument/2006/relationships/image" Target="../media/image574.png"/><Relationship Id="rId227" Type="http://schemas.openxmlformats.org/officeDocument/2006/relationships/customXml" Target="../ink/ink759.xml"/><Relationship Id="rId12" Type="http://schemas.openxmlformats.org/officeDocument/2006/relationships/image" Target="../media/image478.png"/><Relationship Id="rId33" Type="http://schemas.openxmlformats.org/officeDocument/2006/relationships/customXml" Target="../ink/ink662.xml"/><Relationship Id="rId108" Type="http://schemas.openxmlformats.org/officeDocument/2006/relationships/image" Target="../media/image525.png"/><Relationship Id="rId129" Type="http://schemas.openxmlformats.org/officeDocument/2006/relationships/customXml" Target="../ink/ink710.xml"/><Relationship Id="rId54" Type="http://schemas.openxmlformats.org/officeDocument/2006/relationships/image" Target="../media/image499.png"/><Relationship Id="rId75" Type="http://schemas.openxmlformats.org/officeDocument/2006/relationships/customXml" Target="../ink/ink683.xml"/><Relationship Id="rId96" Type="http://schemas.openxmlformats.org/officeDocument/2006/relationships/image" Target="../media/image519.png"/><Relationship Id="rId140" Type="http://schemas.openxmlformats.org/officeDocument/2006/relationships/image" Target="../media/image541.png"/><Relationship Id="rId161" Type="http://schemas.openxmlformats.org/officeDocument/2006/relationships/customXml" Target="../ink/ink726.xml"/><Relationship Id="rId182" Type="http://schemas.openxmlformats.org/officeDocument/2006/relationships/image" Target="../media/image562.png"/><Relationship Id="rId217" Type="http://schemas.openxmlformats.org/officeDocument/2006/relationships/customXml" Target="../ink/ink754.xml"/><Relationship Id="rId6" Type="http://schemas.openxmlformats.org/officeDocument/2006/relationships/image" Target="../media/image475.png"/><Relationship Id="rId238" Type="http://schemas.openxmlformats.org/officeDocument/2006/relationships/image" Target="../media/image590.png"/><Relationship Id="rId23" Type="http://schemas.openxmlformats.org/officeDocument/2006/relationships/customXml" Target="../ink/ink657.xml"/><Relationship Id="rId119" Type="http://schemas.openxmlformats.org/officeDocument/2006/relationships/customXml" Target="../ink/ink705.xml"/><Relationship Id="rId44" Type="http://schemas.openxmlformats.org/officeDocument/2006/relationships/image" Target="../media/image494.png"/><Relationship Id="rId65" Type="http://schemas.openxmlformats.org/officeDocument/2006/relationships/customXml" Target="../ink/ink678.xml"/><Relationship Id="rId86" Type="http://schemas.openxmlformats.org/officeDocument/2006/relationships/image" Target="../media/image514.png"/><Relationship Id="rId130" Type="http://schemas.openxmlformats.org/officeDocument/2006/relationships/image" Target="../media/image536.png"/><Relationship Id="rId151" Type="http://schemas.openxmlformats.org/officeDocument/2006/relationships/customXml" Target="../ink/ink721.xml"/><Relationship Id="rId172" Type="http://schemas.openxmlformats.org/officeDocument/2006/relationships/image" Target="../media/image557.png"/><Relationship Id="rId193" Type="http://schemas.openxmlformats.org/officeDocument/2006/relationships/customXml" Target="../ink/ink742.xml"/><Relationship Id="rId207" Type="http://schemas.openxmlformats.org/officeDocument/2006/relationships/customXml" Target="../ink/ink749.xml"/><Relationship Id="rId228" Type="http://schemas.openxmlformats.org/officeDocument/2006/relationships/image" Target="../media/image585.png"/><Relationship Id="rId13" Type="http://schemas.openxmlformats.org/officeDocument/2006/relationships/customXml" Target="../ink/ink652.xml"/><Relationship Id="rId109" Type="http://schemas.openxmlformats.org/officeDocument/2006/relationships/customXml" Target="../ink/ink700.xml"/><Relationship Id="rId34" Type="http://schemas.openxmlformats.org/officeDocument/2006/relationships/image" Target="../media/image489.png"/><Relationship Id="rId55" Type="http://schemas.openxmlformats.org/officeDocument/2006/relationships/customXml" Target="../ink/ink673.xml"/><Relationship Id="rId76" Type="http://schemas.openxmlformats.org/officeDocument/2006/relationships/image" Target="../media/image509.png"/><Relationship Id="rId97" Type="http://schemas.openxmlformats.org/officeDocument/2006/relationships/customXml" Target="../ink/ink694.xml"/><Relationship Id="rId120" Type="http://schemas.openxmlformats.org/officeDocument/2006/relationships/image" Target="../media/image531.png"/><Relationship Id="rId141" Type="http://schemas.openxmlformats.org/officeDocument/2006/relationships/customXml" Target="../ink/ink716.xml"/><Relationship Id="rId7" Type="http://schemas.openxmlformats.org/officeDocument/2006/relationships/customXml" Target="../ink/ink649.xml"/><Relationship Id="rId162" Type="http://schemas.openxmlformats.org/officeDocument/2006/relationships/image" Target="../media/image552.png"/><Relationship Id="rId183" Type="http://schemas.openxmlformats.org/officeDocument/2006/relationships/customXml" Target="../ink/ink737.xml"/><Relationship Id="rId218" Type="http://schemas.openxmlformats.org/officeDocument/2006/relationships/image" Target="../media/image580.png"/><Relationship Id="rId239" Type="http://schemas.openxmlformats.org/officeDocument/2006/relationships/customXml" Target="../ink/ink765.xml"/><Relationship Id="rId24" Type="http://schemas.openxmlformats.org/officeDocument/2006/relationships/image" Target="../media/image484.png"/><Relationship Id="rId45" Type="http://schemas.openxmlformats.org/officeDocument/2006/relationships/customXml" Target="../ink/ink668.xml"/><Relationship Id="rId66" Type="http://schemas.openxmlformats.org/officeDocument/2006/relationships/image" Target="../media/image272.png"/><Relationship Id="rId87" Type="http://schemas.openxmlformats.org/officeDocument/2006/relationships/customXml" Target="../ink/ink689.xml"/><Relationship Id="rId110" Type="http://schemas.openxmlformats.org/officeDocument/2006/relationships/image" Target="../media/image526.png"/><Relationship Id="rId131" Type="http://schemas.openxmlformats.org/officeDocument/2006/relationships/customXml" Target="../ink/ink711.xml"/><Relationship Id="rId152" Type="http://schemas.openxmlformats.org/officeDocument/2006/relationships/image" Target="../media/image547.png"/><Relationship Id="rId173" Type="http://schemas.openxmlformats.org/officeDocument/2006/relationships/customXml" Target="../ink/ink732.xml"/><Relationship Id="rId194" Type="http://schemas.openxmlformats.org/officeDocument/2006/relationships/image" Target="../media/image568.png"/><Relationship Id="rId208" Type="http://schemas.openxmlformats.org/officeDocument/2006/relationships/image" Target="../media/image575.png"/><Relationship Id="rId229" Type="http://schemas.openxmlformats.org/officeDocument/2006/relationships/customXml" Target="../ink/ink760.xml"/><Relationship Id="rId240" Type="http://schemas.openxmlformats.org/officeDocument/2006/relationships/image" Target="../media/image591.png"/><Relationship Id="rId14" Type="http://schemas.openxmlformats.org/officeDocument/2006/relationships/image" Target="../media/image479.png"/><Relationship Id="rId35" Type="http://schemas.openxmlformats.org/officeDocument/2006/relationships/customXml" Target="../ink/ink663.xml"/><Relationship Id="rId56" Type="http://schemas.openxmlformats.org/officeDocument/2006/relationships/image" Target="../media/image500.png"/><Relationship Id="rId77" Type="http://schemas.openxmlformats.org/officeDocument/2006/relationships/customXml" Target="../ink/ink684.xml"/><Relationship Id="rId100" Type="http://schemas.openxmlformats.org/officeDocument/2006/relationships/image" Target="../media/image521.png"/><Relationship Id="rId8" Type="http://schemas.openxmlformats.org/officeDocument/2006/relationships/image" Target="../media/image476.png"/><Relationship Id="rId98" Type="http://schemas.openxmlformats.org/officeDocument/2006/relationships/image" Target="../media/image520.png"/><Relationship Id="rId121" Type="http://schemas.openxmlformats.org/officeDocument/2006/relationships/customXml" Target="../ink/ink706.xml"/><Relationship Id="rId142" Type="http://schemas.openxmlformats.org/officeDocument/2006/relationships/image" Target="../media/image542.png"/><Relationship Id="rId163" Type="http://schemas.openxmlformats.org/officeDocument/2006/relationships/customXml" Target="../ink/ink727.xml"/><Relationship Id="rId184" Type="http://schemas.openxmlformats.org/officeDocument/2006/relationships/image" Target="../media/image563.png"/><Relationship Id="rId219" Type="http://schemas.openxmlformats.org/officeDocument/2006/relationships/customXml" Target="../ink/ink755.xml"/><Relationship Id="rId230" Type="http://schemas.openxmlformats.org/officeDocument/2006/relationships/image" Target="../media/image586.png"/><Relationship Id="rId25" Type="http://schemas.openxmlformats.org/officeDocument/2006/relationships/customXml" Target="../ink/ink658.xml"/><Relationship Id="rId46" Type="http://schemas.openxmlformats.org/officeDocument/2006/relationships/image" Target="../media/image495.png"/><Relationship Id="rId67" Type="http://schemas.openxmlformats.org/officeDocument/2006/relationships/customXml" Target="../ink/ink679.xml"/><Relationship Id="rId88" Type="http://schemas.openxmlformats.org/officeDocument/2006/relationships/image" Target="../media/image515.png"/><Relationship Id="rId111" Type="http://schemas.openxmlformats.org/officeDocument/2006/relationships/customXml" Target="../ink/ink701.xml"/><Relationship Id="rId132" Type="http://schemas.openxmlformats.org/officeDocument/2006/relationships/image" Target="../media/image537.png"/><Relationship Id="rId153" Type="http://schemas.openxmlformats.org/officeDocument/2006/relationships/customXml" Target="../ink/ink722.xml"/><Relationship Id="rId174" Type="http://schemas.openxmlformats.org/officeDocument/2006/relationships/image" Target="../media/image558.png"/><Relationship Id="rId195" Type="http://schemas.openxmlformats.org/officeDocument/2006/relationships/customXml" Target="../ink/ink743.xml"/><Relationship Id="rId209" Type="http://schemas.openxmlformats.org/officeDocument/2006/relationships/customXml" Target="../ink/ink750.xml"/><Relationship Id="rId190" Type="http://schemas.openxmlformats.org/officeDocument/2006/relationships/image" Target="../media/image566.png"/><Relationship Id="rId204" Type="http://schemas.openxmlformats.org/officeDocument/2006/relationships/image" Target="../media/image573.png"/><Relationship Id="rId220" Type="http://schemas.openxmlformats.org/officeDocument/2006/relationships/image" Target="../media/image581.png"/><Relationship Id="rId225" Type="http://schemas.openxmlformats.org/officeDocument/2006/relationships/customXml" Target="../ink/ink758.xml"/><Relationship Id="rId15" Type="http://schemas.openxmlformats.org/officeDocument/2006/relationships/customXml" Target="../ink/ink653.xml"/><Relationship Id="rId36" Type="http://schemas.openxmlformats.org/officeDocument/2006/relationships/image" Target="../media/image490.png"/><Relationship Id="rId57" Type="http://schemas.openxmlformats.org/officeDocument/2006/relationships/customXml" Target="../ink/ink674.xml"/><Relationship Id="rId106" Type="http://schemas.openxmlformats.org/officeDocument/2006/relationships/image" Target="../media/image524.png"/><Relationship Id="rId127" Type="http://schemas.openxmlformats.org/officeDocument/2006/relationships/customXml" Target="../ink/ink709.xml"/><Relationship Id="rId10" Type="http://schemas.openxmlformats.org/officeDocument/2006/relationships/image" Target="../media/image477.png"/><Relationship Id="rId31" Type="http://schemas.openxmlformats.org/officeDocument/2006/relationships/customXml" Target="../ink/ink661.xml"/><Relationship Id="rId52" Type="http://schemas.openxmlformats.org/officeDocument/2006/relationships/image" Target="../media/image498.png"/><Relationship Id="rId73" Type="http://schemas.openxmlformats.org/officeDocument/2006/relationships/customXml" Target="../ink/ink682.xml"/><Relationship Id="rId78" Type="http://schemas.openxmlformats.org/officeDocument/2006/relationships/image" Target="../media/image510.png"/><Relationship Id="rId94" Type="http://schemas.openxmlformats.org/officeDocument/2006/relationships/image" Target="../media/image518.png"/><Relationship Id="rId99" Type="http://schemas.openxmlformats.org/officeDocument/2006/relationships/customXml" Target="../ink/ink695.xml"/><Relationship Id="rId101" Type="http://schemas.openxmlformats.org/officeDocument/2006/relationships/customXml" Target="../ink/ink696.xml"/><Relationship Id="rId122" Type="http://schemas.openxmlformats.org/officeDocument/2006/relationships/image" Target="../media/image532.png"/><Relationship Id="rId143" Type="http://schemas.openxmlformats.org/officeDocument/2006/relationships/customXml" Target="../ink/ink717.xml"/><Relationship Id="rId148" Type="http://schemas.openxmlformats.org/officeDocument/2006/relationships/image" Target="../media/image545.png"/><Relationship Id="rId164" Type="http://schemas.openxmlformats.org/officeDocument/2006/relationships/image" Target="../media/image553.png"/><Relationship Id="rId169" Type="http://schemas.openxmlformats.org/officeDocument/2006/relationships/customXml" Target="../ink/ink730.xml"/><Relationship Id="rId185" Type="http://schemas.openxmlformats.org/officeDocument/2006/relationships/customXml" Target="../ink/ink738.xml"/><Relationship Id="rId4" Type="http://schemas.openxmlformats.org/officeDocument/2006/relationships/image" Target="../media/image474.png"/><Relationship Id="rId9" Type="http://schemas.openxmlformats.org/officeDocument/2006/relationships/customXml" Target="../ink/ink650.xml"/><Relationship Id="rId180" Type="http://schemas.openxmlformats.org/officeDocument/2006/relationships/image" Target="../media/image561.png"/><Relationship Id="rId210" Type="http://schemas.openxmlformats.org/officeDocument/2006/relationships/image" Target="../media/image576.png"/><Relationship Id="rId215" Type="http://schemas.openxmlformats.org/officeDocument/2006/relationships/customXml" Target="../ink/ink753.xml"/><Relationship Id="rId236" Type="http://schemas.openxmlformats.org/officeDocument/2006/relationships/image" Target="../media/image589.png"/><Relationship Id="rId26" Type="http://schemas.openxmlformats.org/officeDocument/2006/relationships/image" Target="../media/image485.png"/><Relationship Id="rId231" Type="http://schemas.openxmlformats.org/officeDocument/2006/relationships/customXml" Target="../ink/ink761.xml"/><Relationship Id="rId47" Type="http://schemas.openxmlformats.org/officeDocument/2006/relationships/customXml" Target="../ink/ink669.xml"/><Relationship Id="rId68" Type="http://schemas.openxmlformats.org/officeDocument/2006/relationships/image" Target="../media/image505.png"/><Relationship Id="rId89" Type="http://schemas.openxmlformats.org/officeDocument/2006/relationships/customXml" Target="../ink/ink690.xml"/><Relationship Id="rId112" Type="http://schemas.openxmlformats.org/officeDocument/2006/relationships/image" Target="../media/image527.png"/><Relationship Id="rId133" Type="http://schemas.openxmlformats.org/officeDocument/2006/relationships/customXml" Target="../ink/ink712.xml"/><Relationship Id="rId154" Type="http://schemas.openxmlformats.org/officeDocument/2006/relationships/image" Target="../media/image548.png"/><Relationship Id="rId175" Type="http://schemas.openxmlformats.org/officeDocument/2006/relationships/customXml" Target="../ink/ink733.xml"/><Relationship Id="rId196" Type="http://schemas.openxmlformats.org/officeDocument/2006/relationships/image" Target="../media/image569.png"/><Relationship Id="rId200" Type="http://schemas.openxmlformats.org/officeDocument/2006/relationships/image" Target="../media/image571.png"/><Relationship Id="rId16" Type="http://schemas.openxmlformats.org/officeDocument/2006/relationships/image" Target="../media/image480.png"/><Relationship Id="rId221" Type="http://schemas.openxmlformats.org/officeDocument/2006/relationships/customXml" Target="../ink/ink756.xml"/><Relationship Id="rId37" Type="http://schemas.openxmlformats.org/officeDocument/2006/relationships/customXml" Target="../ink/ink664.xml"/><Relationship Id="rId58" Type="http://schemas.openxmlformats.org/officeDocument/2006/relationships/image" Target="../media/image501.png"/><Relationship Id="rId79" Type="http://schemas.openxmlformats.org/officeDocument/2006/relationships/customXml" Target="../ink/ink685.xml"/><Relationship Id="rId102" Type="http://schemas.openxmlformats.org/officeDocument/2006/relationships/image" Target="../media/image522.png"/><Relationship Id="rId123" Type="http://schemas.openxmlformats.org/officeDocument/2006/relationships/customXml" Target="../ink/ink707.xml"/><Relationship Id="rId144" Type="http://schemas.openxmlformats.org/officeDocument/2006/relationships/image" Target="../media/image543.png"/><Relationship Id="rId90" Type="http://schemas.openxmlformats.org/officeDocument/2006/relationships/image" Target="../media/image516.png"/><Relationship Id="rId165" Type="http://schemas.openxmlformats.org/officeDocument/2006/relationships/customXml" Target="../ink/ink728.xml"/><Relationship Id="rId186" Type="http://schemas.openxmlformats.org/officeDocument/2006/relationships/image" Target="../media/image564.png"/><Relationship Id="rId211" Type="http://schemas.openxmlformats.org/officeDocument/2006/relationships/customXml" Target="../ink/ink751.xml"/><Relationship Id="rId232" Type="http://schemas.openxmlformats.org/officeDocument/2006/relationships/image" Target="../media/image587.png"/><Relationship Id="rId27" Type="http://schemas.openxmlformats.org/officeDocument/2006/relationships/customXml" Target="../ink/ink659.xml"/><Relationship Id="rId48" Type="http://schemas.openxmlformats.org/officeDocument/2006/relationships/image" Target="../media/image496.png"/><Relationship Id="rId69" Type="http://schemas.openxmlformats.org/officeDocument/2006/relationships/customXml" Target="../ink/ink680.xml"/><Relationship Id="rId113" Type="http://schemas.openxmlformats.org/officeDocument/2006/relationships/customXml" Target="../ink/ink702.xml"/><Relationship Id="rId134" Type="http://schemas.openxmlformats.org/officeDocument/2006/relationships/image" Target="../media/image538.png"/><Relationship Id="rId80" Type="http://schemas.openxmlformats.org/officeDocument/2006/relationships/image" Target="../media/image511.png"/><Relationship Id="rId155" Type="http://schemas.openxmlformats.org/officeDocument/2006/relationships/customXml" Target="../ink/ink723.xml"/><Relationship Id="rId176" Type="http://schemas.openxmlformats.org/officeDocument/2006/relationships/image" Target="../media/image559.png"/><Relationship Id="rId197" Type="http://schemas.openxmlformats.org/officeDocument/2006/relationships/customXml" Target="../ink/ink744.xml"/><Relationship Id="rId201" Type="http://schemas.openxmlformats.org/officeDocument/2006/relationships/customXml" Target="../ink/ink746.xml"/><Relationship Id="rId222" Type="http://schemas.openxmlformats.org/officeDocument/2006/relationships/image" Target="../media/image582.png"/><Relationship Id="rId17" Type="http://schemas.openxmlformats.org/officeDocument/2006/relationships/customXml" Target="../ink/ink654.xml"/><Relationship Id="rId38" Type="http://schemas.openxmlformats.org/officeDocument/2006/relationships/image" Target="../media/image491.png"/><Relationship Id="rId59" Type="http://schemas.openxmlformats.org/officeDocument/2006/relationships/customXml" Target="../ink/ink675.xml"/><Relationship Id="rId103" Type="http://schemas.openxmlformats.org/officeDocument/2006/relationships/customXml" Target="../ink/ink697.xml"/><Relationship Id="rId124" Type="http://schemas.openxmlformats.org/officeDocument/2006/relationships/image" Target="../media/image533.png"/><Relationship Id="rId70" Type="http://schemas.openxmlformats.org/officeDocument/2006/relationships/image" Target="../media/image506.png"/><Relationship Id="rId91" Type="http://schemas.openxmlformats.org/officeDocument/2006/relationships/customXml" Target="../ink/ink691.xml"/><Relationship Id="rId145" Type="http://schemas.openxmlformats.org/officeDocument/2006/relationships/customXml" Target="../ink/ink718.xml"/><Relationship Id="rId166" Type="http://schemas.openxmlformats.org/officeDocument/2006/relationships/image" Target="../media/image554.png"/><Relationship Id="rId187" Type="http://schemas.openxmlformats.org/officeDocument/2006/relationships/customXml" Target="../ink/ink73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77.png"/><Relationship Id="rId233" Type="http://schemas.openxmlformats.org/officeDocument/2006/relationships/customXml" Target="../ink/ink762.xml"/><Relationship Id="rId28" Type="http://schemas.openxmlformats.org/officeDocument/2006/relationships/image" Target="../media/image486.png"/><Relationship Id="rId49" Type="http://schemas.openxmlformats.org/officeDocument/2006/relationships/customXml" Target="../ink/ink670.xml"/><Relationship Id="rId114" Type="http://schemas.openxmlformats.org/officeDocument/2006/relationships/image" Target="../media/image528.png"/><Relationship Id="rId60" Type="http://schemas.openxmlformats.org/officeDocument/2006/relationships/image" Target="../media/image502.png"/><Relationship Id="rId81" Type="http://schemas.openxmlformats.org/officeDocument/2006/relationships/customXml" Target="../ink/ink686.xml"/><Relationship Id="rId135" Type="http://schemas.openxmlformats.org/officeDocument/2006/relationships/customXml" Target="../ink/ink713.xml"/><Relationship Id="rId156" Type="http://schemas.openxmlformats.org/officeDocument/2006/relationships/image" Target="../media/image549.png"/><Relationship Id="rId177" Type="http://schemas.openxmlformats.org/officeDocument/2006/relationships/customXml" Target="../ink/ink734.xml"/><Relationship Id="rId198" Type="http://schemas.openxmlformats.org/officeDocument/2006/relationships/image" Target="../media/image570.png"/><Relationship Id="rId202" Type="http://schemas.openxmlformats.org/officeDocument/2006/relationships/image" Target="../media/image572.png"/><Relationship Id="rId223" Type="http://schemas.openxmlformats.org/officeDocument/2006/relationships/customXml" Target="../ink/ink757.xml"/><Relationship Id="rId18" Type="http://schemas.openxmlformats.org/officeDocument/2006/relationships/image" Target="../media/image481.png"/><Relationship Id="rId39" Type="http://schemas.openxmlformats.org/officeDocument/2006/relationships/customXml" Target="../ink/ink665.xml"/><Relationship Id="rId50" Type="http://schemas.openxmlformats.org/officeDocument/2006/relationships/image" Target="../media/image497.png"/><Relationship Id="rId104" Type="http://schemas.openxmlformats.org/officeDocument/2006/relationships/image" Target="../media/image523.png"/><Relationship Id="rId125" Type="http://schemas.openxmlformats.org/officeDocument/2006/relationships/customXml" Target="../ink/ink708.xml"/><Relationship Id="rId146" Type="http://schemas.openxmlformats.org/officeDocument/2006/relationships/image" Target="../media/image544.png"/><Relationship Id="rId167" Type="http://schemas.openxmlformats.org/officeDocument/2006/relationships/customXml" Target="../ink/ink729.xml"/><Relationship Id="rId188" Type="http://schemas.openxmlformats.org/officeDocument/2006/relationships/image" Target="../media/image565.png"/><Relationship Id="rId71" Type="http://schemas.openxmlformats.org/officeDocument/2006/relationships/customXml" Target="../ink/ink681.xml"/><Relationship Id="rId92" Type="http://schemas.openxmlformats.org/officeDocument/2006/relationships/image" Target="../media/image517.png"/><Relationship Id="rId213" Type="http://schemas.openxmlformats.org/officeDocument/2006/relationships/customXml" Target="../ink/ink752.xml"/><Relationship Id="rId234" Type="http://schemas.openxmlformats.org/officeDocument/2006/relationships/image" Target="../media/image588.png"/><Relationship Id="rId2" Type="http://schemas.openxmlformats.org/officeDocument/2006/relationships/image" Target="../media/image389.jpeg"/><Relationship Id="rId29" Type="http://schemas.openxmlformats.org/officeDocument/2006/relationships/customXml" Target="../ink/ink660.xml"/><Relationship Id="rId40" Type="http://schemas.openxmlformats.org/officeDocument/2006/relationships/image" Target="../media/image492.png"/><Relationship Id="rId115" Type="http://schemas.openxmlformats.org/officeDocument/2006/relationships/customXml" Target="../ink/ink703.xml"/><Relationship Id="rId136" Type="http://schemas.openxmlformats.org/officeDocument/2006/relationships/image" Target="../media/image539.png"/><Relationship Id="rId157" Type="http://schemas.openxmlformats.org/officeDocument/2006/relationships/customXml" Target="../ink/ink724.xml"/><Relationship Id="rId178" Type="http://schemas.openxmlformats.org/officeDocument/2006/relationships/image" Target="../media/image560.png"/><Relationship Id="rId61" Type="http://schemas.openxmlformats.org/officeDocument/2006/relationships/customXml" Target="../ink/ink676.xml"/><Relationship Id="rId82" Type="http://schemas.openxmlformats.org/officeDocument/2006/relationships/image" Target="../media/image512.png"/><Relationship Id="rId199" Type="http://schemas.openxmlformats.org/officeDocument/2006/relationships/customXml" Target="../ink/ink745.xml"/><Relationship Id="rId203" Type="http://schemas.openxmlformats.org/officeDocument/2006/relationships/customXml" Target="../ink/ink747.xml"/><Relationship Id="rId19" Type="http://schemas.openxmlformats.org/officeDocument/2006/relationships/customXml" Target="../ink/ink655.xml"/><Relationship Id="rId224" Type="http://schemas.openxmlformats.org/officeDocument/2006/relationships/image" Target="../media/image583.png"/><Relationship Id="rId30" Type="http://schemas.openxmlformats.org/officeDocument/2006/relationships/image" Target="../media/image487.png"/><Relationship Id="rId105" Type="http://schemas.openxmlformats.org/officeDocument/2006/relationships/customXml" Target="../ink/ink698.xml"/><Relationship Id="rId126" Type="http://schemas.openxmlformats.org/officeDocument/2006/relationships/image" Target="../media/image534.png"/><Relationship Id="rId147" Type="http://schemas.openxmlformats.org/officeDocument/2006/relationships/customXml" Target="../ink/ink719.xml"/><Relationship Id="rId168" Type="http://schemas.openxmlformats.org/officeDocument/2006/relationships/image" Target="../media/image555.png"/><Relationship Id="rId51" Type="http://schemas.openxmlformats.org/officeDocument/2006/relationships/customXml" Target="../ink/ink671.xml"/><Relationship Id="rId72" Type="http://schemas.openxmlformats.org/officeDocument/2006/relationships/image" Target="../media/image507.png"/><Relationship Id="rId93" Type="http://schemas.openxmlformats.org/officeDocument/2006/relationships/customXml" Target="../ink/ink692.xml"/><Relationship Id="rId189" Type="http://schemas.openxmlformats.org/officeDocument/2006/relationships/customXml" Target="../ink/ink740.xml"/><Relationship Id="rId3" Type="http://schemas.openxmlformats.org/officeDocument/2006/relationships/customXml" Target="../ink/ink647.xml"/><Relationship Id="rId214" Type="http://schemas.openxmlformats.org/officeDocument/2006/relationships/image" Target="../media/image578.png"/><Relationship Id="rId235" Type="http://schemas.openxmlformats.org/officeDocument/2006/relationships/customXml" Target="../ink/ink763.xml"/><Relationship Id="rId116" Type="http://schemas.openxmlformats.org/officeDocument/2006/relationships/image" Target="../media/image529.png"/><Relationship Id="rId137" Type="http://schemas.openxmlformats.org/officeDocument/2006/relationships/customXml" Target="../ink/ink714.xml"/><Relationship Id="rId158" Type="http://schemas.openxmlformats.org/officeDocument/2006/relationships/image" Target="../media/image550.png"/><Relationship Id="rId20" Type="http://schemas.openxmlformats.org/officeDocument/2006/relationships/image" Target="../media/image482.png"/><Relationship Id="rId41" Type="http://schemas.openxmlformats.org/officeDocument/2006/relationships/customXml" Target="../ink/ink666.xml"/><Relationship Id="rId62" Type="http://schemas.openxmlformats.org/officeDocument/2006/relationships/image" Target="../media/image503.png"/><Relationship Id="rId83" Type="http://schemas.openxmlformats.org/officeDocument/2006/relationships/customXml" Target="../ink/ink687.xml"/><Relationship Id="rId179" Type="http://schemas.openxmlformats.org/officeDocument/2006/relationships/customXml" Target="../ink/ink73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3.xml"/><Relationship Id="rId299" Type="http://schemas.openxmlformats.org/officeDocument/2006/relationships/customXml" Target="../ink/ink914.xml"/><Relationship Id="rId21" Type="http://schemas.openxmlformats.org/officeDocument/2006/relationships/customXml" Target="../ink/ink775.xml"/><Relationship Id="rId63" Type="http://schemas.openxmlformats.org/officeDocument/2006/relationships/customXml" Target="../ink/ink796.xml"/><Relationship Id="rId159" Type="http://schemas.openxmlformats.org/officeDocument/2006/relationships/customXml" Target="../ink/ink844.xml"/><Relationship Id="rId324" Type="http://schemas.openxmlformats.org/officeDocument/2006/relationships/image" Target="../media/image752.png"/><Relationship Id="rId170" Type="http://schemas.openxmlformats.org/officeDocument/2006/relationships/image" Target="../media/image675.png"/><Relationship Id="rId226" Type="http://schemas.openxmlformats.org/officeDocument/2006/relationships/image" Target="../media/image703.png"/><Relationship Id="rId268" Type="http://schemas.openxmlformats.org/officeDocument/2006/relationships/image" Target="../media/image724.png"/><Relationship Id="rId32" Type="http://schemas.openxmlformats.org/officeDocument/2006/relationships/image" Target="../media/image606.png"/><Relationship Id="rId74" Type="http://schemas.openxmlformats.org/officeDocument/2006/relationships/image" Target="../media/image627.png"/><Relationship Id="rId128" Type="http://schemas.openxmlformats.org/officeDocument/2006/relationships/image" Target="../media/image654.png"/><Relationship Id="rId335" Type="http://schemas.openxmlformats.org/officeDocument/2006/relationships/customXml" Target="../ink/ink932.xml"/><Relationship Id="rId5" Type="http://schemas.openxmlformats.org/officeDocument/2006/relationships/customXml" Target="../ink/ink767.xml"/><Relationship Id="rId181" Type="http://schemas.openxmlformats.org/officeDocument/2006/relationships/customXml" Target="../ink/ink855.xml"/><Relationship Id="rId237" Type="http://schemas.openxmlformats.org/officeDocument/2006/relationships/customXml" Target="../ink/ink883.xml"/><Relationship Id="rId279" Type="http://schemas.openxmlformats.org/officeDocument/2006/relationships/customXml" Target="../ink/ink904.xml"/><Relationship Id="rId43" Type="http://schemas.openxmlformats.org/officeDocument/2006/relationships/customXml" Target="../ink/ink786.xml"/><Relationship Id="rId139" Type="http://schemas.openxmlformats.org/officeDocument/2006/relationships/customXml" Target="../ink/ink834.xml"/><Relationship Id="rId290" Type="http://schemas.openxmlformats.org/officeDocument/2006/relationships/image" Target="../media/image735.png"/><Relationship Id="rId304" Type="http://schemas.openxmlformats.org/officeDocument/2006/relationships/image" Target="../media/image742.png"/><Relationship Id="rId346" Type="http://schemas.openxmlformats.org/officeDocument/2006/relationships/image" Target="../media/image763.png"/><Relationship Id="rId85" Type="http://schemas.openxmlformats.org/officeDocument/2006/relationships/customXml" Target="../ink/ink807.xml"/><Relationship Id="rId150" Type="http://schemas.openxmlformats.org/officeDocument/2006/relationships/image" Target="../media/image665.png"/><Relationship Id="rId192" Type="http://schemas.openxmlformats.org/officeDocument/2006/relationships/image" Target="../media/image686.png"/><Relationship Id="rId206" Type="http://schemas.openxmlformats.org/officeDocument/2006/relationships/image" Target="../media/image693.png"/><Relationship Id="rId248" Type="http://schemas.openxmlformats.org/officeDocument/2006/relationships/image" Target="../media/image714.png"/><Relationship Id="rId12" Type="http://schemas.openxmlformats.org/officeDocument/2006/relationships/image" Target="../media/image596.png"/><Relationship Id="rId108" Type="http://schemas.openxmlformats.org/officeDocument/2006/relationships/image" Target="../media/image644.png"/><Relationship Id="rId315" Type="http://schemas.openxmlformats.org/officeDocument/2006/relationships/customXml" Target="../ink/ink922.xml"/><Relationship Id="rId357" Type="http://schemas.openxmlformats.org/officeDocument/2006/relationships/customXml" Target="../ink/ink943.xml"/><Relationship Id="rId54" Type="http://schemas.openxmlformats.org/officeDocument/2006/relationships/image" Target="../media/image617.png"/><Relationship Id="rId96" Type="http://schemas.openxmlformats.org/officeDocument/2006/relationships/image" Target="../media/image638.png"/><Relationship Id="rId161" Type="http://schemas.openxmlformats.org/officeDocument/2006/relationships/customXml" Target="../ink/ink845.xml"/><Relationship Id="rId217" Type="http://schemas.openxmlformats.org/officeDocument/2006/relationships/customXml" Target="../ink/ink873.xml"/><Relationship Id="rId259" Type="http://schemas.openxmlformats.org/officeDocument/2006/relationships/customXml" Target="../ink/ink894.xml"/><Relationship Id="rId23" Type="http://schemas.openxmlformats.org/officeDocument/2006/relationships/customXml" Target="../ink/ink776.xml"/><Relationship Id="rId119" Type="http://schemas.openxmlformats.org/officeDocument/2006/relationships/customXml" Target="../ink/ink824.xml"/><Relationship Id="rId270" Type="http://schemas.openxmlformats.org/officeDocument/2006/relationships/image" Target="../media/image725.png"/><Relationship Id="rId326" Type="http://schemas.openxmlformats.org/officeDocument/2006/relationships/image" Target="../media/image753.png"/><Relationship Id="rId65" Type="http://schemas.openxmlformats.org/officeDocument/2006/relationships/customXml" Target="../ink/ink797.xml"/><Relationship Id="rId130" Type="http://schemas.openxmlformats.org/officeDocument/2006/relationships/image" Target="../media/image655.png"/><Relationship Id="rId172" Type="http://schemas.openxmlformats.org/officeDocument/2006/relationships/image" Target="../media/image676.png"/><Relationship Id="rId228" Type="http://schemas.openxmlformats.org/officeDocument/2006/relationships/image" Target="../media/image704.png"/><Relationship Id="rId281" Type="http://schemas.openxmlformats.org/officeDocument/2006/relationships/customXml" Target="../ink/ink905.xml"/><Relationship Id="rId337" Type="http://schemas.openxmlformats.org/officeDocument/2006/relationships/customXml" Target="../ink/ink933.xml"/><Relationship Id="rId34" Type="http://schemas.openxmlformats.org/officeDocument/2006/relationships/image" Target="../media/image607.png"/><Relationship Id="rId76" Type="http://schemas.openxmlformats.org/officeDocument/2006/relationships/image" Target="../media/image628.png"/><Relationship Id="rId141" Type="http://schemas.openxmlformats.org/officeDocument/2006/relationships/customXml" Target="../ink/ink835.xml"/><Relationship Id="rId7" Type="http://schemas.openxmlformats.org/officeDocument/2006/relationships/customXml" Target="../ink/ink768.xml"/><Relationship Id="rId183" Type="http://schemas.openxmlformats.org/officeDocument/2006/relationships/customXml" Target="../ink/ink856.xml"/><Relationship Id="rId239" Type="http://schemas.openxmlformats.org/officeDocument/2006/relationships/customXml" Target="../ink/ink884.xml"/><Relationship Id="rId250" Type="http://schemas.openxmlformats.org/officeDocument/2006/relationships/image" Target="../media/image715.png"/><Relationship Id="rId292" Type="http://schemas.openxmlformats.org/officeDocument/2006/relationships/image" Target="../media/image736.png"/><Relationship Id="rId306" Type="http://schemas.openxmlformats.org/officeDocument/2006/relationships/image" Target="../media/image743.png"/><Relationship Id="rId45" Type="http://schemas.openxmlformats.org/officeDocument/2006/relationships/customXml" Target="../ink/ink787.xml"/><Relationship Id="rId87" Type="http://schemas.openxmlformats.org/officeDocument/2006/relationships/customXml" Target="../ink/ink808.xml"/><Relationship Id="rId110" Type="http://schemas.openxmlformats.org/officeDocument/2006/relationships/image" Target="../media/image645.png"/><Relationship Id="rId348" Type="http://schemas.openxmlformats.org/officeDocument/2006/relationships/image" Target="../media/image764.png"/><Relationship Id="rId152" Type="http://schemas.openxmlformats.org/officeDocument/2006/relationships/image" Target="../media/image666.png"/><Relationship Id="rId194" Type="http://schemas.openxmlformats.org/officeDocument/2006/relationships/image" Target="../media/image687.png"/><Relationship Id="rId208" Type="http://schemas.openxmlformats.org/officeDocument/2006/relationships/image" Target="../media/image694.png"/><Relationship Id="rId261" Type="http://schemas.openxmlformats.org/officeDocument/2006/relationships/customXml" Target="../ink/ink895.xml"/><Relationship Id="rId14" Type="http://schemas.openxmlformats.org/officeDocument/2006/relationships/image" Target="../media/image597.png"/><Relationship Id="rId56" Type="http://schemas.openxmlformats.org/officeDocument/2006/relationships/image" Target="../media/image618.png"/><Relationship Id="rId317" Type="http://schemas.openxmlformats.org/officeDocument/2006/relationships/customXml" Target="../ink/ink923.xml"/><Relationship Id="rId359" Type="http://schemas.openxmlformats.org/officeDocument/2006/relationships/customXml" Target="../ink/ink944.xml"/><Relationship Id="rId98" Type="http://schemas.openxmlformats.org/officeDocument/2006/relationships/image" Target="../media/image639.png"/><Relationship Id="rId121" Type="http://schemas.openxmlformats.org/officeDocument/2006/relationships/customXml" Target="../ink/ink825.xml"/><Relationship Id="rId163" Type="http://schemas.openxmlformats.org/officeDocument/2006/relationships/customXml" Target="../ink/ink846.xml"/><Relationship Id="rId219" Type="http://schemas.openxmlformats.org/officeDocument/2006/relationships/customXml" Target="../ink/ink874.xml"/><Relationship Id="rId230" Type="http://schemas.openxmlformats.org/officeDocument/2006/relationships/image" Target="../media/image705.png"/><Relationship Id="rId25" Type="http://schemas.openxmlformats.org/officeDocument/2006/relationships/customXml" Target="../ink/ink777.xml"/><Relationship Id="rId67" Type="http://schemas.openxmlformats.org/officeDocument/2006/relationships/customXml" Target="../ink/ink798.xml"/><Relationship Id="rId272" Type="http://schemas.openxmlformats.org/officeDocument/2006/relationships/image" Target="../media/image726.png"/><Relationship Id="rId328" Type="http://schemas.openxmlformats.org/officeDocument/2006/relationships/image" Target="../media/image754.png"/><Relationship Id="rId88" Type="http://schemas.openxmlformats.org/officeDocument/2006/relationships/image" Target="../media/image634.png"/><Relationship Id="rId111" Type="http://schemas.openxmlformats.org/officeDocument/2006/relationships/customXml" Target="../ink/ink820.xml"/><Relationship Id="rId132" Type="http://schemas.openxmlformats.org/officeDocument/2006/relationships/image" Target="../media/image656.png"/><Relationship Id="rId153" Type="http://schemas.openxmlformats.org/officeDocument/2006/relationships/customXml" Target="../ink/ink841.xml"/><Relationship Id="rId174" Type="http://schemas.openxmlformats.org/officeDocument/2006/relationships/image" Target="../media/image677.png"/><Relationship Id="rId195" Type="http://schemas.openxmlformats.org/officeDocument/2006/relationships/customXml" Target="../ink/ink862.xml"/><Relationship Id="rId209" Type="http://schemas.openxmlformats.org/officeDocument/2006/relationships/customXml" Target="../ink/ink869.xml"/><Relationship Id="rId360" Type="http://schemas.openxmlformats.org/officeDocument/2006/relationships/image" Target="../media/image770.png"/><Relationship Id="rId220" Type="http://schemas.openxmlformats.org/officeDocument/2006/relationships/image" Target="../media/image700.png"/><Relationship Id="rId241" Type="http://schemas.openxmlformats.org/officeDocument/2006/relationships/customXml" Target="../ink/ink885.xml"/><Relationship Id="rId15" Type="http://schemas.openxmlformats.org/officeDocument/2006/relationships/customXml" Target="../ink/ink772.xml"/><Relationship Id="rId36" Type="http://schemas.openxmlformats.org/officeDocument/2006/relationships/image" Target="../media/image608.png"/><Relationship Id="rId57" Type="http://schemas.openxmlformats.org/officeDocument/2006/relationships/customXml" Target="../ink/ink793.xml"/><Relationship Id="rId262" Type="http://schemas.openxmlformats.org/officeDocument/2006/relationships/image" Target="../media/image721.png"/><Relationship Id="rId283" Type="http://schemas.openxmlformats.org/officeDocument/2006/relationships/customXml" Target="../ink/ink906.xml"/><Relationship Id="rId318" Type="http://schemas.openxmlformats.org/officeDocument/2006/relationships/image" Target="../media/image749.png"/><Relationship Id="rId339" Type="http://schemas.openxmlformats.org/officeDocument/2006/relationships/customXml" Target="../ink/ink934.xml"/><Relationship Id="rId78" Type="http://schemas.openxmlformats.org/officeDocument/2006/relationships/image" Target="../media/image629.png"/><Relationship Id="rId99" Type="http://schemas.openxmlformats.org/officeDocument/2006/relationships/customXml" Target="../ink/ink814.xml"/><Relationship Id="rId101" Type="http://schemas.openxmlformats.org/officeDocument/2006/relationships/customXml" Target="../ink/ink815.xml"/><Relationship Id="rId122" Type="http://schemas.openxmlformats.org/officeDocument/2006/relationships/image" Target="../media/image651.png"/><Relationship Id="rId143" Type="http://schemas.openxmlformats.org/officeDocument/2006/relationships/customXml" Target="../ink/ink836.xml"/><Relationship Id="rId164" Type="http://schemas.openxmlformats.org/officeDocument/2006/relationships/image" Target="../media/image672.png"/><Relationship Id="rId185" Type="http://schemas.openxmlformats.org/officeDocument/2006/relationships/customXml" Target="../ink/ink857.xml"/><Relationship Id="rId350" Type="http://schemas.openxmlformats.org/officeDocument/2006/relationships/image" Target="../media/image765.png"/><Relationship Id="rId9" Type="http://schemas.openxmlformats.org/officeDocument/2006/relationships/customXml" Target="../ink/ink769.xml"/><Relationship Id="rId210" Type="http://schemas.openxmlformats.org/officeDocument/2006/relationships/image" Target="../media/image695.png"/><Relationship Id="rId26" Type="http://schemas.openxmlformats.org/officeDocument/2006/relationships/image" Target="../media/image603.png"/><Relationship Id="rId231" Type="http://schemas.openxmlformats.org/officeDocument/2006/relationships/customXml" Target="../ink/ink880.xml"/><Relationship Id="rId252" Type="http://schemas.openxmlformats.org/officeDocument/2006/relationships/image" Target="../media/image716.png"/><Relationship Id="rId273" Type="http://schemas.openxmlformats.org/officeDocument/2006/relationships/customXml" Target="../ink/ink901.xml"/><Relationship Id="rId294" Type="http://schemas.openxmlformats.org/officeDocument/2006/relationships/image" Target="../media/image737.png"/><Relationship Id="rId308" Type="http://schemas.openxmlformats.org/officeDocument/2006/relationships/image" Target="../media/image744.png"/><Relationship Id="rId329" Type="http://schemas.openxmlformats.org/officeDocument/2006/relationships/customXml" Target="../ink/ink929.xml"/><Relationship Id="rId47" Type="http://schemas.openxmlformats.org/officeDocument/2006/relationships/customXml" Target="../ink/ink788.xml"/><Relationship Id="rId68" Type="http://schemas.openxmlformats.org/officeDocument/2006/relationships/image" Target="../media/image624.png"/><Relationship Id="rId89" Type="http://schemas.openxmlformats.org/officeDocument/2006/relationships/customXml" Target="../ink/ink809.xml"/><Relationship Id="rId112" Type="http://schemas.openxmlformats.org/officeDocument/2006/relationships/image" Target="../media/image646.png"/><Relationship Id="rId133" Type="http://schemas.openxmlformats.org/officeDocument/2006/relationships/customXml" Target="../ink/ink831.xml"/><Relationship Id="rId154" Type="http://schemas.openxmlformats.org/officeDocument/2006/relationships/image" Target="../media/image667.png"/><Relationship Id="rId175" Type="http://schemas.openxmlformats.org/officeDocument/2006/relationships/customXml" Target="../ink/ink852.xml"/><Relationship Id="rId340" Type="http://schemas.openxmlformats.org/officeDocument/2006/relationships/image" Target="../media/image760.png"/><Relationship Id="rId361" Type="http://schemas.openxmlformats.org/officeDocument/2006/relationships/customXml" Target="../ink/ink945.xml"/><Relationship Id="rId196" Type="http://schemas.openxmlformats.org/officeDocument/2006/relationships/image" Target="../media/image688.png"/><Relationship Id="rId200" Type="http://schemas.openxmlformats.org/officeDocument/2006/relationships/image" Target="../media/image690.png"/><Relationship Id="rId16" Type="http://schemas.openxmlformats.org/officeDocument/2006/relationships/image" Target="../media/image598.png"/><Relationship Id="rId221" Type="http://schemas.openxmlformats.org/officeDocument/2006/relationships/customXml" Target="../ink/ink875.xml"/><Relationship Id="rId242" Type="http://schemas.openxmlformats.org/officeDocument/2006/relationships/image" Target="../media/image711.png"/><Relationship Id="rId263" Type="http://schemas.openxmlformats.org/officeDocument/2006/relationships/customXml" Target="../ink/ink896.xml"/><Relationship Id="rId284" Type="http://schemas.openxmlformats.org/officeDocument/2006/relationships/image" Target="../media/image732.png"/><Relationship Id="rId319" Type="http://schemas.openxmlformats.org/officeDocument/2006/relationships/customXml" Target="../ink/ink924.xml"/><Relationship Id="rId37" Type="http://schemas.openxmlformats.org/officeDocument/2006/relationships/customXml" Target="../ink/ink783.xml"/><Relationship Id="rId58" Type="http://schemas.openxmlformats.org/officeDocument/2006/relationships/image" Target="../media/image619.png"/><Relationship Id="rId79" Type="http://schemas.openxmlformats.org/officeDocument/2006/relationships/customXml" Target="../ink/ink804.xml"/><Relationship Id="rId102" Type="http://schemas.openxmlformats.org/officeDocument/2006/relationships/image" Target="../media/image641.png"/><Relationship Id="rId123" Type="http://schemas.openxmlformats.org/officeDocument/2006/relationships/customXml" Target="../ink/ink826.xml"/><Relationship Id="rId144" Type="http://schemas.openxmlformats.org/officeDocument/2006/relationships/image" Target="../media/image662.png"/><Relationship Id="rId330" Type="http://schemas.openxmlformats.org/officeDocument/2006/relationships/image" Target="../media/image755.png"/><Relationship Id="rId90" Type="http://schemas.openxmlformats.org/officeDocument/2006/relationships/image" Target="../media/image635.png"/><Relationship Id="rId165" Type="http://schemas.openxmlformats.org/officeDocument/2006/relationships/customXml" Target="../ink/ink847.xml"/><Relationship Id="rId186" Type="http://schemas.openxmlformats.org/officeDocument/2006/relationships/image" Target="../media/image683.png"/><Relationship Id="rId351" Type="http://schemas.openxmlformats.org/officeDocument/2006/relationships/customXml" Target="../ink/ink940.xml"/><Relationship Id="rId211" Type="http://schemas.openxmlformats.org/officeDocument/2006/relationships/customXml" Target="../ink/ink870.xml"/><Relationship Id="rId232" Type="http://schemas.openxmlformats.org/officeDocument/2006/relationships/image" Target="../media/image706.png"/><Relationship Id="rId253" Type="http://schemas.openxmlformats.org/officeDocument/2006/relationships/customXml" Target="../ink/ink891.xml"/><Relationship Id="rId274" Type="http://schemas.openxmlformats.org/officeDocument/2006/relationships/image" Target="../media/image727.png"/><Relationship Id="rId295" Type="http://schemas.openxmlformats.org/officeDocument/2006/relationships/customXml" Target="../ink/ink912.xml"/><Relationship Id="rId309" Type="http://schemas.openxmlformats.org/officeDocument/2006/relationships/customXml" Target="../ink/ink919.xml"/><Relationship Id="rId27" Type="http://schemas.openxmlformats.org/officeDocument/2006/relationships/customXml" Target="../ink/ink778.xml"/><Relationship Id="rId48" Type="http://schemas.openxmlformats.org/officeDocument/2006/relationships/image" Target="../media/image614.png"/><Relationship Id="rId69" Type="http://schemas.openxmlformats.org/officeDocument/2006/relationships/customXml" Target="../ink/ink799.xml"/><Relationship Id="rId113" Type="http://schemas.openxmlformats.org/officeDocument/2006/relationships/customXml" Target="../ink/ink821.xml"/><Relationship Id="rId134" Type="http://schemas.openxmlformats.org/officeDocument/2006/relationships/image" Target="../media/image657.png"/><Relationship Id="rId320" Type="http://schemas.openxmlformats.org/officeDocument/2006/relationships/image" Target="../media/image750.png"/><Relationship Id="rId80" Type="http://schemas.openxmlformats.org/officeDocument/2006/relationships/image" Target="../media/image630.png"/><Relationship Id="rId155" Type="http://schemas.openxmlformats.org/officeDocument/2006/relationships/customXml" Target="../ink/ink842.xml"/><Relationship Id="rId176" Type="http://schemas.openxmlformats.org/officeDocument/2006/relationships/image" Target="../media/image678.png"/><Relationship Id="rId197" Type="http://schemas.openxmlformats.org/officeDocument/2006/relationships/customXml" Target="../ink/ink863.xml"/><Relationship Id="rId341" Type="http://schemas.openxmlformats.org/officeDocument/2006/relationships/customXml" Target="../ink/ink935.xml"/><Relationship Id="rId362" Type="http://schemas.openxmlformats.org/officeDocument/2006/relationships/image" Target="../media/image771.png"/><Relationship Id="rId201" Type="http://schemas.openxmlformats.org/officeDocument/2006/relationships/customXml" Target="../ink/ink865.xml"/><Relationship Id="rId222" Type="http://schemas.openxmlformats.org/officeDocument/2006/relationships/image" Target="../media/image701.png"/><Relationship Id="rId243" Type="http://schemas.openxmlformats.org/officeDocument/2006/relationships/customXml" Target="../ink/ink886.xml"/><Relationship Id="rId264" Type="http://schemas.openxmlformats.org/officeDocument/2006/relationships/image" Target="../media/image722.png"/><Relationship Id="rId285" Type="http://schemas.openxmlformats.org/officeDocument/2006/relationships/customXml" Target="../ink/ink907.xml"/><Relationship Id="rId17" Type="http://schemas.openxmlformats.org/officeDocument/2006/relationships/customXml" Target="../ink/ink773.xml"/><Relationship Id="rId38" Type="http://schemas.openxmlformats.org/officeDocument/2006/relationships/image" Target="../media/image609.png"/><Relationship Id="rId59" Type="http://schemas.openxmlformats.org/officeDocument/2006/relationships/customXml" Target="../ink/ink794.xml"/><Relationship Id="rId103" Type="http://schemas.openxmlformats.org/officeDocument/2006/relationships/customXml" Target="../ink/ink816.xml"/><Relationship Id="rId124" Type="http://schemas.openxmlformats.org/officeDocument/2006/relationships/image" Target="../media/image652.png"/><Relationship Id="rId310" Type="http://schemas.openxmlformats.org/officeDocument/2006/relationships/image" Target="../media/image745.png"/><Relationship Id="rId70" Type="http://schemas.openxmlformats.org/officeDocument/2006/relationships/image" Target="../media/image625.png"/><Relationship Id="rId91" Type="http://schemas.openxmlformats.org/officeDocument/2006/relationships/customXml" Target="../ink/ink810.xml"/><Relationship Id="rId145" Type="http://schemas.openxmlformats.org/officeDocument/2006/relationships/customXml" Target="../ink/ink837.xml"/><Relationship Id="rId166" Type="http://schemas.openxmlformats.org/officeDocument/2006/relationships/image" Target="../media/image673.png"/><Relationship Id="rId187" Type="http://schemas.openxmlformats.org/officeDocument/2006/relationships/customXml" Target="../ink/ink858.xml"/><Relationship Id="rId331" Type="http://schemas.openxmlformats.org/officeDocument/2006/relationships/customXml" Target="../ink/ink930.xml"/><Relationship Id="rId352" Type="http://schemas.openxmlformats.org/officeDocument/2006/relationships/image" Target="../media/image766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696.png"/><Relationship Id="rId233" Type="http://schemas.openxmlformats.org/officeDocument/2006/relationships/customXml" Target="../ink/ink881.xml"/><Relationship Id="rId254" Type="http://schemas.openxmlformats.org/officeDocument/2006/relationships/image" Target="../media/image717.png"/><Relationship Id="rId28" Type="http://schemas.openxmlformats.org/officeDocument/2006/relationships/image" Target="../media/image604.png"/><Relationship Id="rId49" Type="http://schemas.openxmlformats.org/officeDocument/2006/relationships/customXml" Target="../ink/ink789.xml"/><Relationship Id="rId114" Type="http://schemas.openxmlformats.org/officeDocument/2006/relationships/image" Target="../media/image647.png"/><Relationship Id="rId275" Type="http://schemas.openxmlformats.org/officeDocument/2006/relationships/customXml" Target="../ink/ink902.xml"/><Relationship Id="rId296" Type="http://schemas.openxmlformats.org/officeDocument/2006/relationships/image" Target="../media/image738.png"/><Relationship Id="rId300" Type="http://schemas.openxmlformats.org/officeDocument/2006/relationships/image" Target="../media/image740.png"/><Relationship Id="rId60" Type="http://schemas.openxmlformats.org/officeDocument/2006/relationships/image" Target="../media/image620.png"/><Relationship Id="rId81" Type="http://schemas.openxmlformats.org/officeDocument/2006/relationships/customXml" Target="../ink/ink805.xml"/><Relationship Id="rId135" Type="http://schemas.openxmlformats.org/officeDocument/2006/relationships/customXml" Target="../ink/ink832.xml"/><Relationship Id="rId156" Type="http://schemas.openxmlformats.org/officeDocument/2006/relationships/image" Target="../media/image668.png"/><Relationship Id="rId177" Type="http://schemas.openxmlformats.org/officeDocument/2006/relationships/customXml" Target="../ink/ink853.xml"/><Relationship Id="rId198" Type="http://schemas.openxmlformats.org/officeDocument/2006/relationships/image" Target="../media/image689.png"/><Relationship Id="rId321" Type="http://schemas.openxmlformats.org/officeDocument/2006/relationships/customXml" Target="../ink/ink925.xml"/><Relationship Id="rId342" Type="http://schemas.openxmlformats.org/officeDocument/2006/relationships/image" Target="../media/image761.png"/><Relationship Id="rId363" Type="http://schemas.openxmlformats.org/officeDocument/2006/relationships/customXml" Target="../ink/ink946.xml"/><Relationship Id="rId202" Type="http://schemas.openxmlformats.org/officeDocument/2006/relationships/image" Target="../media/image691.png"/><Relationship Id="rId223" Type="http://schemas.openxmlformats.org/officeDocument/2006/relationships/customXml" Target="../ink/ink876.xml"/><Relationship Id="rId244" Type="http://schemas.openxmlformats.org/officeDocument/2006/relationships/image" Target="../media/image712.png"/><Relationship Id="rId18" Type="http://schemas.openxmlformats.org/officeDocument/2006/relationships/image" Target="../media/image599.png"/><Relationship Id="rId39" Type="http://schemas.openxmlformats.org/officeDocument/2006/relationships/customXml" Target="../ink/ink784.xml"/><Relationship Id="rId265" Type="http://schemas.openxmlformats.org/officeDocument/2006/relationships/customXml" Target="../ink/ink897.xml"/><Relationship Id="rId286" Type="http://schemas.openxmlformats.org/officeDocument/2006/relationships/image" Target="../media/image733.png"/><Relationship Id="rId50" Type="http://schemas.openxmlformats.org/officeDocument/2006/relationships/image" Target="../media/image615.png"/><Relationship Id="rId104" Type="http://schemas.openxmlformats.org/officeDocument/2006/relationships/image" Target="../media/image642.png"/><Relationship Id="rId125" Type="http://schemas.openxmlformats.org/officeDocument/2006/relationships/customXml" Target="../ink/ink827.xml"/><Relationship Id="rId146" Type="http://schemas.openxmlformats.org/officeDocument/2006/relationships/image" Target="../media/image663.png"/><Relationship Id="rId167" Type="http://schemas.openxmlformats.org/officeDocument/2006/relationships/customXml" Target="../ink/ink848.xml"/><Relationship Id="rId188" Type="http://schemas.openxmlformats.org/officeDocument/2006/relationships/image" Target="../media/image684.png"/><Relationship Id="rId311" Type="http://schemas.openxmlformats.org/officeDocument/2006/relationships/customXml" Target="../ink/ink920.xml"/><Relationship Id="rId332" Type="http://schemas.openxmlformats.org/officeDocument/2006/relationships/image" Target="../media/image756.png"/><Relationship Id="rId353" Type="http://schemas.openxmlformats.org/officeDocument/2006/relationships/customXml" Target="../ink/ink941.xml"/><Relationship Id="rId71" Type="http://schemas.openxmlformats.org/officeDocument/2006/relationships/customXml" Target="../ink/ink800.xml"/><Relationship Id="rId92" Type="http://schemas.openxmlformats.org/officeDocument/2006/relationships/image" Target="../media/image636.png"/><Relationship Id="rId213" Type="http://schemas.openxmlformats.org/officeDocument/2006/relationships/customXml" Target="../ink/ink871.xml"/><Relationship Id="rId234" Type="http://schemas.openxmlformats.org/officeDocument/2006/relationships/image" Target="../media/image707.png"/><Relationship Id="rId2" Type="http://schemas.openxmlformats.org/officeDocument/2006/relationships/image" Target="../media/image390.jpg"/><Relationship Id="rId29" Type="http://schemas.openxmlformats.org/officeDocument/2006/relationships/customXml" Target="../ink/ink779.xml"/><Relationship Id="rId255" Type="http://schemas.openxmlformats.org/officeDocument/2006/relationships/customXml" Target="../ink/ink892.xml"/><Relationship Id="rId276" Type="http://schemas.openxmlformats.org/officeDocument/2006/relationships/image" Target="../media/image728.png"/><Relationship Id="rId297" Type="http://schemas.openxmlformats.org/officeDocument/2006/relationships/customXml" Target="../ink/ink913.xml"/><Relationship Id="rId40" Type="http://schemas.openxmlformats.org/officeDocument/2006/relationships/image" Target="../media/image610.png"/><Relationship Id="rId115" Type="http://schemas.openxmlformats.org/officeDocument/2006/relationships/customXml" Target="../ink/ink822.xml"/><Relationship Id="rId136" Type="http://schemas.openxmlformats.org/officeDocument/2006/relationships/image" Target="../media/image658.png"/><Relationship Id="rId157" Type="http://schemas.openxmlformats.org/officeDocument/2006/relationships/customXml" Target="../ink/ink843.xml"/><Relationship Id="rId178" Type="http://schemas.openxmlformats.org/officeDocument/2006/relationships/image" Target="../media/image679.png"/><Relationship Id="rId301" Type="http://schemas.openxmlformats.org/officeDocument/2006/relationships/customXml" Target="../ink/ink915.xml"/><Relationship Id="rId322" Type="http://schemas.openxmlformats.org/officeDocument/2006/relationships/image" Target="../media/image751.png"/><Relationship Id="rId343" Type="http://schemas.openxmlformats.org/officeDocument/2006/relationships/customXml" Target="../ink/ink936.xml"/><Relationship Id="rId364" Type="http://schemas.openxmlformats.org/officeDocument/2006/relationships/image" Target="../media/image772.png"/><Relationship Id="rId61" Type="http://schemas.openxmlformats.org/officeDocument/2006/relationships/customXml" Target="../ink/ink795.xml"/><Relationship Id="rId82" Type="http://schemas.openxmlformats.org/officeDocument/2006/relationships/image" Target="../media/image631.png"/><Relationship Id="rId199" Type="http://schemas.openxmlformats.org/officeDocument/2006/relationships/customXml" Target="../ink/ink864.xml"/><Relationship Id="rId203" Type="http://schemas.openxmlformats.org/officeDocument/2006/relationships/customXml" Target="../ink/ink866.xml"/><Relationship Id="rId19" Type="http://schemas.openxmlformats.org/officeDocument/2006/relationships/customXml" Target="../ink/ink774.xml"/><Relationship Id="rId224" Type="http://schemas.openxmlformats.org/officeDocument/2006/relationships/image" Target="../media/image702.png"/><Relationship Id="rId245" Type="http://schemas.openxmlformats.org/officeDocument/2006/relationships/customXml" Target="../ink/ink887.xml"/><Relationship Id="rId266" Type="http://schemas.openxmlformats.org/officeDocument/2006/relationships/image" Target="../media/image723.png"/><Relationship Id="rId287" Type="http://schemas.openxmlformats.org/officeDocument/2006/relationships/customXml" Target="../ink/ink908.xml"/><Relationship Id="rId30" Type="http://schemas.openxmlformats.org/officeDocument/2006/relationships/image" Target="../media/image605.png"/><Relationship Id="rId105" Type="http://schemas.openxmlformats.org/officeDocument/2006/relationships/customXml" Target="../ink/ink817.xml"/><Relationship Id="rId126" Type="http://schemas.openxmlformats.org/officeDocument/2006/relationships/image" Target="../media/image653.png"/><Relationship Id="rId147" Type="http://schemas.openxmlformats.org/officeDocument/2006/relationships/customXml" Target="../ink/ink838.xml"/><Relationship Id="rId168" Type="http://schemas.openxmlformats.org/officeDocument/2006/relationships/image" Target="../media/image674.png"/><Relationship Id="rId312" Type="http://schemas.openxmlformats.org/officeDocument/2006/relationships/image" Target="../media/image746.png"/><Relationship Id="rId333" Type="http://schemas.openxmlformats.org/officeDocument/2006/relationships/customXml" Target="../ink/ink931.xml"/><Relationship Id="rId354" Type="http://schemas.openxmlformats.org/officeDocument/2006/relationships/image" Target="../media/image767.png"/><Relationship Id="rId51" Type="http://schemas.openxmlformats.org/officeDocument/2006/relationships/customXml" Target="../ink/ink790.xml"/><Relationship Id="rId72" Type="http://schemas.openxmlformats.org/officeDocument/2006/relationships/image" Target="../media/image626.png"/><Relationship Id="rId93" Type="http://schemas.openxmlformats.org/officeDocument/2006/relationships/customXml" Target="../ink/ink811.xml"/><Relationship Id="rId189" Type="http://schemas.openxmlformats.org/officeDocument/2006/relationships/customXml" Target="../ink/ink859.xml"/><Relationship Id="rId3" Type="http://schemas.openxmlformats.org/officeDocument/2006/relationships/customXml" Target="../ink/ink766.xml"/><Relationship Id="rId214" Type="http://schemas.openxmlformats.org/officeDocument/2006/relationships/image" Target="../media/image697.png"/><Relationship Id="rId235" Type="http://schemas.openxmlformats.org/officeDocument/2006/relationships/customXml" Target="../ink/ink882.xml"/><Relationship Id="rId256" Type="http://schemas.openxmlformats.org/officeDocument/2006/relationships/image" Target="../media/image718.png"/><Relationship Id="rId277" Type="http://schemas.openxmlformats.org/officeDocument/2006/relationships/customXml" Target="../ink/ink903.xml"/><Relationship Id="rId298" Type="http://schemas.openxmlformats.org/officeDocument/2006/relationships/image" Target="../media/image739.png"/><Relationship Id="rId116" Type="http://schemas.openxmlformats.org/officeDocument/2006/relationships/image" Target="../media/image648.png"/><Relationship Id="rId137" Type="http://schemas.openxmlformats.org/officeDocument/2006/relationships/customXml" Target="../ink/ink833.xml"/><Relationship Id="rId158" Type="http://schemas.openxmlformats.org/officeDocument/2006/relationships/image" Target="../media/image669.png"/><Relationship Id="rId302" Type="http://schemas.openxmlformats.org/officeDocument/2006/relationships/image" Target="../media/image741.png"/><Relationship Id="rId323" Type="http://schemas.openxmlformats.org/officeDocument/2006/relationships/customXml" Target="../ink/ink926.xml"/><Relationship Id="rId344" Type="http://schemas.openxmlformats.org/officeDocument/2006/relationships/image" Target="../media/image762.png"/><Relationship Id="rId20" Type="http://schemas.openxmlformats.org/officeDocument/2006/relationships/image" Target="../media/image600.png"/><Relationship Id="rId41" Type="http://schemas.openxmlformats.org/officeDocument/2006/relationships/customXml" Target="../ink/ink785.xml"/><Relationship Id="rId62" Type="http://schemas.openxmlformats.org/officeDocument/2006/relationships/image" Target="../media/image621.png"/><Relationship Id="rId83" Type="http://schemas.openxmlformats.org/officeDocument/2006/relationships/customXml" Target="../ink/ink806.xml"/><Relationship Id="rId179" Type="http://schemas.openxmlformats.org/officeDocument/2006/relationships/customXml" Target="../ink/ink854.xml"/><Relationship Id="rId190" Type="http://schemas.openxmlformats.org/officeDocument/2006/relationships/image" Target="../media/image685.png"/><Relationship Id="rId204" Type="http://schemas.openxmlformats.org/officeDocument/2006/relationships/image" Target="../media/image692.png"/><Relationship Id="rId225" Type="http://schemas.openxmlformats.org/officeDocument/2006/relationships/customXml" Target="../ink/ink877.xml"/><Relationship Id="rId246" Type="http://schemas.openxmlformats.org/officeDocument/2006/relationships/image" Target="../media/image713.png"/><Relationship Id="rId267" Type="http://schemas.openxmlformats.org/officeDocument/2006/relationships/customXml" Target="../ink/ink898.xml"/><Relationship Id="rId288" Type="http://schemas.openxmlformats.org/officeDocument/2006/relationships/image" Target="../media/image734.png"/><Relationship Id="rId106" Type="http://schemas.openxmlformats.org/officeDocument/2006/relationships/image" Target="../media/image643.png"/><Relationship Id="rId127" Type="http://schemas.openxmlformats.org/officeDocument/2006/relationships/customXml" Target="../ink/ink828.xml"/><Relationship Id="rId313" Type="http://schemas.openxmlformats.org/officeDocument/2006/relationships/customXml" Target="../ink/ink921.xml"/><Relationship Id="rId10" Type="http://schemas.openxmlformats.org/officeDocument/2006/relationships/image" Target="../media/image595.png"/><Relationship Id="rId31" Type="http://schemas.openxmlformats.org/officeDocument/2006/relationships/customXml" Target="../ink/ink780.xml"/><Relationship Id="rId52" Type="http://schemas.openxmlformats.org/officeDocument/2006/relationships/image" Target="../media/image616.png"/><Relationship Id="rId73" Type="http://schemas.openxmlformats.org/officeDocument/2006/relationships/customXml" Target="../ink/ink801.xml"/><Relationship Id="rId94" Type="http://schemas.openxmlformats.org/officeDocument/2006/relationships/image" Target="../media/image637.png"/><Relationship Id="rId148" Type="http://schemas.openxmlformats.org/officeDocument/2006/relationships/image" Target="../media/image664.png"/><Relationship Id="rId169" Type="http://schemas.openxmlformats.org/officeDocument/2006/relationships/customXml" Target="../ink/ink849.xml"/><Relationship Id="rId334" Type="http://schemas.openxmlformats.org/officeDocument/2006/relationships/image" Target="../media/image757.png"/><Relationship Id="rId355" Type="http://schemas.openxmlformats.org/officeDocument/2006/relationships/customXml" Target="../ink/ink942.xml"/><Relationship Id="rId4" Type="http://schemas.openxmlformats.org/officeDocument/2006/relationships/image" Target="../media/image592.png"/><Relationship Id="rId180" Type="http://schemas.openxmlformats.org/officeDocument/2006/relationships/image" Target="../media/image680.png"/><Relationship Id="rId215" Type="http://schemas.openxmlformats.org/officeDocument/2006/relationships/customXml" Target="../ink/ink872.xml"/><Relationship Id="rId236" Type="http://schemas.openxmlformats.org/officeDocument/2006/relationships/image" Target="../media/image708.png"/><Relationship Id="rId257" Type="http://schemas.openxmlformats.org/officeDocument/2006/relationships/customXml" Target="../ink/ink893.xml"/><Relationship Id="rId278" Type="http://schemas.openxmlformats.org/officeDocument/2006/relationships/image" Target="../media/image729.png"/><Relationship Id="rId303" Type="http://schemas.openxmlformats.org/officeDocument/2006/relationships/customXml" Target="../ink/ink916.xml"/><Relationship Id="rId42" Type="http://schemas.openxmlformats.org/officeDocument/2006/relationships/image" Target="../media/image611.png"/><Relationship Id="rId84" Type="http://schemas.openxmlformats.org/officeDocument/2006/relationships/image" Target="../media/image632.png"/><Relationship Id="rId138" Type="http://schemas.openxmlformats.org/officeDocument/2006/relationships/image" Target="../media/image659.png"/><Relationship Id="rId345" Type="http://schemas.openxmlformats.org/officeDocument/2006/relationships/customXml" Target="../ink/ink937.xml"/><Relationship Id="rId191" Type="http://schemas.openxmlformats.org/officeDocument/2006/relationships/customXml" Target="../ink/ink860.xml"/><Relationship Id="rId205" Type="http://schemas.openxmlformats.org/officeDocument/2006/relationships/customXml" Target="../ink/ink867.xml"/><Relationship Id="rId247" Type="http://schemas.openxmlformats.org/officeDocument/2006/relationships/customXml" Target="../ink/ink888.xml"/><Relationship Id="rId107" Type="http://schemas.openxmlformats.org/officeDocument/2006/relationships/customXml" Target="../ink/ink818.xml"/><Relationship Id="rId289" Type="http://schemas.openxmlformats.org/officeDocument/2006/relationships/customXml" Target="../ink/ink909.xml"/><Relationship Id="rId11" Type="http://schemas.openxmlformats.org/officeDocument/2006/relationships/customXml" Target="../ink/ink770.xml"/><Relationship Id="rId53" Type="http://schemas.openxmlformats.org/officeDocument/2006/relationships/customXml" Target="../ink/ink791.xml"/><Relationship Id="rId149" Type="http://schemas.openxmlformats.org/officeDocument/2006/relationships/customXml" Target="../ink/ink839.xml"/><Relationship Id="rId314" Type="http://schemas.openxmlformats.org/officeDocument/2006/relationships/image" Target="../media/image747.png"/><Relationship Id="rId356" Type="http://schemas.openxmlformats.org/officeDocument/2006/relationships/image" Target="../media/image768.png"/><Relationship Id="rId95" Type="http://schemas.openxmlformats.org/officeDocument/2006/relationships/customXml" Target="../ink/ink812.xml"/><Relationship Id="rId160" Type="http://schemas.openxmlformats.org/officeDocument/2006/relationships/image" Target="../media/image670.png"/><Relationship Id="rId216" Type="http://schemas.openxmlformats.org/officeDocument/2006/relationships/image" Target="../media/image698.png"/><Relationship Id="rId258" Type="http://schemas.openxmlformats.org/officeDocument/2006/relationships/image" Target="../media/image719.png"/><Relationship Id="rId22" Type="http://schemas.openxmlformats.org/officeDocument/2006/relationships/image" Target="../media/image601.png"/><Relationship Id="rId64" Type="http://schemas.openxmlformats.org/officeDocument/2006/relationships/image" Target="../media/image622.png"/><Relationship Id="rId118" Type="http://schemas.openxmlformats.org/officeDocument/2006/relationships/image" Target="../media/image649.png"/><Relationship Id="rId325" Type="http://schemas.openxmlformats.org/officeDocument/2006/relationships/customXml" Target="../ink/ink927.xml"/><Relationship Id="rId171" Type="http://schemas.openxmlformats.org/officeDocument/2006/relationships/customXml" Target="../ink/ink850.xml"/><Relationship Id="rId227" Type="http://schemas.openxmlformats.org/officeDocument/2006/relationships/customXml" Target="../ink/ink878.xml"/><Relationship Id="rId269" Type="http://schemas.openxmlformats.org/officeDocument/2006/relationships/customXml" Target="../ink/ink899.xml"/><Relationship Id="rId33" Type="http://schemas.openxmlformats.org/officeDocument/2006/relationships/customXml" Target="../ink/ink781.xml"/><Relationship Id="rId129" Type="http://schemas.openxmlformats.org/officeDocument/2006/relationships/customXml" Target="../ink/ink829.xml"/><Relationship Id="rId280" Type="http://schemas.openxmlformats.org/officeDocument/2006/relationships/image" Target="../media/image730.png"/><Relationship Id="rId336" Type="http://schemas.openxmlformats.org/officeDocument/2006/relationships/image" Target="../media/image758.png"/><Relationship Id="rId75" Type="http://schemas.openxmlformats.org/officeDocument/2006/relationships/customXml" Target="../ink/ink802.xml"/><Relationship Id="rId140" Type="http://schemas.openxmlformats.org/officeDocument/2006/relationships/image" Target="../media/image660.png"/><Relationship Id="rId182" Type="http://schemas.openxmlformats.org/officeDocument/2006/relationships/image" Target="../media/image681.png"/><Relationship Id="rId6" Type="http://schemas.openxmlformats.org/officeDocument/2006/relationships/image" Target="../media/image593.png"/><Relationship Id="rId238" Type="http://schemas.openxmlformats.org/officeDocument/2006/relationships/image" Target="../media/image709.png"/><Relationship Id="rId291" Type="http://schemas.openxmlformats.org/officeDocument/2006/relationships/customXml" Target="../ink/ink910.xml"/><Relationship Id="rId305" Type="http://schemas.openxmlformats.org/officeDocument/2006/relationships/customXml" Target="../ink/ink917.xml"/><Relationship Id="rId347" Type="http://schemas.openxmlformats.org/officeDocument/2006/relationships/customXml" Target="../ink/ink938.xml"/><Relationship Id="rId44" Type="http://schemas.openxmlformats.org/officeDocument/2006/relationships/image" Target="../media/image612.png"/><Relationship Id="rId86" Type="http://schemas.openxmlformats.org/officeDocument/2006/relationships/image" Target="../media/image633.png"/><Relationship Id="rId151" Type="http://schemas.openxmlformats.org/officeDocument/2006/relationships/customXml" Target="../ink/ink840.xml"/><Relationship Id="rId193" Type="http://schemas.openxmlformats.org/officeDocument/2006/relationships/customXml" Target="../ink/ink861.xml"/><Relationship Id="rId207" Type="http://schemas.openxmlformats.org/officeDocument/2006/relationships/customXml" Target="../ink/ink868.xml"/><Relationship Id="rId249" Type="http://schemas.openxmlformats.org/officeDocument/2006/relationships/customXml" Target="../ink/ink889.xml"/><Relationship Id="rId13" Type="http://schemas.openxmlformats.org/officeDocument/2006/relationships/customXml" Target="../ink/ink771.xml"/><Relationship Id="rId109" Type="http://schemas.openxmlformats.org/officeDocument/2006/relationships/customXml" Target="../ink/ink819.xml"/><Relationship Id="rId260" Type="http://schemas.openxmlformats.org/officeDocument/2006/relationships/image" Target="../media/image720.png"/><Relationship Id="rId316" Type="http://schemas.openxmlformats.org/officeDocument/2006/relationships/image" Target="../media/image748.png"/><Relationship Id="rId55" Type="http://schemas.openxmlformats.org/officeDocument/2006/relationships/customXml" Target="../ink/ink792.xml"/><Relationship Id="rId97" Type="http://schemas.openxmlformats.org/officeDocument/2006/relationships/customXml" Target="../ink/ink813.xml"/><Relationship Id="rId120" Type="http://schemas.openxmlformats.org/officeDocument/2006/relationships/image" Target="../media/image650.png"/><Relationship Id="rId358" Type="http://schemas.openxmlformats.org/officeDocument/2006/relationships/image" Target="../media/image769.png"/><Relationship Id="rId162" Type="http://schemas.openxmlformats.org/officeDocument/2006/relationships/image" Target="../media/image671.png"/><Relationship Id="rId218" Type="http://schemas.openxmlformats.org/officeDocument/2006/relationships/image" Target="../media/image699.png"/><Relationship Id="rId271" Type="http://schemas.openxmlformats.org/officeDocument/2006/relationships/customXml" Target="../ink/ink900.xml"/><Relationship Id="rId24" Type="http://schemas.openxmlformats.org/officeDocument/2006/relationships/image" Target="../media/image602.png"/><Relationship Id="rId66" Type="http://schemas.openxmlformats.org/officeDocument/2006/relationships/image" Target="../media/image623.png"/><Relationship Id="rId131" Type="http://schemas.openxmlformats.org/officeDocument/2006/relationships/customXml" Target="../ink/ink830.xml"/><Relationship Id="rId327" Type="http://schemas.openxmlformats.org/officeDocument/2006/relationships/customXml" Target="../ink/ink928.xml"/><Relationship Id="rId173" Type="http://schemas.openxmlformats.org/officeDocument/2006/relationships/customXml" Target="../ink/ink851.xml"/><Relationship Id="rId229" Type="http://schemas.openxmlformats.org/officeDocument/2006/relationships/customXml" Target="../ink/ink879.xml"/><Relationship Id="rId240" Type="http://schemas.openxmlformats.org/officeDocument/2006/relationships/image" Target="../media/image710.png"/><Relationship Id="rId35" Type="http://schemas.openxmlformats.org/officeDocument/2006/relationships/customXml" Target="../ink/ink782.xml"/><Relationship Id="rId77" Type="http://schemas.openxmlformats.org/officeDocument/2006/relationships/customXml" Target="../ink/ink803.xml"/><Relationship Id="rId100" Type="http://schemas.openxmlformats.org/officeDocument/2006/relationships/image" Target="../media/image640.png"/><Relationship Id="rId282" Type="http://schemas.openxmlformats.org/officeDocument/2006/relationships/image" Target="../media/image731.png"/><Relationship Id="rId338" Type="http://schemas.openxmlformats.org/officeDocument/2006/relationships/image" Target="../media/image759.png"/><Relationship Id="rId8" Type="http://schemas.openxmlformats.org/officeDocument/2006/relationships/image" Target="../media/image594.png"/><Relationship Id="rId142" Type="http://schemas.openxmlformats.org/officeDocument/2006/relationships/image" Target="../media/image661.png"/><Relationship Id="rId184" Type="http://schemas.openxmlformats.org/officeDocument/2006/relationships/image" Target="../media/image682.png"/><Relationship Id="rId251" Type="http://schemas.openxmlformats.org/officeDocument/2006/relationships/customXml" Target="../ink/ink890.xml"/><Relationship Id="rId46" Type="http://schemas.openxmlformats.org/officeDocument/2006/relationships/image" Target="../media/image613.png"/><Relationship Id="rId293" Type="http://schemas.openxmlformats.org/officeDocument/2006/relationships/customXml" Target="../ink/ink911.xml"/><Relationship Id="rId307" Type="http://schemas.openxmlformats.org/officeDocument/2006/relationships/customXml" Target="../ink/ink918.xml"/><Relationship Id="rId349" Type="http://schemas.openxmlformats.org/officeDocument/2006/relationships/customXml" Target="../ink/ink93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6.png"/><Relationship Id="rId13" Type="http://schemas.openxmlformats.org/officeDocument/2006/relationships/customXml" Target="../ink/ink952.xml"/><Relationship Id="rId18" Type="http://schemas.openxmlformats.org/officeDocument/2006/relationships/image" Target="../media/image781.png"/><Relationship Id="rId26" Type="http://schemas.openxmlformats.org/officeDocument/2006/relationships/image" Target="../media/image785.png"/><Relationship Id="rId3" Type="http://schemas.openxmlformats.org/officeDocument/2006/relationships/customXml" Target="../ink/ink947.xml"/><Relationship Id="rId21" Type="http://schemas.openxmlformats.org/officeDocument/2006/relationships/customXml" Target="../ink/ink956.xml"/><Relationship Id="rId7" Type="http://schemas.openxmlformats.org/officeDocument/2006/relationships/customXml" Target="../ink/ink949.xml"/><Relationship Id="rId12" Type="http://schemas.openxmlformats.org/officeDocument/2006/relationships/image" Target="../media/image778.png"/><Relationship Id="rId17" Type="http://schemas.openxmlformats.org/officeDocument/2006/relationships/customXml" Target="../ink/ink954.xml"/><Relationship Id="rId25" Type="http://schemas.openxmlformats.org/officeDocument/2006/relationships/customXml" Target="../ink/ink958.xml"/><Relationship Id="rId2" Type="http://schemas.openxmlformats.org/officeDocument/2006/relationships/image" Target="../media/image773.jpeg"/><Relationship Id="rId16" Type="http://schemas.openxmlformats.org/officeDocument/2006/relationships/image" Target="../media/image780.png"/><Relationship Id="rId20" Type="http://schemas.openxmlformats.org/officeDocument/2006/relationships/image" Target="../media/image782.png"/><Relationship Id="rId29" Type="http://schemas.openxmlformats.org/officeDocument/2006/relationships/customXml" Target="../ink/ink9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5.png"/><Relationship Id="rId11" Type="http://schemas.openxmlformats.org/officeDocument/2006/relationships/customXml" Target="../ink/ink951.xml"/><Relationship Id="rId24" Type="http://schemas.openxmlformats.org/officeDocument/2006/relationships/image" Target="../media/image784.png"/><Relationship Id="rId32" Type="http://schemas.openxmlformats.org/officeDocument/2006/relationships/image" Target="../media/image788.png"/><Relationship Id="rId5" Type="http://schemas.openxmlformats.org/officeDocument/2006/relationships/customXml" Target="../ink/ink948.xml"/><Relationship Id="rId15" Type="http://schemas.openxmlformats.org/officeDocument/2006/relationships/customXml" Target="../ink/ink953.xml"/><Relationship Id="rId23" Type="http://schemas.openxmlformats.org/officeDocument/2006/relationships/customXml" Target="../ink/ink957.xml"/><Relationship Id="rId28" Type="http://schemas.openxmlformats.org/officeDocument/2006/relationships/image" Target="../media/image786.png"/><Relationship Id="rId10" Type="http://schemas.openxmlformats.org/officeDocument/2006/relationships/image" Target="../media/image777.png"/><Relationship Id="rId19" Type="http://schemas.openxmlformats.org/officeDocument/2006/relationships/customXml" Target="../ink/ink955.xml"/><Relationship Id="rId31" Type="http://schemas.openxmlformats.org/officeDocument/2006/relationships/customXml" Target="../ink/ink961.xml"/><Relationship Id="rId4" Type="http://schemas.openxmlformats.org/officeDocument/2006/relationships/image" Target="../media/image774.png"/><Relationship Id="rId9" Type="http://schemas.openxmlformats.org/officeDocument/2006/relationships/customXml" Target="../ink/ink950.xml"/><Relationship Id="rId14" Type="http://schemas.openxmlformats.org/officeDocument/2006/relationships/image" Target="../media/image779.png"/><Relationship Id="rId22" Type="http://schemas.openxmlformats.org/officeDocument/2006/relationships/image" Target="../media/image783.png"/><Relationship Id="rId27" Type="http://schemas.openxmlformats.org/officeDocument/2006/relationships/customXml" Target="../ink/ink959.xml"/><Relationship Id="rId30" Type="http://schemas.openxmlformats.org/officeDocument/2006/relationships/image" Target="../media/image7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432595"/>
              </p:ext>
            </p:extLst>
          </p:nvPr>
        </p:nvGraphicFramePr>
        <p:xfrm>
          <a:off x="536575" y="5108575"/>
          <a:ext cx="542925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2467372" progId="Word.Document.8">
                  <p:embed/>
                </p:oleObj>
              </mc:Choice>
              <mc:Fallback>
                <p:oleObj name="Document" r:id="rId2" imgW="5483860" imgH="246737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108575"/>
                        <a:ext cx="542925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V(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{Oregon, Alaska, Texas, Hawaii, Vermont, </a:t>
            </a:r>
            <a:r>
              <a:rPr lang="en-US" altLang="en-US" sz="1200" dirty="0" err="1"/>
              <a:t>NewYork</a:t>
            </a:r>
            <a:r>
              <a:rPr lang="en-US" altLang="en-US" sz="1200" dirty="0"/>
              <a:t>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E(</a:t>
            </a:r>
            <a:r>
              <a:rPr lang="en-US" altLang="en-US" sz="1200" dirty="0" err="1"/>
              <a:t>StateGraph</a:t>
            </a:r>
            <a:r>
              <a:rPr lang="en-US" altLang="en-US" sz="1200" dirty="0"/>
              <a:t>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85" y="214197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1.  Draw the </a:t>
            </a:r>
            <a:r>
              <a:rPr lang="en-US" altLang="en-US" sz="1200" dirty="0" err="1"/>
              <a:t>StateGraph</a:t>
            </a:r>
            <a:endParaRPr lang="en-US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A0037238-4D68-3E0F-7A51-A47ECD69E520}"/>
                  </a:ext>
                </a:extLst>
              </p14:cNvPr>
              <p14:cNvContentPartPr/>
              <p14:nvPr/>
            </p14:nvContentPartPr>
            <p14:xfrm>
              <a:off x="2703376" y="3030820"/>
              <a:ext cx="24480" cy="41724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A0037238-4D68-3E0F-7A51-A47ECD69E5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7256" y="3024705"/>
                <a:ext cx="36720" cy="42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63" name="Ink 2062">
                <a:extLst>
                  <a:ext uri="{FF2B5EF4-FFF2-40B4-BE49-F238E27FC236}">
                    <a16:creationId xmlns:a16="http://schemas.microsoft.com/office/drawing/2014/main" id="{AC389C15-8EEB-1196-014E-05FFC05CA9B4}"/>
                  </a:ext>
                </a:extLst>
              </p14:cNvPr>
              <p14:cNvContentPartPr/>
              <p14:nvPr/>
            </p14:nvContentPartPr>
            <p14:xfrm>
              <a:off x="3133854" y="4259941"/>
              <a:ext cx="43920" cy="116640"/>
            </p14:xfrm>
          </p:contentPart>
        </mc:Choice>
        <mc:Fallback xmlns="">
          <p:pic>
            <p:nvPicPr>
              <p:cNvPr id="2063" name="Ink 2062">
                <a:extLst>
                  <a:ext uri="{FF2B5EF4-FFF2-40B4-BE49-F238E27FC236}">
                    <a16:creationId xmlns:a16="http://schemas.microsoft.com/office/drawing/2014/main" id="{AC389C15-8EEB-1196-014E-05FFC05CA9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7734" y="4253821"/>
                <a:ext cx="561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BDA9FF3A-EDF6-54C8-97C7-7DFA046BC3BB}"/>
                  </a:ext>
                </a:extLst>
              </p14:cNvPr>
              <p14:cNvContentPartPr/>
              <p14:nvPr/>
            </p14:nvContentPartPr>
            <p14:xfrm>
              <a:off x="3214494" y="4280821"/>
              <a:ext cx="46080" cy="64800"/>
            </p14:xfrm>
          </p:contentPart>
        </mc:Choice>
        <mc:Fallback xmlns=""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BDA9FF3A-EDF6-54C8-97C7-7DFA046BC3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8374" y="4274701"/>
                <a:ext cx="583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23FB18B4-D5CC-EBA8-E926-28F73A8820AA}"/>
                  </a:ext>
                </a:extLst>
              </p14:cNvPr>
              <p14:cNvContentPartPr/>
              <p14:nvPr/>
            </p14:nvContentPartPr>
            <p14:xfrm>
              <a:off x="3300174" y="4261021"/>
              <a:ext cx="5760" cy="81360"/>
            </p14:xfrm>
          </p:contentPart>
        </mc:Choice>
        <mc:Fallback xmlns=""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23FB18B4-D5CC-EBA8-E926-28F73A882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4054" y="4254901"/>
                <a:ext cx="180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BBA1035D-0B80-5280-26A8-B5573AB27455}"/>
                  </a:ext>
                </a:extLst>
              </p14:cNvPr>
              <p14:cNvContentPartPr/>
              <p14:nvPr/>
            </p14:nvContentPartPr>
            <p14:xfrm>
              <a:off x="3360294" y="4264981"/>
              <a:ext cx="9720" cy="61560"/>
            </p14:xfrm>
          </p:contentPart>
        </mc:Choice>
        <mc:Fallback xmlns=""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BBA1035D-0B80-5280-26A8-B5573AB274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4174" y="4258861"/>
                <a:ext cx="21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CCC39350-8A95-CBE0-FA1F-E53B8903C07F}"/>
                  </a:ext>
                </a:extLst>
              </p14:cNvPr>
              <p14:cNvContentPartPr/>
              <p14:nvPr/>
            </p14:nvContentPartPr>
            <p14:xfrm>
              <a:off x="3361374" y="4229341"/>
              <a:ext cx="11880" cy="684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CCC39350-8A95-CBE0-FA1F-E53B8903C07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55254" y="4223221"/>
                <a:ext cx="241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B3A2DF94-B620-B432-EEDA-AEB21B8676E6}"/>
                  </a:ext>
                </a:extLst>
              </p14:cNvPr>
              <p14:cNvContentPartPr/>
              <p14:nvPr/>
            </p14:nvContentPartPr>
            <p14:xfrm>
              <a:off x="3407454" y="4218901"/>
              <a:ext cx="33840" cy="10620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B3A2DF94-B620-B432-EEDA-AEB21B8676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1334" y="4212781"/>
                <a:ext cx="460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9046EB58-3BAE-3DF1-E915-85956F5B3C0D}"/>
                  </a:ext>
                </a:extLst>
              </p14:cNvPr>
              <p14:cNvContentPartPr/>
              <p14:nvPr/>
            </p14:nvContentPartPr>
            <p14:xfrm>
              <a:off x="3403494" y="4281901"/>
              <a:ext cx="16200" cy="9000"/>
            </p14:xfrm>
          </p:contentPart>
        </mc:Choice>
        <mc:Fallback xmlns=""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9046EB58-3BAE-3DF1-E915-85956F5B3C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97374" y="4275781"/>
                <a:ext cx="28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0649589B-3622-1557-A202-4569734A51C6}"/>
                  </a:ext>
                </a:extLst>
              </p14:cNvPr>
              <p14:cNvContentPartPr/>
              <p14:nvPr/>
            </p14:nvContentPartPr>
            <p14:xfrm>
              <a:off x="3463614" y="4254901"/>
              <a:ext cx="37800" cy="56160"/>
            </p14:xfrm>
          </p:contentPart>
        </mc:Choice>
        <mc:Fallback xmlns=""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0649589B-3622-1557-A202-4569734A51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57494" y="4248781"/>
                <a:ext cx="500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68559F6A-A8B4-53D2-C333-1BC5163B1334}"/>
                  </a:ext>
                </a:extLst>
              </p14:cNvPr>
              <p14:cNvContentPartPr/>
              <p14:nvPr/>
            </p14:nvContentPartPr>
            <p14:xfrm>
              <a:off x="3511854" y="4235101"/>
              <a:ext cx="38880" cy="73800"/>
            </p14:xfrm>
          </p:contentPart>
        </mc:Choice>
        <mc:Fallback xmlns=""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68559F6A-A8B4-53D2-C333-1BC5163B13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5677" y="4228981"/>
                <a:ext cx="51234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72" name="Ink 2071">
                <a:extLst>
                  <a:ext uri="{FF2B5EF4-FFF2-40B4-BE49-F238E27FC236}">
                    <a16:creationId xmlns:a16="http://schemas.microsoft.com/office/drawing/2014/main" id="{140BD52F-EFB2-4FEF-8C90-7A255C1549FA}"/>
                  </a:ext>
                </a:extLst>
              </p14:cNvPr>
              <p14:cNvContentPartPr/>
              <p14:nvPr/>
            </p14:nvContentPartPr>
            <p14:xfrm>
              <a:off x="3569094" y="4243381"/>
              <a:ext cx="38160" cy="73800"/>
            </p14:xfrm>
          </p:contentPart>
        </mc:Choice>
        <mc:Fallback xmlns="">
          <p:pic>
            <p:nvPicPr>
              <p:cNvPr id="2072" name="Ink 2071">
                <a:extLst>
                  <a:ext uri="{FF2B5EF4-FFF2-40B4-BE49-F238E27FC236}">
                    <a16:creationId xmlns:a16="http://schemas.microsoft.com/office/drawing/2014/main" id="{140BD52F-EFB2-4FEF-8C90-7A255C1549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62974" y="4237261"/>
                <a:ext cx="504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6FE9A6AD-23C1-F720-8348-D4A23BB4F44E}"/>
                  </a:ext>
                </a:extLst>
              </p14:cNvPr>
              <p14:cNvContentPartPr/>
              <p14:nvPr/>
            </p14:nvContentPartPr>
            <p14:xfrm>
              <a:off x="3641094" y="4239781"/>
              <a:ext cx="8280" cy="7344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6FE9A6AD-23C1-F720-8348-D4A23BB4F4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34974" y="4233661"/>
                <a:ext cx="205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6846CEF1-80CF-8380-2489-651092793785}"/>
                  </a:ext>
                </a:extLst>
              </p14:cNvPr>
              <p14:cNvContentPartPr/>
              <p14:nvPr/>
            </p14:nvContentPartPr>
            <p14:xfrm>
              <a:off x="3644334" y="4198381"/>
              <a:ext cx="12960" cy="1548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6846CEF1-80CF-8380-2489-6510927937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38214" y="4192115"/>
                <a:ext cx="25200" cy="28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17DE1755-C518-EF70-9977-8B399D1C6741}"/>
                  </a:ext>
                </a:extLst>
              </p14:cNvPr>
              <p14:cNvContentPartPr/>
              <p14:nvPr/>
            </p14:nvContentPartPr>
            <p14:xfrm>
              <a:off x="3681414" y="4228981"/>
              <a:ext cx="57960" cy="7200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17DE1755-C518-EF70-9977-8B399D1C67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75294" y="4222861"/>
                <a:ext cx="70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76" name="Ink 2075">
                <a:extLst>
                  <a:ext uri="{FF2B5EF4-FFF2-40B4-BE49-F238E27FC236}">
                    <a16:creationId xmlns:a16="http://schemas.microsoft.com/office/drawing/2014/main" id="{37E0E881-46FE-0C72-EFAE-EB79DB3DE018}"/>
                  </a:ext>
                </a:extLst>
              </p14:cNvPr>
              <p14:cNvContentPartPr/>
              <p14:nvPr/>
            </p14:nvContentPartPr>
            <p14:xfrm>
              <a:off x="3003534" y="4120621"/>
              <a:ext cx="849600" cy="371880"/>
            </p14:xfrm>
          </p:contentPart>
        </mc:Choice>
        <mc:Fallback xmlns="">
          <p:pic>
            <p:nvPicPr>
              <p:cNvPr id="2076" name="Ink 2075">
                <a:extLst>
                  <a:ext uri="{FF2B5EF4-FFF2-40B4-BE49-F238E27FC236}">
                    <a16:creationId xmlns:a16="http://schemas.microsoft.com/office/drawing/2014/main" id="{37E0E881-46FE-0C72-EFAE-EB79DB3DE0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97414" y="4114501"/>
                <a:ext cx="8618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77" name="Ink 2076">
                <a:extLst>
                  <a:ext uri="{FF2B5EF4-FFF2-40B4-BE49-F238E27FC236}">
                    <a16:creationId xmlns:a16="http://schemas.microsoft.com/office/drawing/2014/main" id="{303037DA-6B60-0369-F0E8-722A13F9AE74}"/>
                  </a:ext>
                </a:extLst>
              </p14:cNvPr>
              <p14:cNvContentPartPr/>
              <p14:nvPr/>
            </p14:nvContentPartPr>
            <p14:xfrm>
              <a:off x="2841534" y="3844501"/>
              <a:ext cx="272160" cy="265680"/>
            </p14:xfrm>
          </p:contentPart>
        </mc:Choice>
        <mc:Fallback xmlns="">
          <p:pic>
            <p:nvPicPr>
              <p:cNvPr id="2077" name="Ink 2076">
                <a:extLst>
                  <a:ext uri="{FF2B5EF4-FFF2-40B4-BE49-F238E27FC236}">
                    <a16:creationId xmlns:a16="http://schemas.microsoft.com/office/drawing/2014/main" id="{303037DA-6B60-0369-F0E8-722A13F9AE7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35414" y="3838381"/>
                <a:ext cx="2844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82" name="Ink 2081">
                <a:extLst>
                  <a:ext uri="{FF2B5EF4-FFF2-40B4-BE49-F238E27FC236}">
                    <a16:creationId xmlns:a16="http://schemas.microsoft.com/office/drawing/2014/main" id="{2B61172F-8562-01B8-6D3E-41668BFCEB16}"/>
                  </a:ext>
                </a:extLst>
              </p14:cNvPr>
              <p14:cNvContentPartPr/>
              <p14:nvPr/>
            </p14:nvContentPartPr>
            <p14:xfrm>
              <a:off x="1683467" y="4442767"/>
              <a:ext cx="73440" cy="127440"/>
            </p14:xfrm>
          </p:contentPart>
        </mc:Choice>
        <mc:Fallback xmlns="">
          <p:pic>
            <p:nvPicPr>
              <p:cNvPr id="2082" name="Ink 2081">
                <a:extLst>
                  <a:ext uri="{FF2B5EF4-FFF2-40B4-BE49-F238E27FC236}">
                    <a16:creationId xmlns:a16="http://schemas.microsoft.com/office/drawing/2014/main" id="{2B61172F-8562-01B8-6D3E-41668BFCEB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77347" y="4436647"/>
                <a:ext cx="856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83" name="Ink 2082">
                <a:extLst>
                  <a:ext uri="{FF2B5EF4-FFF2-40B4-BE49-F238E27FC236}">
                    <a16:creationId xmlns:a16="http://schemas.microsoft.com/office/drawing/2014/main" id="{EA333E73-882F-63D0-D58E-0A2E86647BF2}"/>
                  </a:ext>
                </a:extLst>
              </p14:cNvPr>
              <p14:cNvContentPartPr/>
              <p14:nvPr/>
            </p14:nvContentPartPr>
            <p14:xfrm>
              <a:off x="1846975" y="4438447"/>
              <a:ext cx="64080" cy="102600"/>
            </p14:xfrm>
          </p:contentPart>
        </mc:Choice>
        <mc:Fallback xmlns="">
          <p:pic>
            <p:nvPicPr>
              <p:cNvPr id="2083" name="Ink 2082">
                <a:extLst>
                  <a:ext uri="{FF2B5EF4-FFF2-40B4-BE49-F238E27FC236}">
                    <a16:creationId xmlns:a16="http://schemas.microsoft.com/office/drawing/2014/main" id="{EA333E73-882F-63D0-D58E-0A2E86647B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40855" y="4432327"/>
                <a:ext cx="763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84" name="Ink 2083">
                <a:extLst>
                  <a:ext uri="{FF2B5EF4-FFF2-40B4-BE49-F238E27FC236}">
                    <a16:creationId xmlns:a16="http://schemas.microsoft.com/office/drawing/2014/main" id="{63C8D0ED-917F-7A85-6AB7-6EBD5975F893}"/>
                  </a:ext>
                </a:extLst>
              </p14:cNvPr>
              <p14:cNvContentPartPr/>
              <p14:nvPr/>
            </p14:nvContentPartPr>
            <p14:xfrm>
              <a:off x="1942375" y="4440607"/>
              <a:ext cx="84960" cy="81720"/>
            </p14:xfrm>
          </p:contentPart>
        </mc:Choice>
        <mc:Fallback xmlns="">
          <p:pic>
            <p:nvPicPr>
              <p:cNvPr id="2084" name="Ink 2083">
                <a:extLst>
                  <a:ext uri="{FF2B5EF4-FFF2-40B4-BE49-F238E27FC236}">
                    <a16:creationId xmlns:a16="http://schemas.microsoft.com/office/drawing/2014/main" id="{63C8D0ED-917F-7A85-6AB7-6EBD5975F89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36255" y="4434487"/>
                <a:ext cx="972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85" name="Ink 2084">
                <a:extLst>
                  <a:ext uri="{FF2B5EF4-FFF2-40B4-BE49-F238E27FC236}">
                    <a16:creationId xmlns:a16="http://schemas.microsoft.com/office/drawing/2014/main" id="{9A278C5B-DBBD-CD78-7D73-3AC1C1D5FA9B}"/>
                  </a:ext>
                </a:extLst>
              </p14:cNvPr>
              <p14:cNvContentPartPr/>
              <p14:nvPr/>
            </p14:nvContentPartPr>
            <p14:xfrm>
              <a:off x="2088535" y="4414687"/>
              <a:ext cx="38160" cy="85320"/>
            </p14:xfrm>
          </p:contentPart>
        </mc:Choice>
        <mc:Fallback xmlns="">
          <p:pic>
            <p:nvPicPr>
              <p:cNvPr id="2085" name="Ink 2084">
                <a:extLst>
                  <a:ext uri="{FF2B5EF4-FFF2-40B4-BE49-F238E27FC236}">
                    <a16:creationId xmlns:a16="http://schemas.microsoft.com/office/drawing/2014/main" id="{9A278C5B-DBBD-CD78-7D73-3AC1C1D5FA9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82415" y="4408567"/>
                <a:ext cx="504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86" name="Ink 2085">
                <a:extLst>
                  <a:ext uri="{FF2B5EF4-FFF2-40B4-BE49-F238E27FC236}">
                    <a16:creationId xmlns:a16="http://schemas.microsoft.com/office/drawing/2014/main" id="{9509C80A-FF65-3F75-D321-DF99E7D67604}"/>
                  </a:ext>
                </a:extLst>
              </p14:cNvPr>
              <p14:cNvContentPartPr/>
              <p14:nvPr/>
            </p14:nvContentPartPr>
            <p14:xfrm>
              <a:off x="2066215" y="4397767"/>
              <a:ext cx="37800" cy="50760"/>
            </p14:xfrm>
          </p:contentPart>
        </mc:Choice>
        <mc:Fallback xmlns="">
          <p:pic>
            <p:nvPicPr>
              <p:cNvPr id="2086" name="Ink 2085">
                <a:extLst>
                  <a:ext uri="{FF2B5EF4-FFF2-40B4-BE49-F238E27FC236}">
                    <a16:creationId xmlns:a16="http://schemas.microsoft.com/office/drawing/2014/main" id="{9509C80A-FF65-3F75-D321-DF99E7D676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60095" y="4391603"/>
                <a:ext cx="50040" cy="63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87" name="Ink 2086">
                <a:extLst>
                  <a:ext uri="{FF2B5EF4-FFF2-40B4-BE49-F238E27FC236}">
                    <a16:creationId xmlns:a16="http://schemas.microsoft.com/office/drawing/2014/main" id="{0EFAB6BC-3424-E8A5-39B5-9C23E554D5C8}"/>
                  </a:ext>
                </a:extLst>
              </p14:cNvPr>
              <p14:cNvContentPartPr/>
              <p14:nvPr/>
            </p14:nvContentPartPr>
            <p14:xfrm>
              <a:off x="2153695" y="4444927"/>
              <a:ext cx="27360" cy="68760"/>
            </p14:xfrm>
          </p:contentPart>
        </mc:Choice>
        <mc:Fallback xmlns="">
          <p:pic>
            <p:nvPicPr>
              <p:cNvPr id="2087" name="Ink 2086">
                <a:extLst>
                  <a:ext uri="{FF2B5EF4-FFF2-40B4-BE49-F238E27FC236}">
                    <a16:creationId xmlns:a16="http://schemas.microsoft.com/office/drawing/2014/main" id="{0EFAB6BC-3424-E8A5-39B5-9C23E554D5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47654" y="4438807"/>
                <a:ext cx="39441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88" name="Ink 2087">
                <a:extLst>
                  <a:ext uri="{FF2B5EF4-FFF2-40B4-BE49-F238E27FC236}">
                    <a16:creationId xmlns:a16="http://schemas.microsoft.com/office/drawing/2014/main" id="{626D9953-E5C9-2E21-D716-D5754B6BC5C1}"/>
                  </a:ext>
                </a:extLst>
              </p14:cNvPr>
              <p14:cNvContentPartPr/>
              <p14:nvPr/>
            </p14:nvContentPartPr>
            <p14:xfrm>
              <a:off x="2210575" y="4414327"/>
              <a:ext cx="41760" cy="76320"/>
            </p14:xfrm>
          </p:contentPart>
        </mc:Choice>
        <mc:Fallback xmlns="">
          <p:pic>
            <p:nvPicPr>
              <p:cNvPr id="2088" name="Ink 2087">
                <a:extLst>
                  <a:ext uri="{FF2B5EF4-FFF2-40B4-BE49-F238E27FC236}">
                    <a16:creationId xmlns:a16="http://schemas.microsoft.com/office/drawing/2014/main" id="{626D9953-E5C9-2E21-D716-D5754B6BC5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04402" y="4408207"/>
                <a:ext cx="54106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89" name="Ink 2088">
                <a:extLst>
                  <a:ext uri="{FF2B5EF4-FFF2-40B4-BE49-F238E27FC236}">
                    <a16:creationId xmlns:a16="http://schemas.microsoft.com/office/drawing/2014/main" id="{D32326F2-C38A-4D73-382A-7477BC4E44A3}"/>
                  </a:ext>
                </a:extLst>
              </p14:cNvPr>
              <p14:cNvContentPartPr/>
              <p14:nvPr/>
            </p14:nvContentPartPr>
            <p14:xfrm>
              <a:off x="2298415" y="4389847"/>
              <a:ext cx="16920" cy="94680"/>
            </p14:xfrm>
          </p:contentPart>
        </mc:Choice>
        <mc:Fallback xmlns="">
          <p:pic>
            <p:nvPicPr>
              <p:cNvPr id="2089" name="Ink 2088">
                <a:extLst>
                  <a:ext uri="{FF2B5EF4-FFF2-40B4-BE49-F238E27FC236}">
                    <a16:creationId xmlns:a16="http://schemas.microsoft.com/office/drawing/2014/main" id="{D32326F2-C38A-4D73-382A-7477BC4E44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92162" y="4383727"/>
                <a:ext cx="29426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99C786C6-1741-BCF1-D0EB-6261BF423CDE}"/>
                  </a:ext>
                </a:extLst>
              </p14:cNvPr>
              <p14:cNvContentPartPr/>
              <p14:nvPr/>
            </p14:nvContentPartPr>
            <p14:xfrm>
              <a:off x="2322895" y="4398487"/>
              <a:ext cx="47160" cy="5760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99C786C6-1741-BCF1-D0EB-6261BF423CD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16775" y="4392367"/>
                <a:ext cx="59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92" name="Ink 2091">
                <a:extLst>
                  <a:ext uri="{FF2B5EF4-FFF2-40B4-BE49-F238E27FC236}">
                    <a16:creationId xmlns:a16="http://schemas.microsoft.com/office/drawing/2014/main" id="{C4DEAD96-E88A-2239-5DEB-94425F5116DA}"/>
                  </a:ext>
                </a:extLst>
              </p14:cNvPr>
              <p14:cNvContentPartPr/>
              <p14:nvPr/>
            </p14:nvContentPartPr>
            <p14:xfrm>
              <a:off x="1648547" y="4277167"/>
              <a:ext cx="537480" cy="137520"/>
            </p14:xfrm>
          </p:contentPart>
        </mc:Choice>
        <mc:Fallback xmlns="">
          <p:pic>
            <p:nvPicPr>
              <p:cNvPr id="2092" name="Ink 2091">
                <a:extLst>
                  <a:ext uri="{FF2B5EF4-FFF2-40B4-BE49-F238E27FC236}">
                    <a16:creationId xmlns:a16="http://schemas.microsoft.com/office/drawing/2014/main" id="{C4DEAD96-E88A-2239-5DEB-94425F5116D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42427" y="4271047"/>
                <a:ext cx="549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94" name="Ink 2093">
                <a:extLst>
                  <a:ext uri="{FF2B5EF4-FFF2-40B4-BE49-F238E27FC236}">
                    <a16:creationId xmlns:a16="http://schemas.microsoft.com/office/drawing/2014/main" id="{9F767376-9CC6-4B64-88BA-C6B854D88033}"/>
                  </a:ext>
                </a:extLst>
              </p14:cNvPr>
              <p14:cNvContentPartPr/>
              <p14:nvPr/>
            </p14:nvContentPartPr>
            <p14:xfrm>
              <a:off x="1570427" y="4297687"/>
              <a:ext cx="833760" cy="414000"/>
            </p14:xfrm>
          </p:contentPart>
        </mc:Choice>
        <mc:Fallback xmlns="">
          <p:pic>
            <p:nvPicPr>
              <p:cNvPr id="2094" name="Ink 2093">
                <a:extLst>
                  <a:ext uri="{FF2B5EF4-FFF2-40B4-BE49-F238E27FC236}">
                    <a16:creationId xmlns:a16="http://schemas.microsoft.com/office/drawing/2014/main" id="{9F767376-9CC6-4B64-88BA-C6B854D880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64307" y="4291572"/>
                <a:ext cx="846000" cy="426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96" name="Ink 2095">
                <a:extLst>
                  <a:ext uri="{FF2B5EF4-FFF2-40B4-BE49-F238E27FC236}">
                    <a16:creationId xmlns:a16="http://schemas.microsoft.com/office/drawing/2014/main" id="{A4285840-4786-38E2-E6B1-4E8F31A4D625}"/>
                  </a:ext>
                </a:extLst>
              </p14:cNvPr>
              <p14:cNvContentPartPr/>
              <p14:nvPr/>
            </p14:nvContentPartPr>
            <p14:xfrm>
              <a:off x="2250175" y="3795847"/>
              <a:ext cx="187920" cy="472680"/>
            </p14:xfrm>
          </p:contentPart>
        </mc:Choice>
        <mc:Fallback xmlns="">
          <p:pic>
            <p:nvPicPr>
              <p:cNvPr id="2096" name="Ink 2095">
                <a:extLst>
                  <a:ext uri="{FF2B5EF4-FFF2-40B4-BE49-F238E27FC236}">
                    <a16:creationId xmlns:a16="http://schemas.microsoft.com/office/drawing/2014/main" id="{A4285840-4786-38E2-E6B1-4E8F31A4D62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244055" y="3789727"/>
                <a:ext cx="2001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14" name="Ink 2113">
                <a:extLst>
                  <a:ext uri="{FF2B5EF4-FFF2-40B4-BE49-F238E27FC236}">
                    <a16:creationId xmlns:a16="http://schemas.microsoft.com/office/drawing/2014/main" id="{54452BD0-B073-B29F-7887-1950D064D766}"/>
                  </a:ext>
                </a:extLst>
              </p14:cNvPr>
              <p14:cNvContentPartPr/>
              <p14:nvPr/>
            </p14:nvContentPartPr>
            <p14:xfrm>
              <a:off x="3994231" y="3445395"/>
              <a:ext cx="1519200" cy="816480"/>
            </p14:xfrm>
          </p:contentPart>
        </mc:Choice>
        <mc:Fallback xmlns="">
          <p:pic>
            <p:nvPicPr>
              <p:cNvPr id="2114" name="Ink 2113">
                <a:extLst>
                  <a:ext uri="{FF2B5EF4-FFF2-40B4-BE49-F238E27FC236}">
                    <a16:creationId xmlns:a16="http://schemas.microsoft.com/office/drawing/2014/main" id="{54452BD0-B073-B29F-7887-1950D064D7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88111" y="3439272"/>
                <a:ext cx="1531440" cy="828725"/>
              </a:xfrm>
              <a:prstGeom prst="rect">
                <a:avLst/>
              </a:prstGeom>
            </p:spPr>
          </p:pic>
        </mc:Fallback>
      </mc:AlternateContent>
      <p:grpSp>
        <p:nvGrpSpPr>
          <p:cNvPr id="2123" name="Group 2122">
            <a:extLst>
              <a:ext uri="{FF2B5EF4-FFF2-40B4-BE49-F238E27FC236}">
                <a16:creationId xmlns:a16="http://schemas.microsoft.com/office/drawing/2014/main" id="{69D8B695-3911-E89B-E5F9-717482C7D381}"/>
              </a:ext>
            </a:extLst>
          </p:cNvPr>
          <p:cNvGrpSpPr/>
          <p:nvPr/>
        </p:nvGrpSpPr>
        <p:grpSpPr>
          <a:xfrm>
            <a:off x="2307376" y="2370435"/>
            <a:ext cx="3683775" cy="1458145"/>
            <a:chOff x="745185" y="2497400"/>
            <a:chExt cx="3683775" cy="145814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654C25-F965-845F-92AA-CC9F3C1B501C}"/>
                    </a:ext>
                  </a:extLst>
                </p14:cNvPr>
                <p14:cNvContentPartPr/>
                <p14:nvPr/>
              </p14:nvContentPartPr>
              <p14:xfrm>
                <a:off x="944265" y="2825145"/>
                <a:ext cx="45000" cy="162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654C25-F965-845F-92AA-CC9F3C1B50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8145" y="2819025"/>
                  <a:ext cx="57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5593CB0-DF76-502B-BDCC-BBBE655191FC}"/>
                    </a:ext>
                  </a:extLst>
                </p14:cNvPr>
                <p14:cNvContentPartPr/>
                <p14:nvPr/>
              </p14:nvContentPartPr>
              <p14:xfrm>
                <a:off x="1006545" y="2815065"/>
                <a:ext cx="25560" cy="13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5593CB0-DF76-502B-BDCC-BBBE655191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0425" y="2808945"/>
                  <a:ext cx="3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B3CA7A7-5DD8-80AA-43C4-943D4C3E9961}"/>
                    </a:ext>
                  </a:extLst>
                </p14:cNvPr>
                <p14:cNvContentPartPr/>
                <p14:nvPr/>
              </p14:nvContentPartPr>
              <p14:xfrm>
                <a:off x="978825" y="2920905"/>
                <a:ext cx="40680" cy="2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B3CA7A7-5DD8-80AA-43C4-943D4C3E99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2705" y="2914785"/>
                  <a:ext cx="52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150609-E198-DFBC-2AB5-C6E5EBFF7D2E}"/>
                    </a:ext>
                  </a:extLst>
                </p14:cNvPr>
                <p14:cNvContentPartPr/>
                <p14:nvPr/>
              </p14:nvContentPartPr>
              <p14:xfrm>
                <a:off x="1084305" y="2836665"/>
                <a:ext cx="13680" cy="97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150609-E198-DFBC-2AB5-C6E5EBFF7D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8185" y="2830545"/>
                  <a:ext cx="25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A4CD5E-F4D4-C013-F401-18263AD4CAC2}"/>
                    </a:ext>
                  </a:extLst>
                </p14:cNvPr>
                <p14:cNvContentPartPr/>
                <p14:nvPr/>
              </p14:nvContentPartPr>
              <p14:xfrm>
                <a:off x="1133625" y="2862585"/>
                <a:ext cx="62640" cy="74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A4CD5E-F4D4-C013-F401-18263AD4CA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7505" y="2856465"/>
                  <a:ext cx="74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C284C1-B795-01AF-8802-3051286BC235}"/>
                    </a:ext>
                  </a:extLst>
                </p14:cNvPr>
                <p14:cNvContentPartPr/>
                <p14:nvPr/>
              </p14:nvContentPartPr>
              <p14:xfrm>
                <a:off x="1184025" y="2843865"/>
                <a:ext cx="91800" cy="117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C284C1-B795-01AF-8802-3051286BC2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7905" y="2837745"/>
                  <a:ext cx="104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71D0BC-1670-5E28-52E5-9F2D05B86421}"/>
                    </a:ext>
                  </a:extLst>
                </p14:cNvPr>
                <p14:cNvContentPartPr/>
                <p14:nvPr/>
              </p14:nvContentPartPr>
              <p14:xfrm>
                <a:off x="1293105" y="2827305"/>
                <a:ext cx="21240" cy="10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71D0BC-1670-5E28-52E5-9F2D05B864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86985" y="2821185"/>
                  <a:ext cx="33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166ECE-AFEA-1ACA-4D64-BBAAE41AA0A9}"/>
                    </a:ext>
                  </a:extLst>
                </p14:cNvPr>
                <p14:cNvContentPartPr/>
                <p14:nvPr/>
              </p14:nvContentPartPr>
              <p14:xfrm>
                <a:off x="1333425" y="2856105"/>
                <a:ext cx="55800" cy="72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166ECE-AFEA-1ACA-4D64-BBAAE41AA0A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27305" y="2849985"/>
                  <a:ext cx="68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CD3756-E23D-1DA3-B7B3-E43C8BE44F27}"/>
                    </a:ext>
                  </a:extLst>
                </p14:cNvPr>
                <p14:cNvContentPartPr/>
                <p14:nvPr/>
              </p14:nvContentPartPr>
              <p14:xfrm>
                <a:off x="1457625" y="2847825"/>
                <a:ext cx="81720" cy="7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CD3756-E23D-1DA3-B7B3-E43C8BE44F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51505" y="2841705"/>
                  <a:ext cx="93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AB7136-1219-76CB-719C-325204866462}"/>
                    </a:ext>
                  </a:extLst>
                </p14:cNvPr>
                <p14:cNvContentPartPr/>
                <p14:nvPr/>
              </p14:nvContentPartPr>
              <p14:xfrm>
                <a:off x="904305" y="2734785"/>
                <a:ext cx="733320" cy="407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AB7136-1219-76CB-719C-3252048664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8185" y="2728665"/>
                  <a:ext cx="7455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C76735-DA7E-7E76-5F7D-D8D97948DC86}"/>
                    </a:ext>
                  </a:extLst>
                </p14:cNvPr>
                <p14:cNvContentPartPr/>
                <p14:nvPr/>
              </p14:nvContentPartPr>
              <p14:xfrm>
                <a:off x="754185" y="2836665"/>
                <a:ext cx="312120" cy="258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C76735-DA7E-7E76-5F7D-D8D97948DC8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48065" y="2830545"/>
                  <a:ext cx="324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89B6F7-0733-0626-0075-93EAE2D64B00}"/>
                    </a:ext>
                  </a:extLst>
                </p14:cNvPr>
                <p14:cNvContentPartPr/>
                <p14:nvPr/>
              </p14:nvContentPartPr>
              <p14:xfrm>
                <a:off x="1614225" y="2895345"/>
                <a:ext cx="714240" cy="49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89B6F7-0733-0626-0075-93EAE2D64B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08105" y="2889225"/>
                  <a:ext cx="726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F696FF-9E30-CBD2-F213-BEE317B08B85}"/>
                    </a:ext>
                  </a:extLst>
                </p14:cNvPr>
                <p14:cNvContentPartPr/>
                <p14:nvPr/>
              </p14:nvContentPartPr>
              <p14:xfrm>
                <a:off x="2580105" y="2835945"/>
                <a:ext cx="7200" cy="1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F696FF-9E30-CBD2-F213-BEE317B08B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73985" y="2829825"/>
                  <a:ext cx="194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5F1128-6597-6CE0-0C93-BB68FC1A9D94}"/>
                    </a:ext>
                  </a:extLst>
                </p14:cNvPr>
                <p14:cNvContentPartPr/>
                <p14:nvPr/>
              </p14:nvContentPartPr>
              <p14:xfrm>
                <a:off x="2480025" y="2800305"/>
                <a:ext cx="136440" cy="13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D5F1128-6597-6CE0-0C93-BB68FC1A9D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473905" y="2794185"/>
                  <a:ext cx="148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10A46B8-D004-644A-7E98-FA5736423B72}"/>
                    </a:ext>
                  </a:extLst>
                </p14:cNvPr>
                <p14:cNvContentPartPr/>
                <p14:nvPr/>
              </p14:nvContentPartPr>
              <p14:xfrm>
                <a:off x="2685945" y="2808945"/>
                <a:ext cx="90000" cy="13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10A46B8-D004-644A-7E98-FA5736423B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79825" y="2802825"/>
                  <a:ext cx="10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47D50F-5811-CE3B-3059-9737746CAB46}"/>
                    </a:ext>
                  </a:extLst>
                </p14:cNvPr>
                <p14:cNvContentPartPr/>
                <p14:nvPr/>
              </p14:nvContentPartPr>
              <p14:xfrm>
                <a:off x="2801865" y="2829825"/>
                <a:ext cx="78120" cy="11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47D50F-5811-CE3B-3059-9737746CAB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95745" y="2823705"/>
                  <a:ext cx="90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B4AC78-BC6C-FDA0-8D45-98877FF0CA8E}"/>
                    </a:ext>
                  </a:extLst>
                </p14:cNvPr>
                <p14:cNvContentPartPr/>
                <p14:nvPr/>
              </p14:nvContentPartPr>
              <p14:xfrm>
                <a:off x="2908785" y="2839545"/>
                <a:ext cx="69840" cy="10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B4AC78-BC6C-FDA0-8D45-98877FF0CA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02665" y="2833425"/>
                  <a:ext cx="82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780282-4EDA-1A1F-CD84-60B57E63FA90}"/>
                    </a:ext>
                  </a:extLst>
                </p14:cNvPr>
                <p14:cNvContentPartPr/>
                <p14:nvPr/>
              </p14:nvContentPartPr>
              <p14:xfrm>
                <a:off x="3008145" y="2850705"/>
                <a:ext cx="42480" cy="55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780282-4EDA-1A1F-CD84-60B57E63FA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02025" y="2844585"/>
                  <a:ext cx="54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1E499F-FEC6-AC3B-80F0-594F460A57E4}"/>
                    </a:ext>
                  </a:extLst>
                </p14:cNvPr>
                <p14:cNvContentPartPr/>
                <p14:nvPr/>
              </p14:nvContentPartPr>
              <p14:xfrm>
                <a:off x="3090585" y="2842065"/>
                <a:ext cx="37440" cy="38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1E499F-FEC6-AC3B-80F0-594F460A57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84465" y="2835945"/>
                  <a:ext cx="49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1B7F76-A1DE-39DB-3298-0E209C9A4423}"/>
                    </a:ext>
                  </a:extLst>
                </p14:cNvPr>
                <p14:cNvContentPartPr/>
                <p14:nvPr/>
              </p14:nvContentPartPr>
              <p14:xfrm>
                <a:off x="2340345" y="2718585"/>
                <a:ext cx="837000" cy="421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1B7F76-A1DE-39DB-3298-0E209C9A44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34225" y="2712465"/>
                  <a:ext cx="8492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74495A-5BC7-4929-4A36-D01970019BD8}"/>
                    </a:ext>
                  </a:extLst>
                </p14:cNvPr>
                <p14:cNvContentPartPr/>
                <p14:nvPr/>
              </p14:nvContentPartPr>
              <p14:xfrm>
                <a:off x="1558065" y="3748545"/>
                <a:ext cx="862200" cy="92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74495A-5BC7-4929-4A36-D01970019B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51945" y="3742425"/>
                  <a:ext cx="874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1C24FE-E04D-78EF-350B-E25F93C4B835}"/>
                    </a:ext>
                  </a:extLst>
                </p14:cNvPr>
                <p14:cNvContentPartPr/>
                <p14:nvPr/>
              </p14:nvContentPartPr>
              <p14:xfrm>
                <a:off x="2470665" y="3579705"/>
                <a:ext cx="99720" cy="292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1C24FE-E04D-78EF-350B-E25F93C4B83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64545" y="3573585"/>
                  <a:ext cx="111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FF2CB5-7E2E-0B39-ED1F-64DE8C26E47A}"/>
                    </a:ext>
                  </a:extLst>
                </p14:cNvPr>
                <p14:cNvContentPartPr/>
                <p14:nvPr/>
              </p14:nvContentPartPr>
              <p14:xfrm>
                <a:off x="2591985" y="3659985"/>
                <a:ext cx="4320" cy="125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FF2CB5-7E2E-0B39-ED1F-64DE8C26E4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85865" y="3653865"/>
                  <a:ext cx="165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BA3DB5C-423C-9842-72B2-D2A3B5F05B84}"/>
                    </a:ext>
                  </a:extLst>
                </p14:cNvPr>
                <p14:cNvContentPartPr/>
                <p14:nvPr/>
              </p14:nvContentPartPr>
              <p14:xfrm>
                <a:off x="2567505" y="3648105"/>
                <a:ext cx="89280" cy="1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BA3DB5C-423C-9842-72B2-D2A3B5F05B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61385" y="3641985"/>
                  <a:ext cx="1015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F8754D0-638D-4A9A-F89E-2ED81B96E3F9}"/>
                    </a:ext>
                  </a:extLst>
                </p14:cNvPr>
                <p14:cNvContentPartPr/>
                <p14:nvPr/>
              </p14:nvContentPartPr>
              <p14:xfrm>
                <a:off x="2672265" y="3672225"/>
                <a:ext cx="78480" cy="101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F8754D0-638D-4A9A-F89E-2ED81B96E3F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66145" y="3666105"/>
                  <a:ext cx="90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21B13E-4670-844E-AE0C-7CAF292B41D8}"/>
                    </a:ext>
                  </a:extLst>
                </p14:cNvPr>
                <p14:cNvContentPartPr/>
                <p14:nvPr/>
              </p14:nvContentPartPr>
              <p14:xfrm>
                <a:off x="2793945" y="3648465"/>
                <a:ext cx="15840" cy="117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21B13E-4670-844E-AE0C-7CAF292B41D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87825" y="3642345"/>
                  <a:ext cx="28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DEE3BA-AA89-4AFE-D522-73BE8496E993}"/>
                    </a:ext>
                  </a:extLst>
                </p14:cNvPr>
                <p14:cNvContentPartPr/>
                <p14:nvPr/>
              </p14:nvContentPartPr>
              <p14:xfrm>
                <a:off x="2757585" y="3695985"/>
                <a:ext cx="63720" cy="35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DEE3BA-AA89-4AFE-D522-73BE8496E9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51465" y="3689865"/>
                  <a:ext cx="75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ACD10D-0A32-2D21-CE6B-DA03D51DCB63}"/>
                    </a:ext>
                  </a:extLst>
                </p14:cNvPr>
                <p14:cNvContentPartPr/>
                <p14:nvPr/>
              </p14:nvContentPartPr>
              <p14:xfrm>
                <a:off x="2847945" y="3686265"/>
                <a:ext cx="51840" cy="74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ACD10D-0A32-2D21-CE6B-DA03D51DCB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41825" y="3680145"/>
                  <a:ext cx="6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3B4B05-BFCC-E6DF-2E45-FB80E8EB5789}"/>
                    </a:ext>
                  </a:extLst>
                </p14:cNvPr>
                <p14:cNvContentPartPr/>
                <p14:nvPr/>
              </p14:nvContentPartPr>
              <p14:xfrm>
                <a:off x="2928585" y="3677265"/>
                <a:ext cx="53640" cy="9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3B4B05-BFCC-E6DF-2E45-FB80E8EB578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22465" y="3671145"/>
                  <a:ext cx="65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D6461C2-C70F-B948-B604-D7BBBBEA208C}"/>
                    </a:ext>
                  </a:extLst>
                </p14:cNvPr>
                <p14:cNvContentPartPr/>
                <p14:nvPr/>
              </p14:nvContentPartPr>
              <p14:xfrm>
                <a:off x="2470665" y="3563505"/>
                <a:ext cx="703800" cy="362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D6461C2-C70F-B948-B604-D7BBBBEA20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64545" y="3557385"/>
                  <a:ext cx="716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EEFE1D-490B-01F5-E734-0BDFDD7E4F30}"/>
                    </a:ext>
                  </a:extLst>
                </p14:cNvPr>
                <p14:cNvContentPartPr/>
                <p14:nvPr/>
              </p14:nvContentPartPr>
              <p14:xfrm>
                <a:off x="774705" y="3693465"/>
                <a:ext cx="21600" cy="142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EEFE1D-490B-01F5-E734-0BDFDD7E4F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8585" y="3687345"/>
                  <a:ext cx="33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5B854C-1A45-CE28-280C-FFD2E9BFC69C}"/>
                    </a:ext>
                  </a:extLst>
                </p14:cNvPr>
                <p14:cNvContentPartPr/>
                <p14:nvPr/>
              </p14:nvContentPartPr>
              <p14:xfrm>
                <a:off x="884145" y="3696705"/>
                <a:ext cx="25920" cy="144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5B854C-1A45-CE28-280C-FFD2E9BFC69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8025" y="3690585"/>
                  <a:ext cx="38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39C981-13A8-FCEC-F6FD-C60894900E4D}"/>
                    </a:ext>
                  </a:extLst>
                </p14:cNvPr>
                <p14:cNvContentPartPr/>
                <p14:nvPr/>
              </p14:nvContentPartPr>
              <p14:xfrm>
                <a:off x="827265" y="3777345"/>
                <a:ext cx="61560" cy="24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39C981-13A8-FCEC-F6FD-C60894900E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1145" y="3771225"/>
                  <a:ext cx="738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C02579B-6348-BAE5-462F-495036786711}"/>
                    </a:ext>
                  </a:extLst>
                </p14:cNvPr>
                <p14:cNvContentPartPr/>
                <p14:nvPr/>
              </p14:nvContentPartPr>
              <p14:xfrm>
                <a:off x="979545" y="3764385"/>
                <a:ext cx="60840" cy="80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C02579B-6348-BAE5-462F-49503678671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3425" y="3758265"/>
                  <a:ext cx="73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A969C4-FBAF-E7B0-DB36-6FCC90FC0F99}"/>
                    </a:ext>
                  </a:extLst>
                </p14:cNvPr>
                <p14:cNvContentPartPr/>
                <p14:nvPr/>
              </p14:nvContentPartPr>
              <p14:xfrm>
                <a:off x="1082145" y="3686985"/>
                <a:ext cx="98640" cy="126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A969C4-FBAF-E7B0-DB36-6FCC90FC0F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6025" y="3680865"/>
                  <a:ext cx="110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6F2B8D-32B9-518F-6CED-89220C7C9605}"/>
                    </a:ext>
                  </a:extLst>
                </p14:cNvPr>
                <p14:cNvContentPartPr/>
                <p14:nvPr/>
              </p14:nvContentPartPr>
              <p14:xfrm>
                <a:off x="1219305" y="3729465"/>
                <a:ext cx="49320" cy="65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6F2B8D-32B9-518F-6CED-89220C7C96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13185" y="3723345"/>
                  <a:ext cx="6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E8F33E6-F1B1-3F5F-AC64-C22971928F22}"/>
                    </a:ext>
                  </a:extLst>
                </p14:cNvPr>
                <p14:cNvContentPartPr/>
                <p14:nvPr/>
              </p14:nvContentPartPr>
              <p14:xfrm>
                <a:off x="1306065" y="3711825"/>
                <a:ext cx="10080" cy="83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E8F33E6-F1B1-3F5F-AC64-C22971928F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99945" y="3705705"/>
                  <a:ext cx="22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72A129-036B-17B2-61C7-8447388CED26}"/>
                    </a:ext>
                  </a:extLst>
                </p14:cNvPr>
                <p14:cNvContentPartPr/>
                <p14:nvPr/>
              </p14:nvContentPartPr>
              <p14:xfrm>
                <a:off x="1302105" y="3660345"/>
                <a:ext cx="14040" cy="16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72A129-036B-17B2-61C7-8447388CED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95985" y="3654225"/>
                  <a:ext cx="262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15424C-B489-6A78-C802-EDA228B6944D}"/>
                    </a:ext>
                  </a:extLst>
                </p14:cNvPr>
                <p14:cNvContentPartPr/>
                <p14:nvPr/>
              </p14:nvContentPartPr>
              <p14:xfrm>
                <a:off x="1377345" y="3682665"/>
                <a:ext cx="15840" cy="123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15424C-B489-6A78-C802-EDA228B6944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71225" y="3676545"/>
                  <a:ext cx="28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524DA6-E9BC-1964-5727-BBE095FFD87D}"/>
                    </a:ext>
                  </a:extLst>
                </p14:cNvPr>
                <p14:cNvContentPartPr/>
                <p14:nvPr/>
              </p14:nvContentPartPr>
              <p14:xfrm>
                <a:off x="1372305" y="3649905"/>
                <a:ext cx="27720" cy="18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524DA6-E9BC-1964-5727-BBE095FFD8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366185" y="3643785"/>
                  <a:ext cx="39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5023C4-DAA1-5A8B-8B28-DAD6E2C30C3E}"/>
                    </a:ext>
                  </a:extLst>
                </p14:cNvPr>
                <p14:cNvContentPartPr/>
                <p14:nvPr/>
              </p14:nvContentPartPr>
              <p14:xfrm>
                <a:off x="745185" y="3592305"/>
                <a:ext cx="814680" cy="363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5023C4-DAA1-5A8B-8B28-DAD6E2C30C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9065" y="3586185"/>
                  <a:ext cx="8269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B71DBD33-DEB6-855D-D536-8A93DFAE1AE2}"/>
                    </a:ext>
                  </a:extLst>
                </p14:cNvPr>
                <p14:cNvContentPartPr/>
                <p14:nvPr/>
              </p14:nvContentPartPr>
              <p14:xfrm>
                <a:off x="3417000" y="3295880"/>
                <a:ext cx="116640" cy="15120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B71DBD33-DEB6-855D-D536-8A93DFAE1AE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10880" y="3289760"/>
                  <a:ext cx="128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01" name="Ink 2100">
                  <a:extLst>
                    <a:ext uri="{FF2B5EF4-FFF2-40B4-BE49-F238E27FC236}">
                      <a16:creationId xmlns:a16="http://schemas.microsoft.com/office/drawing/2014/main" id="{ED1EF853-6288-43E3-3A66-EE4A82777F30}"/>
                    </a:ext>
                  </a:extLst>
                </p14:cNvPr>
                <p14:cNvContentPartPr/>
                <p14:nvPr/>
              </p14:nvContentPartPr>
              <p14:xfrm>
                <a:off x="3584760" y="3294440"/>
                <a:ext cx="110880" cy="105120"/>
              </p14:xfrm>
            </p:contentPart>
          </mc:Choice>
          <mc:Fallback xmlns="">
            <p:pic>
              <p:nvPicPr>
                <p:cNvPr id="2101" name="Ink 2100">
                  <a:extLst>
                    <a:ext uri="{FF2B5EF4-FFF2-40B4-BE49-F238E27FC236}">
                      <a16:creationId xmlns:a16="http://schemas.microsoft.com/office/drawing/2014/main" id="{ED1EF853-6288-43E3-3A66-EE4A82777F3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78640" y="3288320"/>
                  <a:ext cx="123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02" name="Ink 2101">
                  <a:extLst>
                    <a:ext uri="{FF2B5EF4-FFF2-40B4-BE49-F238E27FC236}">
                      <a16:creationId xmlns:a16="http://schemas.microsoft.com/office/drawing/2014/main" id="{7418B9B7-979B-EAAC-7460-6A627731B02A}"/>
                    </a:ext>
                  </a:extLst>
                </p14:cNvPr>
                <p14:cNvContentPartPr/>
                <p14:nvPr/>
              </p14:nvContentPartPr>
              <p14:xfrm>
                <a:off x="3755760" y="3278960"/>
                <a:ext cx="49680" cy="103320"/>
              </p14:xfrm>
            </p:contentPart>
          </mc:Choice>
          <mc:Fallback xmlns="">
            <p:pic>
              <p:nvPicPr>
                <p:cNvPr id="2102" name="Ink 2101">
                  <a:extLst>
                    <a:ext uri="{FF2B5EF4-FFF2-40B4-BE49-F238E27FC236}">
                      <a16:creationId xmlns:a16="http://schemas.microsoft.com/office/drawing/2014/main" id="{7418B9B7-979B-EAAC-7460-6A627731B02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49640" y="3272840"/>
                  <a:ext cx="61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889584E0-FBC7-B92B-38B0-278E9E9D58E4}"/>
                    </a:ext>
                  </a:extLst>
                </p14:cNvPr>
                <p14:cNvContentPartPr/>
                <p14:nvPr/>
              </p14:nvContentPartPr>
              <p14:xfrm>
                <a:off x="3875640" y="3317840"/>
                <a:ext cx="58320" cy="4788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889584E0-FBC7-B92B-38B0-278E9E9D58E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69520" y="3311720"/>
                  <a:ext cx="70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04" name="Ink 2103">
                  <a:extLst>
                    <a:ext uri="{FF2B5EF4-FFF2-40B4-BE49-F238E27FC236}">
                      <a16:creationId xmlns:a16="http://schemas.microsoft.com/office/drawing/2014/main" id="{9F64A64E-B2E8-EB26-D7BC-00AA3D4D9FBB}"/>
                    </a:ext>
                  </a:extLst>
                </p14:cNvPr>
                <p14:cNvContentPartPr/>
                <p14:nvPr/>
              </p14:nvContentPartPr>
              <p14:xfrm>
                <a:off x="3961320" y="3290840"/>
                <a:ext cx="60480" cy="89640"/>
              </p14:xfrm>
            </p:contentPart>
          </mc:Choice>
          <mc:Fallback xmlns="">
            <p:pic>
              <p:nvPicPr>
                <p:cNvPr id="2104" name="Ink 2103">
                  <a:extLst>
                    <a:ext uri="{FF2B5EF4-FFF2-40B4-BE49-F238E27FC236}">
                      <a16:creationId xmlns:a16="http://schemas.microsoft.com/office/drawing/2014/main" id="{9F64A64E-B2E8-EB26-D7BC-00AA3D4D9F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55200" y="3284720"/>
                  <a:ext cx="72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05" name="Ink 2104">
                  <a:extLst>
                    <a:ext uri="{FF2B5EF4-FFF2-40B4-BE49-F238E27FC236}">
                      <a16:creationId xmlns:a16="http://schemas.microsoft.com/office/drawing/2014/main" id="{65238DB6-C46B-339C-CC12-C8AFE5318826}"/>
                    </a:ext>
                  </a:extLst>
                </p14:cNvPr>
                <p14:cNvContentPartPr/>
                <p14:nvPr/>
              </p14:nvContentPartPr>
              <p14:xfrm>
                <a:off x="4051680" y="3295520"/>
                <a:ext cx="34560" cy="97920"/>
              </p14:xfrm>
            </p:contentPart>
          </mc:Choice>
          <mc:Fallback xmlns="">
            <p:pic>
              <p:nvPicPr>
                <p:cNvPr id="2105" name="Ink 2104">
                  <a:extLst>
                    <a:ext uri="{FF2B5EF4-FFF2-40B4-BE49-F238E27FC236}">
                      <a16:creationId xmlns:a16="http://schemas.microsoft.com/office/drawing/2014/main" id="{65238DB6-C46B-339C-CC12-C8AFE531882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45560" y="3289400"/>
                  <a:ext cx="46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06" name="Ink 2105">
                  <a:extLst>
                    <a:ext uri="{FF2B5EF4-FFF2-40B4-BE49-F238E27FC236}">
                      <a16:creationId xmlns:a16="http://schemas.microsoft.com/office/drawing/2014/main" id="{F1D5A586-F846-90A6-9035-BA58FB6A8E59}"/>
                    </a:ext>
                  </a:extLst>
                </p14:cNvPr>
                <p14:cNvContentPartPr/>
                <p14:nvPr/>
              </p14:nvContentPartPr>
              <p14:xfrm>
                <a:off x="4178760" y="3267800"/>
                <a:ext cx="43200" cy="100800"/>
              </p14:xfrm>
            </p:contentPart>
          </mc:Choice>
          <mc:Fallback xmlns="">
            <p:pic>
              <p:nvPicPr>
                <p:cNvPr id="2106" name="Ink 2105">
                  <a:extLst>
                    <a:ext uri="{FF2B5EF4-FFF2-40B4-BE49-F238E27FC236}">
                      <a16:creationId xmlns:a16="http://schemas.microsoft.com/office/drawing/2014/main" id="{F1D5A586-F846-90A6-9035-BA58FB6A8E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72640" y="3261680"/>
                  <a:ext cx="55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07" name="Ink 2106">
                  <a:extLst>
                    <a:ext uri="{FF2B5EF4-FFF2-40B4-BE49-F238E27FC236}">
                      <a16:creationId xmlns:a16="http://schemas.microsoft.com/office/drawing/2014/main" id="{69C9026E-45B4-55D9-AAE0-43FDEB4F27E0}"/>
                    </a:ext>
                  </a:extLst>
                </p14:cNvPr>
                <p14:cNvContentPartPr/>
                <p14:nvPr/>
              </p14:nvContentPartPr>
              <p14:xfrm>
                <a:off x="4158240" y="3274280"/>
                <a:ext cx="62280" cy="50760"/>
              </p14:xfrm>
            </p:contentPart>
          </mc:Choice>
          <mc:Fallback xmlns="">
            <p:pic>
              <p:nvPicPr>
                <p:cNvPr id="2107" name="Ink 2106">
                  <a:extLst>
                    <a:ext uri="{FF2B5EF4-FFF2-40B4-BE49-F238E27FC236}">
                      <a16:creationId xmlns:a16="http://schemas.microsoft.com/office/drawing/2014/main" id="{69C9026E-45B4-55D9-AAE0-43FDEB4F27E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52120" y="3268160"/>
                  <a:ext cx="74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09" name="Ink 2108">
                  <a:extLst>
                    <a:ext uri="{FF2B5EF4-FFF2-40B4-BE49-F238E27FC236}">
                      <a16:creationId xmlns:a16="http://schemas.microsoft.com/office/drawing/2014/main" id="{B67020D0-A559-0E2D-6B95-177EA44CDDD3}"/>
                    </a:ext>
                  </a:extLst>
                </p14:cNvPr>
                <p14:cNvContentPartPr/>
                <p14:nvPr/>
              </p14:nvContentPartPr>
              <p14:xfrm>
                <a:off x="3309720" y="3155120"/>
                <a:ext cx="1119240" cy="414360"/>
              </p14:xfrm>
            </p:contentPart>
          </mc:Choice>
          <mc:Fallback xmlns="">
            <p:pic>
              <p:nvPicPr>
                <p:cNvPr id="2109" name="Ink 2108">
                  <a:extLst>
                    <a:ext uri="{FF2B5EF4-FFF2-40B4-BE49-F238E27FC236}">
                      <a16:creationId xmlns:a16="http://schemas.microsoft.com/office/drawing/2014/main" id="{B67020D0-A559-0E2D-6B95-177EA44CDDD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03600" y="3149000"/>
                  <a:ext cx="11314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10" name="Ink 2109">
                  <a:extLst>
                    <a:ext uri="{FF2B5EF4-FFF2-40B4-BE49-F238E27FC236}">
                      <a16:creationId xmlns:a16="http://schemas.microsoft.com/office/drawing/2014/main" id="{74CB8555-0615-1926-3B99-C6E22A1A7579}"/>
                    </a:ext>
                  </a:extLst>
                </p14:cNvPr>
                <p14:cNvContentPartPr/>
                <p14:nvPr/>
              </p14:nvContentPartPr>
              <p14:xfrm>
                <a:off x="3185880" y="3583160"/>
                <a:ext cx="435240" cy="187920"/>
              </p14:xfrm>
            </p:contentPart>
          </mc:Choice>
          <mc:Fallback xmlns="">
            <p:pic>
              <p:nvPicPr>
                <p:cNvPr id="2110" name="Ink 2109">
                  <a:extLst>
                    <a:ext uri="{FF2B5EF4-FFF2-40B4-BE49-F238E27FC236}">
                      <a16:creationId xmlns:a16="http://schemas.microsoft.com/office/drawing/2014/main" id="{74CB8555-0615-1926-3B99-C6E22A1A757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79760" y="3577040"/>
                  <a:ext cx="447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03735998-10A9-FA9F-C189-811ABC8625F8}"/>
                    </a:ext>
                  </a:extLst>
                </p14:cNvPr>
                <p14:cNvContentPartPr/>
                <p14:nvPr/>
              </p14:nvContentPartPr>
              <p14:xfrm>
                <a:off x="1660200" y="2497400"/>
                <a:ext cx="2298240" cy="646200"/>
              </p14:xfrm>
            </p:contentPart>
          </mc:Choice>
          <mc:Fallback xmlns=""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03735998-10A9-FA9F-C189-811ABC8625F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54080" y="2491280"/>
                  <a:ext cx="2310480" cy="65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47723F-662B-FEA1-7CD9-73166F2535F8}"/>
              </a:ext>
            </a:extLst>
          </p:cNvPr>
          <p:cNvGrpSpPr/>
          <p:nvPr/>
        </p:nvGrpSpPr>
        <p:grpSpPr>
          <a:xfrm>
            <a:off x="3746509" y="2691305"/>
            <a:ext cx="139680" cy="244440"/>
            <a:chOff x="3746509" y="2691305"/>
            <a:chExt cx="13968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4A885F-AA5F-4DC8-D4BA-A7778E2EFBFD}"/>
                    </a:ext>
                  </a:extLst>
                </p14:cNvPr>
                <p14:cNvContentPartPr/>
                <p14:nvPr/>
              </p14:nvContentPartPr>
              <p14:xfrm>
                <a:off x="3801949" y="2691305"/>
                <a:ext cx="70920" cy="106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4A885F-AA5F-4DC8-D4BA-A7778E2EFB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95829" y="2685185"/>
                  <a:ext cx="83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E57777-0CFC-79FE-8BA6-8662370D910F}"/>
                    </a:ext>
                  </a:extLst>
                </p14:cNvPr>
                <p14:cNvContentPartPr/>
                <p14:nvPr/>
              </p14:nvContentPartPr>
              <p14:xfrm>
                <a:off x="3746509" y="2796785"/>
                <a:ext cx="139680" cy="138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E57777-0CFC-79FE-8BA6-8662370D910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40389" y="2790665"/>
                  <a:ext cx="1519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B608FA-FFD9-BCD9-B50C-561BDB6719F6}"/>
              </a:ext>
            </a:extLst>
          </p:cNvPr>
          <p:cNvGrpSpPr/>
          <p:nvPr/>
        </p:nvGrpSpPr>
        <p:grpSpPr>
          <a:xfrm>
            <a:off x="2543389" y="3006305"/>
            <a:ext cx="289440" cy="204840"/>
            <a:chOff x="2543389" y="3006305"/>
            <a:chExt cx="2894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EC7443-1721-6E59-ABF1-60E5EDBE0463}"/>
                    </a:ext>
                  </a:extLst>
                </p14:cNvPr>
                <p14:cNvContentPartPr/>
                <p14:nvPr/>
              </p14:nvContentPartPr>
              <p14:xfrm>
                <a:off x="2543389" y="3010265"/>
                <a:ext cx="175680" cy="20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EC7443-1721-6E59-ABF1-60E5EDBE046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37269" y="3004145"/>
                  <a:ext cx="187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963D84-CE50-66B2-7A86-3B76942961FA}"/>
                    </a:ext>
                  </a:extLst>
                </p14:cNvPr>
                <p14:cNvContentPartPr/>
                <p14:nvPr/>
              </p14:nvContentPartPr>
              <p14:xfrm>
                <a:off x="2710429" y="3006305"/>
                <a:ext cx="122400" cy="188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963D84-CE50-66B2-7A86-3B76942961F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04309" y="3000185"/>
                  <a:ext cx="1346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095FC2-C2F4-1C42-A793-FCC71DCFD454}"/>
              </a:ext>
            </a:extLst>
          </p:cNvPr>
          <p:cNvGrpSpPr/>
          <p:nvPr/>
        </p:nvGrpSpPr>
        <p:grpSpPr>
          <a:xfrm>
            <a:off x="3857389" y="3537665"/>
            <a:ext cx="135360" cy="185400"/>
            <a:chOff x="3857389" y="3537665"/>
            <a:chExt cx="1353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CD48C7-F41F-BF07-37F7-80566F8B0D84}"/>
                    </a:ext>
                  </a:extLst>
                </p14:cNvPr>
                <p14:cNvContentPartPr/>
                <p14:nvPr/>
              </p14:nvContentPartPr>
              <p14:xfrm>
                <a:off x="3892309" y="3537665"/>
                <a:ext cx="87840" cy="10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CD48C7-F41F-BF07-37F7-80566F8B0D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86189" y="3531545"/>
                  <a:ext cx="100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1AA2BF-6F44-68A2-B1AA-59F4C2CC08BE}"/>
                    </a:ext>
                  </a:extLst>
                </p14:cNvPr>
                <p14:cNvContentPartPr/>
                <p14:nvPr/>
              </p14:nvContentPartPr>
              <p14:xfrm>
                <a:off x="3857389" y="3630185"/>
                <a:ext cx="135360" cy="9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1AA2BF-6F44-68A2-B1AA-59F4C2CC08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51269" y="3624065"/>
                  <a:ext cx="147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7D524A-736E-E1ED-4599-BC3DAD52CF46}"/>
              </a:ext>
            </a:extLst>
          </p:cNvPr>
          <p:cNvGrpSpPr/>
          <p:nvPr/>
        </p:nvGrpSpPr>
        <p:grpSpPr>
          <a:xfrm>
            <a:off x="3159349" y="3592745"/>
            <a:ext cx="162000" cy="197640"/>
            <a:chOff x="3159349" y="3592745"/>
            <a:chExt cx="1620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C8BF84-A079-4C37-CFF1-106842CA6056}"/>
                    </a:ext>
                  </a:extLst>
                </p14:cNvPr>
                <p14:cNvContentPartPr/>
                <p14:nvPr/>
              </p14:nvContentPartPr>
              <p14:xfrm>
                <a:off x="3159349" y="3592745"/>
                <a:ext cx="117720" cy="14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C8BF84-A079-4C37-CFF1-106842CA60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53229" y="3586625"/>
                  <a:ext cx="129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1DF4362-BCD2-316E-9DEE-3BA05D2FFDE6}"/>
                    </a:ext>
                  </a:extLst>
                </p14:cNvPr>
                <p14:cNvContentPartPr/>
                <p14:nvPr/>
              </p14:nvContentPartPr>
              <p14:xfrm>
                <a:off x="3162589" y="3741785"/>
                <a:ext cx="158760" cy="48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1DF4362-BCD2-316E-9DEE-3BA05D2FFD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56469" y="3735665"/>
                  <a:ext cx="17100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BD1FD3E6-B62D-B85C-3D8E-1F358867FD91}"/>
              </a:ext>
            </a:extLst>
          </p:cNvPr>
          <p:cNvGrpSpPr/>
          <p:nvPr/>
        </p:nvGrpSpPr>
        <p:grpSpPr>
          <a:xfrm>
            <a:off x="2936149" y="3960305"/>
            <a:ext cx="172800" cy="171720"/>
            <a:chOff x="2936149" y="3960305"/>
            <a:chExt cx="172800" cy="17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A68AD1-E617-269D-2A28-050DF8DBC407}"/>
                    </a:ext>
                  </a:extLst>
                </p14:cNvPr>
                <p14:cNvContentPartPr/>
                <p14:nvPr/>
              </p14:nvContentPartPr>
              <p14:xfrm>
                <a:off x="3103189" y="3960305"/>
                <a:ext cx="5760" cy="171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A68AD1-E617-269D-2A28-050DF8DBC40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97069" y="3954185"/>
                  <a:ext cx="180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199D8A-4F2E-3CC9-2A4C-A513187603C0}"/>
                    </a:ext>
                  </a:extLst>
                </p14:cNvPr>
                <p14:cNvContentPartPr/>
                <p14:nvPr/>
              </p14:nvContentPartPr>
              <p14:xfrm>
                <a:off x="2936149" y="4086665"/>
                <a:ext cx="164520" cy="43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199D8A-4F2E-3CC9-2A4C-A513187603C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930029" y="4080545"/>
                  <a:ext cx="1767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8FD3D897-2CAC-094B-6210-0133D0385371}"/>
              </a:ext>
            </a:extLst>
          </p:cNvPr>
          <p:cNvGrpSpPr/>
          <p:nvPr/>
        </p:nvGrpSpPr>
        <p:grpSpPr>
          <a:xfrm>
            <a:off x="2199949" y="4142105"/>
            <a:ext cx="179280" cy="167760"/>
            <a:chOff x="2199949" y="4142105"/>
            <a:chExt cx="17928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2039727F-3C19-330C-8BCF-0351B56D1B1D}"/>
                    </a:ext>
                  </a:extLst>
                </p14:cNvPr>
                <p14:cNvContentPartPr/>
                <p14:nvPr/>
              </p14:nvContentPartPr>
              <p14:xfrm>
                <a:off x="2199949" y="4142105"/>
                <a:ext cx="30960" cy="14976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2039727F-3C19-330C-8BCF-0351B56D1B1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93829" y="4135985"/>
                  <a:ext cx="43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B1B8F3FF-6917-2A97-B582-06FA2F1FFFAC}"/>
                    </a:ext>
                  </a:extLst>
                </p14:cNvPr>
                <p14:cNvContentPartPr/>
                <p14:nvPr/>
              </p14:nvContentPartPr>
              <p14:xfrm>
                <a:off x="2240989" y="4190705"/>
                <a:ext cx="63360" cy="11052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B1B8F3FF-6917-2A97-B582-06FA2F1FFFA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234869" y="4184585"/>
                  <a:ext cx="75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00626B20-A13D-32C9-6AAB-8BB08C6F03A6}"/>
                    </a:ext>
                  </a:extLst>
                </p14:cNvPr>
                <p14:cNvContentPartPr/>
                <p14:nvPr/>
              </p14:nvContentPartPr>
              <p14:xfrm>
                <a:off x="2246749" y="4219865"/>
                <a:ext cx="132480" cy="9000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00626B20-A13D-32C9-6AAB-8BB08C6F03A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40629" y="4213745"/>
                  <a:ext cx="1447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3" name="Group 2092">
            <a:extLst>
              <a:ext uri="{FF2B5EF4-FFF2-40B4-BE49-F238E27FC236}">
                <a16:creationId xmlns:a16="http://schemas.microsoft.com/office/drawing/2014/main" id="{EF361478-56F6-596C-8BF4-6DB141FCBD3B}"/>
              </a:ext>
            </a:extLst>
          </p:cNvPr>
          <p:cNvGrpSpPr/>
          <p:nvPr/>
        </p:nvGrpSpPr>
        <p:grpSpPr>
          <a:xfrm>
            <a:off x="5000749" y="3451625"/>
            <a:ext cx="193320" cy="203400"/>
            <a:chOff x="5000749" y="3451625"/>
            <a:chExt cx="19332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432851F9-6F2C-E8E7-2387-4F1438DC749D}"/>
                    </a:ext>
                  </a:extLst>
                </p14:cNvPr>
                <p14:cNvContentPartPr/>
                <p14:nvPr/>
              </p14:nvContentPartPr>
              <p14:xfrm>
                <a:off x="5000749" y="3451625"/>
                <a:ext cx="178920" cy="6228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432851F9-6F2C-E8E7-2387-4F1438DC749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994629" y="3445505"/>
                  <a:ext cx="191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4730E0D3-3AC0-3A85-ECD9-383EA84F15C2}"/>
                    </a:ext>
                  </a:extLst>
                </p14:cNvPr>
                <p14:cNvContentPartPr/>
                <p14:nvPr/>
              </p14:nvContentPartPr>
              <p14:xfrm>
                <a:off x="5172829" y="3456665"/>
                <a:ext cx="21240" cy="198360"/>
              </p14:xfrm>
            </p:contentPart>
          </mc:Choice>
          <mc:Fallback xmlns=""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4730E0D3-3AC0-3A85-ECD9-383EA84F15C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66709" y="3450545"/>
                  <a:ext cx="3348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8" name="Group 2107">
            <a:extLst>
              <a:ext uri="{FF2B5EF4-FFF2-40B4-BE49-F238E27FC236}">
                <a16:creationId xmlns:a16="http://schemas.microsoft.com/office/drawing/2014/main" id="{308BE67E-3AB1-17AD-9855-AE2053D637C6}"/>
              </a:ext>
            </a:extLst>
          </p:cNvPr>
          <p:cNvGrpSpPr/>
          <p:nvPr/>
        </p:nvGrpSpPr>
        <p:grpSpPr>
          <a:xfrm>
            <a:off x="3971509" y="4148225"/>
            <a:ext cx="156960" cy="228240"/>
            <a:chOff x="3971509" y="4148225"/>
            <a:chExt cx="15696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95" name="Ink 2094">
                  <a:extLst>
                    <a:ext uri="{FF2B5EF4-FFF2-40B4-BE49-F238E27FC236}">
                      <a16:creationId xmlns:a16="http://schemas.microsoft.com/office/drawing/2014/main" id="{009C2CCA-16AC-8885-915E-CC4A8B0E1AE4}"/>
                    </a:ext>
                  </a:extLst>
                </p14:cNvPr>
                <p14:cNvContentPartPr/>
                <p14:nvPr/>
              </p14:nvContentPartPr>
              <p14:xfrm>
                <a:off x="3972229" y="4148225"/>
                <a:ext cx="93600" cy="136080"/>
              </p14:xfrm>
            </p:contentPart>
          </mc:Choice>
          <mc:Fallback xmlns="">
            <p:pic>
              <p:nvPicPr>
                <p:cNvPr id="2095" name="Ink 2094">
                  <a:extLst>
                    <a:ext uri="{FF2B5EF4-FFF2-40B4-BE49-F238E27FC236}">
                      <a16:creationId xmlns:a16="http://schemas.microsoft.com/office/drawing/2014/main" id="{009C2CCA-16AC-8885-915E-CC4A8B0E1AE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66109" y="4142105"/>
                  <a:ext cx="105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99" name="Ink 2098">
                  <a:extLst>
                    <a:ext uri="{FF2B5EF4-FFF2-40B4-BE49-F238E27FC236}">
                      <a16:creationId xmlns:a16="http://schemas.microsoft.com/office/drawing/2014/main" id="{52EA12BE-E9EF-22E1-0D42-5CCAF443C835}"/>
                    </a:ext>
                  </a:extLst>
                </p14:cNvPr>
                <p14:cNvContentPartPr/>
                <p14:nvPr/>
              </p14:nvContentPartPr>
              <p14:xfrm>
                <a:off x="3971509" y="4295465"/>
                <a:ext cx="156960" cy="81000"/>
              </p14:xfrm>
            </p:contentPart>
          </mc:Choice>
          <mc:Fallback xmlns="">
            <p:pic>
              <p:nvPicPr>
                <p:cNvPr id="2099" name="Ink 2098">
                  <a:extLst>
                    <a:ext uri="{FF2B5EF4-FFF2-40B4-BE49-F238E27FC236}">
                      <a16:creationId xmlns:a16="http://schemas.microsoft.com/office/drawing/2014/main" id="{52EA12BE-E9EF-22E1-0D42-5CCAF443C83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65389" y="4289345"/>
                  <a:ext cx="16920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8" name="Group 2117">
            <a:extLst>
              <a:ext uri="{FF2B5EF4-FFF2-40B4-BE49-F238E27FC236}">
                <a16:creationId xmlns:a16="http://schemas.microsoft.com/office/drawing/2014/main" id="{2FCD469E-AA87-9179-413E-C0FE2B3D3A00}"/>
              </a:ext>
            </a:extLst>
          </p:cNvPr>
          <p:cNvGrpSpPr/>
          <p:nvPr/>
        </p:nvGrpSpPr>
        <p:grpSpPr>
          <a:xfrm>
            <a:off x="3194629" y="2505185"/>
            <a:ext cx="222480" cy="251280"/>
            <a:chOff x="3194629" y="2505185"/>
            <a:chExt cx="2224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113" name="Ink 2112">
                  <a:extLst>
                    <a:ext uri="{FF2B5EF4-FFF2-40B4-BE49-F238E27FC236}">
                      <a16:creationId xmlns:a16="http://schemas.microsoft.com/office/drawing/2014/main" id="{617EEBA3-0D04-DEE0-E34F-BD629651BE4B}"/>
                    </a:ext>
                  </a:extLst>
                </p14:cNvPr>
                <p14:cNvContentPartPr/>
                <p14:nvPr/>
              </p14:nvContentPartPr>
              <p14:xfrm>
                <a:off x="3194629" y="2505185"/>
                <a:ext cx="168840" cy="135000"/>
              </p14:xfrm>
            </p:contentPart>
          </mc:Choice>
          <mc:Fallback xmlns="">
            <p:pic>
              <p:nvPicPr>
                <p:cNvPr id="2113" name="Ink 2112">
                  <a:extLst>
                    <a:ext uri="{FF2B5EF4-FFF2-40B4-BE49-F238E27FC236}">
                      <a16:creationId xmlns:a16="http://schemas.microsoft.com/office/drawing/2014/main" id="{617EEBA3-0D04-DEE0-E34F-BD629651BE4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188509" y="2499065"/>
                  <a:ext cx="181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15" name="Ink 2114">
                  <a:extLst>
                    <a:ext uri="{FF2B5EF4-FFF2-40B4-BE49-F238E27FC236}">
                      <a16:creationId xmlns:a16="http://schemas.microsoft.com/office/drawing/2014/main" id="{CF77252B-2362-FDFB-0D68-90F9AE7EBCDF}"/>
                    </a:ext>
                  </a:extLst>
                </p14:cNvPr>
                <p14:cNvContentPartPr/>
                <p14:nvPr/>
              </p14:nvContentPartPr>
              <p14:xfrm>
                <a:off x="3196789" y="2612825"/>
                <a:ext cx="220320" cy="143640"/>
              </p14:xfrm>
            </p:contentPart>
          </mc:Choice>
          <mc:Fallback xmlns="">
            <p:pic>
              <p:nvPicPr>
                <p:cNvPr id="2115" name="Ink 2114">
                  <a:extLst>
                    <a:ext uri="{FF2B5EF4-FFF2-40B4-BE49-F238E27FC236}">
                      <a16:creationId xmlns:a16="http://schemas.microsoft.com/office/drawing/2014/main" id="{CF77252B-2362-FDFB-0D68-90F9AE7EBCD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90669" y="2606705"/>
                  <a:ext cx="23256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5" name="Group 2124">
            <a:extLst>
              <a:ext uri="{FF2B5EF4-FFF2-40B4-BE49-F238E27FC236}">
                <a16:creationId xmlns:a16="http://schemas.microsoft.com/office/drawing/2014/main" id="{025BB7EF-7948-ED2B-1502-6713304644F1}"/>
              </a:ext>
            </a:extLst>
          </p:cNvPr>
          <p:cNvGrpSpPr/>
          <p:nvPr/>
        </p:nvGrpSpPr>
        <p:grpSpPr>
          <a:xfrm>
            <a:off x="4606189" y="6054425"/>
            <a:ext cx="396360" cy="250920"/>
            <a:chOff x="4606189" y="6054425"/>
            <a:chExt cx="3963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A5B647EA-3A19-D242-C383-0039AF6A111F}"/>
                    </a:ext>
                  </a:extLst>
                </p14:cNvPr>
                <p14:cNvContentPartPr/>
                <p14:nvPr/>
              </p14:nvContentPartPr>
              <p14:xfrm>
                <a:off x="4606189" y="6054425"/>
                <a:ext cx="257760" cy="231120"/>
              </p14:xfrm>
            </p:contentPart>
          </mc:Choice>
          <mc:Fallback xmlns=""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A5B647EA-3A19-D242-C383-0039AF6A111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00069" y="6048305"/>
                  <a:ext cx="270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24" name="Ink 2123">
                  <a:extLst>
                    <a:ext uri="{FF2B5EF4-FFF2-40B4-BE49-F238E27FC236}">
                      <a16:creationId xmlns:a16="http://schemas.microsoft.com/office/drawing/2014/main" id="{1DC3B564-C0E1-4211-0C31-8E300E684602}"/>
                    </a:ext>
                  </a:extLst>
                </p14:cNvPr>
                <p14:cNvContentPartPr/>
                <p14:nvPr/>
              </p14:nvContentPartPr>
              <p14:xfrm>
                <a:off x="4879789" y="6064865"/>
                <a:ext cx="122760" cy="240480"/>
              </p14:xfrm>
            </p:contentPart>
          </mc:Choice>
          <mc:Fallback xmlns="">
            <p:pic>
              <p:nvPicPr>
                <p:cNvPr id="2124" name="Ink 2123">
                  <a:extLst>
                    <a:ext uri="{FF2B5EF4-FFF2-40B4-BE49-F238E27FC236}">
                      <a16:creationId xmlns:a16="http://schemas.microsoft.com/office/drawing/2014/main" id="{1DC3B564-C0E1-4211-0C31-8E300E68460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873669" y="6058745"/>
                  <a:ext cx="135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0" name="Group 2129">
            <a:extLst>
              <a:ext uri="{FF2B5EF4-FFF2-40B4-BE49-F238E27FC236}">
                <a16:creationId xmlns:a16="http://schemas.microsoft.com/office/drawing/2014/main" id="{FFEC6D66-CA05-7C4E-13E6-AD044A76ED7D}"/>
              </a:ext>
            </a:extLst>
          </p:cNvPr>
          <p:cNvGrpSpPr/>
          <p:nvPr/>
        </p:nvGrpSpPr>
        <p:grpSpPr>
          <a:xfrm>
            <a:off x="4817869" y="6434585"/>
            <a:ext cx="613080" cy="337320"/>
            <a:chOff x="4817869" y="6434585"/>
            <a:chExt cx="61308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26" name="Ink 2125">
                  <a:extLst>
                    <a:ext uri="{FF2B5EF4-FFF2-40B4-BE49-F238E27FC236}">
                      <a16:creationId xmlns:a16="http://schemas.microsoft.com/office/drawing/2014/main" id="{DDA8CE5E-2C7A-BFE0-9E10-D1B140A7AF82}"/>
                    </a:ext>
                  </a:extLst>
                </p14:cNvPr>
                <p14:cNvContentPartPr/>
                <p14:nvPr/>
              </p14:nvContentPartPr>
              <p14:xfrm>
                <a:off x="4853149" y="6459065"/>
                <a:ext cx="101520" cy="312840"/>
              </p14:xfrm>
            </p:contentPart>
          </mc:Choice>
          <mc:Fallback xmlns="">
            <p:pic>
              <p:nvPicPr>
                <p:cNvPr id="2126" name="Ink 2125">
                  <a:extLst>
                    <a:ext uri="{FF2B5EF4-FFF2-40B4-BE49-F238E27FC236}">
                      <a16:creationId xmlns:a16="http://schemas.microsoft.com/office/drawing/2014/main" id="{DDA8CE5E-2C7A-BFE0-9E10-D1B140A7AF8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847029" y="6452945"/>
                  <a:ext cx="1137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27" name="Ink 2126">
                  <a:extLst>
                    <a:ext uri="{FF2B5EF4-FFF2-40B4-BE49-F238E27FC236}">
                      <a16:creationId xmlns:a16="http://schemas.microsoft.com/office/drawing/2014/main" id="{AB4F2E71-057C-E92A-3287-24327DBE7A2F}"/>
                    </a:ext>
                  </a:extLst>
                </p14:cNvPr>
                <p14:cNvContentPartPr/>
                <p14:nvPr/>
              </p14:nvContentPartPr>
              <p14:xfrm>
                <a:off x="4817869" y="6464465"/>
                <a:ext cx="78480" cy="142920"/>
              </p14:xfrm>
            </p:contentPart>
          </mc:Choice>
          <mc:Fallback xmlns="">
            <p:pic>
              <p:nvPicPr>
                <p:cNvPr id="2127" name="Ink 2126">
                  <a:extLst>
                    <a:ext uri="{FF2B5EF4-FFF2-40B4-BE49-F238E27FC236}">
                      <a16:creationId xmlns:a16="http://schemas.microsoft.com/office/drawing/2014/main" id="{AB4F2E71-057C-E92A-3287-24327DBE7A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11749" y="6458345"/>
                  <a:ext cx="90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28" name="Ink 2127">
                  <a:extLst>
                    <a:ext uri="{FF2B5EF4-FFF2-40B4-BE49-F238E27FC236}">
                      <a16:creationId xmlns:a16="http://schemas.microsoft.com/office/drawing/2014/main" id="{03968A8C-0C84-E4D6-DDBB-5A10CC34B465}"/>
                    </a:ext>
                  </a:extLst>
                </p14:cNvPr>
                <p14:cNvContentPartPr/>
                <p14:nvPr/>
              </p14:nvContentPartPr>
              <p14:xfrm>
                <a:off x="5031349" y="6478145"/>
                <a:ext cx="122760" cy="162360"/>
              </p14:xfrm>
            </p:contentPart>
          </mc:Choice>
          <mc:Fallback xmlns="">
            <p:pic>
              <p:nvPicPr>
                <p:cNvPr id="2128" name="Ink 2127">
                  <a:extLst>
                    <a:ext uri="{FF2B5EF4-FFF2-40B4-BE49-F238E27FC236}">
                      <a16:creationId xmlns:a16="http://schemas.microsoft.com/office/drawing/2014/main" id="{03968A8C-0C84-E4D6-DDBB-5A10CC34B46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25229" y="6472025"/>
                  <a:ext cx="135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29" name="Ink 2128">
                  <a:extLst>
                    <a:ext uri="{FF2B5EF4-FFF2-40B4-BE49-F238E27FC236}">
                      <a16:creationId xmlns:a16="http://schemas.microsoft.com/office/drawing/2014/main" id="{36B9A29A-7929-3779-1507-AEB6B2517948}"/>
                    </a:ext>
                  </a:extLst>
                </p14:cNvPr>
                <p14:cNvContentPartPr/>
                <p14:nvPr/>
              </p14:nvContentPartPr>
              <p14:xfrm>
                <a:off x="5263549" y="6434585"/>
                <a:ext cx="167400" cy="237600"/>
              </p14:xfrm>
            </p:contentPart>
          </mc:Choice>
          <mc:Fallback xmlns="">
            <p:pic>
              <p:nvPicPr>
                <p:cNvPr id="2129" name="Ink 2128">
                  <a:extLst>
                    <a:ext uri="{FF2B5EF4-FFF2-40B4-BE49-F238E27FC236}">
                      <a16:creationId xmlns:a16="http://schemas.microsoft.com/office/drawing/2014/main" id="{36B9A29A-7929-3779-1507-AEB6B251794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257429" y="6428465"/>
                  <a:ext cx="179640" cy="249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pSp>
        <p:nvGrpSpPr>
          <p:cNvPr id="3196" name="Group 3195">
            <a:extLst>
              <a:ext uri="{FF2B5EF4-FFF2-40B4-BE49-F238E27FC236}">
                <a16:creationId xmlns:a16="http://schemas.microsoft.com/office/drawing/2014/main" id="{096F8156-E21D-2246-CA4C-1D2810DDA662}"/>
              </a:ext>
            </a:extLst>
          </p:cNvPr>
          <p:cNvGrpSpPr/>
          <p:nvPr/>
        </p:nvGrpSpPr>
        <p:grpSpPr>
          <a:xfrm>
            <a:off x="997189" y="1400291"/>
            <a:ext cx="1816560" cy="854640"/>
            <a:chOff x="997189" y="1400291"/>
            <a:chExt cx="1816560" cy="85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17" name="Ink 3116">
                  <a:extLst>
                    <a:ext uri="{FF2B5EF4-FFF2-40B4-BE49-F238E27FC236}">
                      <a16:creationId xmlns:a16="http://schemas.microsoft.com/office/drawing/2014/main" id="{D921D615-198E-9F84-DFFA-E86B4C67DC25}"/>
                    </a:ext>
                  </a:extLst>
                </p14:cNvPr>
                <p14:cNvContentPartPr/>
                <p14:nvPr/>
              </p14:nvContentPartPr>
              <p14:xfrm>
                <a:off x="997189" y="1831931"/>
                <a:ext cx="50400" cy="174240"/>
              </p14:xfrm>
            </p:contentPart>
          </mc:Choice>
          <mc:Fallback xmlns="">
            <p:pic>
              <p:nvPicPr>
                <p:cNvPr id="3117" name="Ink 3116">
                  <a:extLst>
                    <a:ext uri="{FF2B5EF4-FFF2-40B4-BE49-F238E27FC236}">
                      <a16:creationId xmlns:a16="http://schemas.microsoft.com/office/drawing/2014/main" id="{D921D615-198E-9F84-DFFA-E86B4C67DC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1069" y="1825811"/>
                  <a:ext cx="626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A74955B1-7E1D-2552-A615-500D68807947}"/>
                    </a:ext>
                  </a:extLst>
                </p14:cNvPr>
                <p14:cNvContentPartPr/>
                <p14:nvPr/>
              </p14:nvContentPartPr>
              <p14:xfrm>
                <a:off x="1072789" y="1839491"/>
                <a:ext cx="22680" cy="161280"/>
              </p14:xfrm>
            </p:contentPart>
          </mc:Choice>
          <mc:Fallback xmlns=""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A74955B1-7E1D-2552-A615-500D688079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6669" y="1833371"/>
                  <a:ext cx="34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19" name="Ink 3118">
                  <a:extLst>
                    <a:ext uri="{FF2B5EF4-FFF2-40B4-BE49-F238E27FC236}">
                      <a16:creationId xmlns:a16="http://schemas.microsoft.com/office/drawing/2014/main" id="{7605AE41-5F7A-E942-8735-2112E7B7B954}"/>
                    </a:ext>
                  </a:extLst>
                </p14:cNvPr>
                <p14:cNvContentPartPr/>
                <p14:nvPr/>
              </p14:nvContentPartPr>
              <p14:xfrm>
                <a:off x="1017349" y="1923011"/>
                <a:ext cx="64800" cy="45720"/>
              </p14:xfrm>
            </p:contentPart>
          </mc:Choice>
          <mc:Fallback xmlns="">
            <p:pic>
              <p:nvPicPr>
                <p:cNvPr id="3119" name="Ink 3118">
                  <a:extLst>
                    <a:ext uri="{FF2B5EF4-FFF2-40B4-BE49-F238E27FC236}">
                      <a16:creationId xmlns:a16="http://schemas.microsoft.com/office/drawing/2014/main" id="{7605AE41-5F7A-E942-8735-2112E7B7B9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1229" y="1916891"/>
                  <a:ext cx="77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20" name="Ink 3119">
                  <a:extLst>
                    <a:ext uri="{FF2B5EF4-FFF2-40B4-BE49-F238E27FC236}">
                      <a16:creationId xmlns:a16="http://schemas.microsoft.com/office/drawing/2014/main" id="{EF9E216C-73CE-C538-70FF-A74E88E52AA8}"/>
                    </a:ext>
                  </a:extLst>
                </p14:cNvPr>
                <p14:cNvContentPartPr/>
                <p14:nvPr/>
              </p14:nvContentPartPr>
              <p14:xfrm>
                <a:off x="1164229" y="1847411"/>
                <a:ext cx="16200" cy="124560"/>
              </p14:xfrm>
            </p:contentPart>
          </mc:Choice>
          <mc:Fallback xmlns="">
            <p:pic>
              <p:nvPicPr>
                <p:cNvPr id="3120" name="Ink 3119">
                  <a:extLst>
                    <a:ext uri="{FF2B5EF4-FFF2-40B4-BE49-F238E27FC236}">
                      <a16:creationId xmlns:a16="http://schemas.microsoft.com/office/drawing/2014/main" id="{EF9E216C-73CE-C538-70FF-A74E88E52AA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58109" y="1841291"/>
                  <a:ext cx="28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21" name="Ink 3120">
                  <a:extLst>
                    <a:ext uri="{FF2B5EF4-FFF2-40B4-BE49-F238E27FC236}">
                      <a16:creationId xmlns:a16="http://schemas.microsoft.com/office/drawing/2014/main" id="{F1FAE5E5-1CD8-6486-683F-1275D9CE8E04}"/>
                    </a:ext>
                  </a:extLst>
                </p14:cNvPr>
                <p14:cNvContentPartPr/>
                <p14:nvPr/>
              </p14:nvContentPartPr>
              <p14:xfrm>
                <a:off x="1243429" y="1909331"/>
                <a:ext cx="71640" cy="70920"/>
              </p14:xfrm>
            </p:contentPart>
          </mc:Choice>
          <mc:Fallback xmlns="">
            <p:pic>
              <p:nvPicPr>
                <p:cNvPr id="3121" name="Ink 3120">
                  <a:extLst>
                    <a:ext uri="{FF2B5EF4-FFF2-40B4-BE49-F238E27FC236}">
                      <a16:creationId xmlns:a16="http://schemas.microsoft.com/office/drawing/2014/main" id="{F1FAE5E5-1CD8-6486-683F-1275D9CE8E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7309" y="1903211"/>
                  <a:ext cx="83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22" name="Ink 3121">
                  <a:extLst>
                    <a:ext uri="{FF2B5EF4-FFF2-40B4-BE49-F238E27FC236}">
                      <a16:creationId xmlns:a16="http://schemas.microsoft.com/office/drawing/2014/main" id="{B8E66E86-A945-BFCD-6AD0-1BBCFD0BD5E4}"/>
                    </a:ext>
                  </a:extLst>
                </p14:cNvPr>
                <p14:cNvContentPartPr/>
                <p14:nvPr/>
              </p14:nvContentPartPr>
              <p14:xfrm>
                <a:off x="1295269" y="1867211"/>
                <a:ext cx="128520" cy="126000"/>
              </p14:xfrm>
            </p:contentPart>
          </mc:Choice>
          <mc:Fallback xmlns="">
            <p:pic>
              <p:nvPicPr>
                <p:cNvPr id="3122" name="Ink 3121">
                  <a:extLst>
                    <a:ext uri="{FF2B5EF4-FFF2-40B4-BE49-F238E27FC236}">
                      <a16:creationId xmlns:a16="http://schemas.microsoft.com/office/drawing/2014/main" id="{B8E66E86-A945-BFCD-6AD0-1BBCFD0BD5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89149" y="1861091"/>
                  <a:ext cx="140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23" name="Ink 3122">
                  <a:extLst>
                    <a:ext uri="{FF2B5EF4-FFF2-40B4-BE49-F238E27FC236}">
                      <a16:creationId xmlns:a16="http://schemas.microsoft.com/office/drawing/2014/main" id="{3A80E9E3-6641-1C3E-AF1F-6191ED7632D2}"/>
                    </a:ext>
                  </a:extLst>
                </p14:cNvPr>
                <p14:cNvContentPartPr/>
                <p14:nvPr/>
              </p14:nvContentPartPr>
              <p14:xfrm>
                <a:off x="1544029" y="1850291"/>
                <a:ext cx="9720" cy="163080"/>
              </p14:xfrm>
            </p:contentPart>
          </mc:Choice>
          <mc:Fallback xmlns="">
            <p:pic>
              <p:nvPicPr>
                <p:cNvPr id="3123" name="Ink 3122">
                  <a:extLst>
                    <a:ext uri="{FF2B5EF4-FFF2-40B4-BE49-F238E27FC236}">
                      <a16:creationId xmlns:a16="http://schemas.microsoft.com/office/drawing/2014/main" id="{3A80E9E3-6641-1C3E-AF1F-6191ED763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7909" y="1844171"/>
                  <a:ext cx="21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9C527308-A529-5B61-71A8-8F950637C4CB}"/>
                    </a:ext>
                  </a:extLst>
                </p14:cNvPr>
                <p14:cNvContentPartPr/>
                <p14:nvPr/>
              </p14:nvContentPartPr>
              <p14:xfrm>
                <a:off x="1554109" y="1891691"/>
                <a:ext cx="78480" cy="71280"/>
              </p14:xfrm>
            </p:contentPart>
          </mc:Choice>
          <mc:Fallback xmlns=""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9C527308-A529-5B61-71A8-8F950637C4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47989" y="1885571"/>
                  <a:ext cx="90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25" name="Ink 3124">
                  <a:extLst>
                    <a:ext uri="{FF2B5EF4-FFF2-40B4-BE49-F238E27FC236}">
                      <a16:creationId xmlns:a16="http://schemas.microsoft.com/office/drawing/2014/main" id="{BFEF4F6E-4869-F5B6-7F9F-D460D3885B98}"/>
                    </a:ext>
                  </a:extLst>
                </p14:cNvPr>
                <p14:cNvContentPartPr/>
                <p14:nvPr/>
              </p14:nvContentPartPr>
              <p14:xfrm>
                <a:off x="1708189" y="1886651"/>
                <a:ext cx="54000" cy="82080"/>
              </p14:xfrm>
            </p:contentPart>
          </mc:Choice>
          <mc:Fallback xmlns="">
            <p:pic>
              <p:nvPicPr>
                <p:cNvPr id="3125" name="Ink 3124">
                  <a:extLst>
                    <a:ext uri="{FF2B5EF4-FFF2-40B4-BE49-F238E27FC236}">
                      <a16:creationId xmlns:a16="http://schemas.microsoft.com/office/drawing/2014/main" id="{BFEF4F6E-4869-F5B6-7F9F-D460D3885B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2069" y="1880531"/>
                  <a:ext cx="66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28" name="Ink 3127">
                  <a:extLst>
                    <a:ext uri="{FF2B5EF4-FFF2-40B4-BE49-F238E27FC236}">
                      <a16:creationId xmlns:a16="http://schemas.microsoft.com/office/drawing/2014/main" id="{290D5967-3485-8D32-DC53-5ADAF10F7BB5}"/>
                    </a:ext>
                  </a:extLst>
                </p14:cNvPr>
                <p14:cNvContentPartPr/>
                <p14:nvPr/>
              </p14:nvContentPartPr>
              <p14:xfrm>
                <a:off x="2687389" y="1406051"/>
                <a:ext cx="83160" cy="135000"/>
              </p14:xfrm>
            </p:contentPart>
          </mc:Choice>
          <mc:Fallback xmlns="">
            <p:pic>
              <p:nvPicPr>
                <p:cNvPr id="3128" name="Ink 3127">
                  <a:extLst>
                    <a:ext uri="{FF2B5EF4-FFF2-40B4-BE49-F238E27FC236}">
                      <a16:creationId xmlns:a16="http://schemas.microsoft.com/office/drawing/2014/main" id="{290D5967-3485-8D32-DC53-5ADAF10F7B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1269" y="1399931"/>
                  <a:ext cx="95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29" name="Ink 3128">
                  <a:extLst>
                    <a:ext uri="{FF2B5EF4-FFF2-40B4-BE49-F238E27FC236}">
                      <a16:creationId xmlns:a16="http://schemas.microsoft.com/office/drawing/2014/main" id="{EBEE6750-90EF-7165-5B62-914EA4522D37}"/>
                    </a:ext>
                  </a:extLst>
                </p14:cNvPr>
                <p14:cNvContentPartPr/>
                <p14:nvPr/>
              </p14:nvContentPartPr>
              <p14:xfrm>
                <a:off x="2793229" y="1400291"/>
                <a:ext cx="20520" cy="189000"/>
              </p14:xfrm>
            </p:contentPart>
          </mc:Choice>
          <mc:Fallback xmlns="">
            <p:pic>
              <p:nvPicPr>
                <p:cNvPr id="3129" name="Ink 3128">
                  <a:extLst>
                    <a:ext uri="{FF2B5EF4-FFF2-40B4-BE49-F238E27FC236}">
                      <a16:creationId xmlns:a16="http://schemas.microsoft.com/office/drawing/2014/main" id="{EBEE6750-90EF-7165-5B62-914EA4522D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87109" y="1394171"/>
                  <a:ext cx="32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30" name="Ink 3129">
                  <a:extLst>
                    <a:ext uri="{FF2B5EF4-FFF2-40B4-BE49-F238E27FC236}">
                      <a16:creationId xmlns:a16="http://schemas.microsoft.com/office/drawing/2014/main" id="{B6F512E1-BA5C-D089-A7FB-D0EECE9989A2}"/>
                    </a:ext>
                  </a:extLst>
                </p14:cNvPr>
                <p14:cNvContentPartPr/>
                <p14:nvPr/>
              </p14:nvContentPartPr>
              <p14:xfrm>
                <a:off x="2742469" y="1508651"/>
                <a:ext cx="47160" cy="30240"/>
              </p14:xfrm>
            </p:contentPart>
          </mc:Choice>
          <mc:Fallback xmlns="">
            <p:pic>
              <p:nvPicPr>
                <p:cNvPr id="3130" name="Ink 3129">
                  <a:extLst>
                    <a:ext uri="{FF2B5EF4-FFF2-40B4-BE49-F238E27FC236}">
                      <a16:creationId xmlns:a16="http://schemas.microsoft.com/office/drawing/2014/main" id="{B6F512E1-BA5C-D089-A7FB-D0EECE9989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36349" y="1502531"/>
                  <a:ext cx="59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35" name="Ink 3134">
                  <a:extLst>
                    <a:ext uri="{FF2B5EF4-FFF2-40B4-BE49-F238E27FC236}">
                      <a16:creationId xmlns:a16="http://schemas.microsoft.com/office/drawing/2014/main" id="{01E0AAED-421B-A1D6-FE45-D32EDBA0C100}"/>
                    </a:ext>
                  </a:extLst>
                </p14:cNvPr>
                <p14:cNvContentPartPr/>
                <p14:nvPr/>
              </p14:nvContentPartPr>
              <p14:xfrm>
                <a:off x="1191589" y="2252771"/>
                <a:ext cx="1800" cy="2160"/>
              </p14:xfrm>
            </p:contentPart>
          </mc:Choice>
          <mc:Fallback xmlns="">
            <p:pic>
              <p:nvPicPr>
                <p:cNvPr id="3135" name="Ink 3134">
                  <a:extLst>
                    <a:ext uri="{FF2B5EF4-FFF2-40B4-BE49-F238E27FC236}">
                      <a16:creationId xmlns:a16="http://schemas.microsoft.com/office/drawing/2014/main" id="{01E0AAED-421B-A1D6-FE45-D32EDBA0C1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85469" y="2246651"/>
                  <a:ext cx="14040" cy="1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2" name="Group 3221">
            <a:extLst>
              <a:ext uri="{FF2B5EF4-FFF2-40B4-BE49-F238E27FC236}">
                <a16:creationId xmlns:a16="http://schemas.microsoft.com/office/drawing/2014/main" id="{68F42A7D-53B5-70E4-50F9-C37E822644BE}"/>
              </a:ext>
            </a:extLst>
          </p:cNvPr>
          <p:cNvGrpSpPr/>
          <p:nvPr/>
        </p:nvGrpSpPr>
        <p:grpSpPr>
          <a:xfrm>
            <a:off x="1007269" y="2143975"/>
            <a:ext cx="273600" cy="200160"/>
            <a:chOff x="1007269" y="2143975"/>
            <a:chExt cx="27360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17" name="Ink 3216">
                  <a:extLst>
                    <a:ext uri="{FF2B5EF4-FFF2-40B4-BE49-F238E27FC236}">
                      <a16:creationId xmlns:a16="http://schemas.microsoft.com/office/drawing/2014/main" id="{82A4C160-09C7-0D8F-9CF7-5EF47EF046B4}"/>
                    </a:ext>
                  </a:extLst>
                </p14:cNvPr>
                <p14:cNvContentPartPr/>
                <p14:nvPr/>
              </p14:nvContentPartPr>
              <p14:xfrm>
                <a:off x="1007269" y="2143975"/>
                <a:ext cx="62280" cy="200160"/>
              </p14:xfrm>
            </p:contentPart>
          </mc:Choice>
          <mc:Fallback xmlns="">
            <p:pic>
              <p:nvPicPr>
                <p:cNvPr id="3217" name="Ink 3216">
                  <a:extLst>
                    <a:ext uri="{FF2B5EF4-FFF2-40B4-BE49-F238E27FC236}">
                      <a16:creationId xmlns:a16="http://schemas.microsoft.com/office/drawing/2014/main" id="{82A4C160-09C7-0D8F-9CF7-5EF47EF046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1149" y="2137855"/>
                  <a:ext cx="745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18" name="Ink 3217">
                  <a:extLst>
                    <a:ext uri="{FF2B5EF4-FFF2-40B4-BE49-F238E27FC236}">
                      <a16:creationId xmlns:a16="http://schemas.microsoft.com/office/drawing/2014/main" id="{7F155318-4C20-CF70-B221-0F34C113EEFD}"/>
                    </a:ext>
                  </a:extLst>
                </p14:cNvPr>
                <p14:cNvContentPartPr/>
                <p14:nvPr/>
              </p14:nvContentPartPr>
              <p14:xfrm>
                <a:off x="1176109" y="2211655"/>
                <a:ext cx="104760" cy="115560"/>
              </p14:xfrm>
            </p:contentPart>
          </mc:Choice>
          <mc:Fallback xmlns="">
            <p:pic>
              <p:nvPicPr>
                <p:cNvPr id="3218" name="Ink 3217">
                  <a:extLst>
                    <a:ext uri="{FF2B5EF4-FFF2-40B4-BE49-F238E27FC236}">
                      <a16:creationId xmlns:a16="http://schemas.microsoft.com/office/drawing/2014/main" id="{7F155318-4C20-CF70-B221-0F34C113EE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9989" y="2205535"/>
                  <a:ext cx="11700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19" name="Ink 3218">
                <a:extLst>
                  <a:ext uri="{FF2B5EF4-FFF2-40B4-BE49-F238E27FC236}">
                    <a16:creationId xmlns:a16="http://schemas.microsoft.com/office/drawing/2014/main" id="{74818E18-B4E9-13E8-F840-7300AC1A8CC8}"/>
                  </a:ext>
                </a:extLst>
              </p14:cNvPr>
              <p14:cNvContentPartPr/>
              <p14:nvPr/>
            </p14:nvContentPartPr>
            <p14:xfrm>
              <a:off x="1392109" y="2168455"/>
              <a:ext cx="19800" cy="153360"/>
            </p14:xfrm>
          </p:contentPart>
        </mc:Choice>
        <mc:Fallback xmlns="">
          <p:pic>
            <p:nvPicPr>
              <p:cNvPr id="3219" name="Ink 3218">
                <a:extLst>
                  <a:ext uri="{FF2B5EF4-FFF2-40B4-BE49-F238E27FC236}">
                    <a16:creationId xmlns:a16="http://schemas.microsoft.com/office/drawing/2014/main" id="{74818E18-B4E9-13E8-F840-7300AC1A8CC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85989" y="2162335"/>
                <a:ext cx="320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20" name="Ink 3219">
                <a:extLst>
                  <a:ext uri="{FF2B5EF4-FFF2-40B4-BE49-F238E27FC236}">
                    <a16:creationId xmlns:a16="http://schemas.microsoft.com/office/drawing/2014/main" id="{97A708F6-182D-7AC8-6410-1CEBA6D96FFC}"/>
                  </a:ext>
                </a:extLst>
              </p14:cNvPr>
              <p14:cNvContentPartPr/>
              <p14:nvPr/>
            </p14:nvContentPartPr>
            <p14:xfrm>
              <a:off x="1548349" y="2164135"/>
              <a:ext cx="31680" cy="154080"/>
            </p14:xfrm>
          </p:contentPart>
        </mc:Choice>
        <mc:Fallback xmlns="">
          <p:pic>
            <p:nvPicPr>
              <p:cNvPr id="3220" name="Ink 3219">
                <a:extLst>
                  <a:ext uri="{FF2B5EF4-FFF2-40B4-BE49-F238E27FC236}">
                    <a16:creationId xmlns:a16="http://schemas.microsoft.com/office/drawing/2014/main" id="{97A708F6-182D-7AC8-6410-1CEBA6D96F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42229" y="2158015"/>
                <a:ext cx="439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21" name="Ink 3220">
                <a:extLst>
                  <a:ext uri="{FF2B5EF4-FFF2-40B4-BE49-F238E27FC236}">
                    <a16:creationId xmlns:a16="http://schemas.microsoft.com/office/drawing/2014/main" id="{9D7E2267-1E8B-B5DB-4B76-CE9F3F9A1C21}"/>
                  </a:ext>
                </a:extLst>
              </p14:cNvPr>
              <p14:cNvContentPartPr/>
              <p14:nvPr/>
            </p14:nvContentPartPr>
            <p14:xfrm>
              <a:off x="1545109" y="2078815"/>
              <a:ext cx="49320" cy="5760"/>
            </p14:xfrm>
          </p:contentPart>
        </mc:Choice>
        <mc:Fallback xmlns="">
          <p:pic>
            <p:nvPicPr>
              <p:cNvPr id="3221" name="Ink 3220">
                <a:extLst>
                  <a:ext uri="{FF2B5EF4-FFF2-40B4-BE49-F238E27FC236}">
                    <a16:creationId xmlns:a16="http://schemas.microsoft.com/office/drawing/2014/main" id="{9D7E2267-1E8B-B5DB-4B76-CE9F3F9A1C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38989" y="2072695"/>
                <a:ext cx="61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25" name="Group 3224">
            <a:extLst>
              <a:ext uri="{FF2B5EF4-FFF2-40B4-BE49-F238E27FC236}">
                <a16:creationId xmlns:a16="http://schemas.microsoft.com/office/drawing/2014/main" id="{3A8AAD92-D269-1D44-3B80-E5EFE614EC2E}"/>
              </a:ext>
            </a:extLst>
          </p:cNvPr>
          <p:cNvGrpSpPr/>
          <p:nvPr/>
        </p:nvGrpSpPr>
        <p:grpSpPr>
          <a:xfrm>
            <a:off x="3363109" y="1349455"/>
            <a:ext cx="82440" cy="237960"/>
            <a:chOff x="3363109" y="1349455"/>
            <a:chExt cx="8244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23" name="Ink 3222">
                  <a:extLst>
                    <a:ext uri="{FF2B5EF4-FFF2-40B4-BE49-F238E27FC236}">
                      <a16:creationId xmlns:a16="http://schemas.microsoft.com/office/drawing/2014/main" id="{D81128EC-A087-14F3-7025-3779A5D9F09A}"/>
                    </a:ext>
                  </a:extLst>
                </p14:cNvPr>
                <p14:cNvContentPartPr/>
                <p14:nvPr/>
              </p14:nvContentPartPr>
              <p14:xfrm>
                <a:off x="3397309" y="1402735"/>
                <a:ext cx="14040" cy="5040"/>
              </p14:xfrm>
            </p:contentPart>
          </mc:Choice>
          <mc:Fallback xmlns="">
            <p:pic>
              <p:nvPicPr>
                <p:cNvPr id="3223" name="Ink 3222">
                  <a:extLst>
                    <a:ext uri="{FF2B5EF4-FFF2-40B4-BE49-F238E27FC236}">
                      <a16:creationId xmlns:a16="http://schemas.microsoft.com/office/drawing/2014/main" id="{D81128EC-A087-14F3-7025-3779A5D9F0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91189" y="1396615"/>
                  <a:ext cx="262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24" name="Ink 3223">
                  <a:extLst>
                    <a:ext uri="{FF2B5EF4-FFF2-40B4-BE49-F238E27FC236}">
                      <a16:creationId xmlns:a16="http://schemas.microsoft.com/office/drawing/2014/main" id="{7376BEFE-DD0B-DCD7-BB2D-1B59D0859D63}"/>
                    </a:ext>
                  </a:extLst>
                </p14:cNvPr>
                <p14:cNvContentPartPr/>
                <p14:nvPr/>
              </p14:nvContentPartPr>
              <p14:xfrm>
                <a:off x="3363109" y="1349455"/>
                <a:ext cx="82440" cy="237960"/>
              </p14:xfrm>
            </p:contentPart>
          </mc:Choice>
          <mc:Fallback xmlns="">
            <p:pic>
              <p:nvPicPr>
                <p:cNvPr id="3224" name="Ink 3223">
                  <a:extLst>
                    <a:ext uri="{FF2B5EF4-FFF2-40B4-BE49-F238E27FC236}">
                      <a16:creationId xmlns:a16="http://schemas.microsoft.com/office/drawing/2014/main" id="{7376BEFE-DD0B-DCD7-BB2D-1B59D0859D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6989" y="1343335"/>
                  <a:ext cx="946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33" name="Ink 3232">
                <a:extLst>
                  <a:ext uri="{FF2B5EF4-FFF2-40B4-BE49-F238E27FC236}">
                    <a16:creationId xmlns:a16="http://schemas.microsoft.com/office/drawing/2014/main" id="{FFAC0A2C-A9C8-29E4-1B0B-3AD74B3089EF}"/>
                  </a:ext>
                </a:extLst>
              </p14:cNvPr>
              <p14:cNvContentPartPr/>
              <p14:nvPr/>
            </p14:nvContentPartPr>
            <p14:xfrm>
              <a:off x="1871989" y="2677647"/>
              <a:ext cx="360" cy="360"/>
            </p14:xfrm>
          </p:contentPart>
        </mc:Choice>
        <mc:Fallback xmlns="">
          <p:pic>
            <p:nvPicPr>
              <p:cNvPr id="3233" name="Ink 3232">
                <a:extLst>
                  <a:ext uri="{FF2B5EF4-FFF2-40B4-BE49-F238E27FC236}">
                    <a16:creationId xmlns:a16="http://schemas.microsoft.com/office/drawing/2014/main" id="{FFAC0A2C-A9C8-29E4-1B0B-3AD74B3089E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65869" y="267152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7" name="Group 3256">
            <a:extLst>
              <a:ext uri="{FF2B5EF4-FFF2-40B4-BE49-F238E27FC236}">
                <a16:creationId xmlns:a16="http://schemas.microsoft.com/office/drawing/2014/main" id="{7371F362-3E8E-4FEF-0E60-6FB6B7185BAC}"/>
              </a:ext>
            </a:extLst>
          </p:cNvPr>
          <p:cNvGrpSpPr/>
          <p:nvPr/>
        </p:nvGrpSpPr>
        <p:grpSpPr>
          <a:xfrm>
            <a:off x="1002229" y="2465967"/>
            <a:ext cx="684360" cy="200160"/>
            <a:chOff x="1002229" y="2465967"/>
            <a:chExt cx="68436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47" name="Ink 3246">
                  <a:extLst>
                    <a:ext uri="{FF2B5EF4-FFF2-40B4-BE49-F238E27FC236}">
                      <a16:creationId xmlns:a16="http://schemas.microsoft.com/office/drawing/2014/main" id="{CE395CF5-547A-DE4F-3AB0-F877BA7724AF}"/>
                    </a:ext>
                  </a:extLst>
                </p14:cNvPr>
                <p14:cNvContentPartPr/>
                <p14:nvPr/>
              </p14:nvContentPartPr>
              <p14:xfrm>
                <a:off x="1002229" y="2579367"/>
                <a:ext cx="14400" cy="86760"/>
              </p14:xfrm>
            </p:contentPart>
          </mc:Choice>
          <mc:Fallback xmlns="">
            <p:pic>
              <p:nvPicPr>
                <p:cNvPr id="3247" name="Ink 3246">
                  <a:extLst>
                    <a:ext uri="{FF2B5EF4-FFF2-40B4-BE49-F238E27FC236}">
                      <a16:creationId xmlns:a16="http://schemas.microsoft.com/office/drawing/2014/main" id="{CE395CF5-547A-DE4F-3AB0-F877BA7724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6109" y="2573247"/>
                  <a:ext cx="26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48" name="Ink 3247">
                  <a:extLst>
                    <a:ext uri="{FF2B5EF4-FFF2-40B4-BE49-F238E27FC236}">
                      <a16:creationId xmlns:a16="http://schemas.microsoft.com/office/drawing/2014/main" id="{E9BB55C9-A038-53E8-25FD-AAE09223FC96}"/>
                    </a:ext>
                  </a:extLst>
                </p14:cNvPr>
                <p14:cNvContentPartPr/>
                <p14:nvPr/>
              </p14:nvContentPartPr>
              <p14:xfrm>
                <a:off x="1085389" y="2525007"/>
                <a:ext cx="46440" cy="124560"/>
              </p14:xfrm>
            </p:contentPart>
          </mc:Choice>
          <mc:Fallback xmlns="">
            <p:pic>
              <p:nvPicPr>
                <p:cNvPr id="3248" name="Ink 3247">
                  <a:extLst>
                    <a:ext uri="{FF2B5EF4-FFF2-40B4-BE49-F238E27FC236}">
                      <a16:creationId xmlns:a16="http://schemas.microsoft.com/office/drawing/2014/main" id="{E9BB55C9-A038-53E8-25FD-AAE09223FC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269" y="2518887"/>
                  <a:ext cx="58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49" name="Ink 3248">
                  <a:extLst>
                    <a:ext uri="{FF2B5EF4-FFF2-40B4-BE49-F238E27FC236}">
                      <a16:creationId xmlns:a16="http://schemas.microsoft.com/office/drawing/2014/main" id="{C0614021-6DFB-9632-69E3-41EFF570FC95}"/>
                    </a:ext>
                  </a:extLst>
                </p14:cNvPr>
                <p14:cNvContentPartPr/>
                <p14:nvPr/>
              </p14:nvContentPartPr>
              <p14:xfrm>
                <a:off x="1041469" y="2605647"/>
                <a:ext cx="80280" cy="31320"/>
              </p14:xfrm>
            </p:contentPart>
          </mc:Choice>
          <mc:Fallback xmlns="">
            <p:pic>
              <p:nvPicPr>
                <p:cNvPr id="3249" name="Ink 3248">
                  <a:extLst>
                    <a:ext uri="{FF2B5EF4-FFF2-40B4-BE49-F238E27FC236}">
                      <a16:creationId xmlns:a16="http://schemas.microsoft.com/office/drawing/2014/main" id="{C0614021-6DFB-9632-69E3-41EFF570FC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5349" y="2599527"/>
                  <a:ext cx="92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50" name="Ink 3249">
                  <a:extLst>
                    <a:ext uri="{FF2B5EF4-FFF2-40B4-BE49-F238E27FC236}">
                      <a16:creationId xmlns:a16="http://schemas.microsoft.com/office/drawing/2014/main" id="{044A8A96-5D81-A4DC-6132-B4FBF047F635}"/>
                    </a:ext>
                  </a:extLst>
                </p14:cNvPr>
                <p14:cNvContentPartPr/>
                <p14:nvPr/>
              </p14:nvContentPartPr>
              <p14:xfrm>
                <a:off x="1224349" y="2559567"/>
                <a:ext cx="113760" cy="92520"/>
              </p14:xfrm>
            </p:contentPart>
          </mc:Choice>
          <mc:Fallback xmlns="">
            <p:pic>
              <p:nvPicPr>
                <p:cNvPr id="3250" name="Ink 3249">
                  <a:extLst>
                    <a:ext uri="{FF2B5EF4-FFF2-40B4-BE49-F238E27FC236}">
                      <a16:creationId xmlns:a16="http://schemas.microsoft.com/office/drawing/2014/main" id="{044A8A96-5D81-A4DC-6132-B4FBF047F6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8229" y="2553447"/>
                  <a:ext cx="126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51" name="Ink 3250">
                  <a:extLst>
                    <a:ext uri="{FF2B5EF4-FFF2-40B4-BE49-F238E27FC236}">
                      <a16:creationId xmlns:a16="http://schemas.microsoft.com/office/drawing/2014/main" id="{91C5053B-0C20-E9DA-B673-C8FACD49617B}"/>
                    </a:ext>
                  </a:extLst>
                </p14:cNvPr>
                <p14:cNvContentPartPr/>
                <p14:nvPr/>
              </p14:nvContentPartPr>
              <p14:xfrm>
                <a:off x="1356109" y="2535447"/>
                <a:ext cx="127440" cy="100080"/>
              </p14:xfrm>
            </p:contentPart>
          </mc:Choice>
          <mc:Fallback xmlns="">
            <p:pic>
              <p:nvPicPr>
                <p:cNvPr id="3251" name="Ink 3250">
                  <a:extLst>
                    <a:ext uri="{FF2B5EF4-FFF2-40B4-BE49-F238E27FC236}">
                      <a16:creationId xmlns:a16="http://schemas.microsoft.com/office/drawing/2014/main" id="{91C5053B-0C20-E9DA-B673-C8FACD4961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49989" y="2529327"/>
                  <a:ext cx="139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52" name="Ink 3251">
                  <a:extLst>
                    <a:ext uri="{FF2B5EF4-FFF2-40B4-BE49-F238E27FC236}">
                      <a16:creationId xmlns:a16="http://schemas.microsoft.com/office/drawing/2014/main" id="{8BB82BFF-B9B6-8786-E86F-9BD40A1CFA07}"/>
                    </a:ext>
                  </a:extLst>
                </p14:cNvPr>
                <p14:cNvContentPartPr/>
                <p14:nvPr/>
              </p14:nvContentPartPr>
              <p14:xfrm>
                <a:off x="1506949" y="2552007"/>
                <a:ext cx="78120" cy="100800"/>
              </p14:xfrm>
            </p:contentPart>
          </mc:Choice>
          <mc:Fallback xmlns="">
            <p:pic>
              <p:nvPicPr>
                <p:cNvPr id="3252" name="Ink 3251">
                  <a:extLst>
                    <a:ext uri="{FF2B5EF4-FFF2-40B4-BE49-F238E27FC236}">
                      <a16:creationId xmlns:a16="http://schemas.microsoft.com/office/drawing/2014/main" id="{8BB82BFF-B9B6-8786-E86F-9BD40A1CFA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00829" y="2545887"/>
                  <a:ext cx="903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53" name="Ink 3252">
                  <a:extLst>
                    <a:ext uri="{FF2B5EF4-FFF2-40B4-BE49-F238E27FC236}">
                      <a16:creationId xmlns:a16="http://schemas.microsoft.com/office/drawing/2014/main" id="{34609916-D435-AA0F-D0F7-F8C4C4FB08F0}"/>
                    </a:ext>
                  </a:extLst>
                </p14:cNvPr>
                <p14:cNvContentPartPr/>
                <p14:nvPr/>
              </p14:nvContentPartPr>
              <p14:xfrm>
                <a:off x="1659229" y="2542647"/>
                <a:ext cx="27360" cy="96480"/>
              </p14:xfrm>
            </p:contentPart>
          </mc:Choice>
          <mc:Fallback xmlns="">
            <p:pic>
              <p:nvPicPr>
                <p:cNvPr id="3253" name="Ink 3252">
                  <a:extLst>
                    <a:ext uri="{FF2B5EF4-FFF2-40B4-BE49-F238E27FC236}">
                      <a16:creationId xmlns:a16="http://schemas.microsoft.com/office/drawing/2014/main" id="{34609916-D435-AA0F-D0F7-F8C4C4FB08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53109" y="2536527"/>
                  <a:ext cx="39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54" name="Ink 3253">
                  <a:extLst>
                    <a:ext uri="{FF2B5EF4-FFF2-40B4-BE49-F238E27FC236}">
                      <a16:creationId xmlns:a16="http://schemas.microsoft.com/office/drawing/2014/main" id="{704A76D0-DBB9-61A6-6205-77E919A8B0E9}"/>
                    </a:ext>
                  </a:extLst>
                </p14:cNvPr>
                <p14:cNvContentPartPr/>
                <p14:nvPr/>
              </p14:nvContentPartPr>
              <p14:xfrm>
                <a:off x="1670749" y="2465967"/>
                <a:ext cx="12600" cy="25920"/>
              </p14:xfrm>
            </p:contentPart>
          </mc:Choice>
          <mc:Fallback xmlns="">
            <p:pic>
              <p:nvPicPr>
                <p:cNvPr id="3254" name="Ink 3253">
                  <a:extLst>
                    <a:ext uri="{FF2B5EF4-FFF2-40B4-BE49-F238E27FC236}">
                      <a16:creationId xmlns:a16="http://schemas.microsoft.com/office/drawing/2014/main" id="{704A76D0-DBB9-61A6-6205-77E919A8B0E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64629" y="2459847"/>
                  <a:ext cx="2484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55" name="Ink 3254">
                <a:extLst>
                  <a:ext uri="{FF2B5EF4-FFF2-40B4-BE49-F238E27FC236}">
                    <a16:creationId xmlns:a16="http://schemas.microsoft.com/office/drawing/2014/main" id="{3CFB3288-5903-284A-51B2-9BFC8802FD87}"/>
                  </a:ext>
                </a:extLst>
              </p14:cNvPr>
              <p14:cNvContentPartPr/>
              <p14:nvPr/>
            </p14:nvContentPartPr>
            <p14:xfrm>
              <a:off x="1816909" y="2505567"/>
              <a:ext cx="33840" cy="120600"/>
            </p14:xfrm>
          </p:contentPart>
        </mc:Choice>
        <mc:Fallback xmlns="">
          <p:pic>
            <p:nvPicPr>
              <p:cNvPr id="3255" name="Ink 3254">
                <a:extLst>
                  <a:ext uri="{FF2B5EF4-FFF2-40B4-BE49-F238E27FC236}">
                    <a16:creationId xmlns:a16="http://schemas.microsoft.com/office/drawing/2014/main" id="{3CFB3288-5903-284A-51B2-9BFC8802FD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10789" y="2499447"/>
                <a:ext cx="460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256" name="Ink 3255">
                <a:extLst>
                  <a:ext uri="{FF2B5EF4-FFF2-40B4-BE49-F238E27FC236}">
                    <a16:creationId xmlns:a16="http://schemas.microsoft.com/office/drawing/2014/main" id="{0E27470B-7172-F5CA-C4C7-80CF4CDD456F}"/>
                  </a:ext>
                </a:extLst>
              </p14:cNvPr>
              <p14:cNvContentPartPr/>
              <p14:nvPr/>
            </p14:nvContentPartPr>
            <p14:xfrm>
              <a:off x="1842469" y="2420247"/>
              <a:ext cx="15480" cy="11520"/>
            </p14:xfrm>
          </p:contentPart>
        </mc:Choice>
        <mc:Fallback xmlns="">
          <p:pic>
            <p:nvPicPr>
              <p:cNvPr id="3256" name="Ink 3255">
                <a:extLst>
                  <a:ext uri="{FF2B5EF4-FFF2-40B4-BE49-F238E27FC236}">
                    <a16:creationId xmlns:a16="http://schemas.microsoft.com/office/drawing/2014/main" id="{0E27470B-7172-F5CA-C4C7-80CF4CDD456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36349" y="2414127"/>
                <a:ext cx="2772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67" name="Group 3266">
            <a:extLst>
              <a:ext uri="{FF2B5EF4-FFF2-40B4-BE49-F238E27FC236}">
                <a16:creationId xmlns:a16="http://schemas.microsoft.com/office/drawing/2014/main" id="{EC7B6632-6CB9-5A08-E884-556ACBD492A8}"/>
              </a:ext>
            </a:extLst>
          </p:cNvPr>
          <p:cNvGrpSpPr/>
          <p:nvPr/>
        </p:nvGrpSpPr>
        <p:grpSpPr>
          <a:xfrm>
            <a:off x="997189" y="2781687"/>
            <a:ext cx="376200" cy="180720"/>
            <a:chOff x="997189" y="2781687"/>
            <a:chExt cx="37620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58" name="Ink 3257">
                  <a:extLst>
                    <a:ext uri="{FF2B5EF4-FFF2-40B4-BE49-F238E27FC236}">
                      <a16:creationId xmlns:a16="http://schemas.microsoft.com/office/drawing/2014/main" id="{78FB4E29-389A-A09E-3BF6-B6E24DAF0A30}"/>
                    </a:ext>
                  </a:extLst>
                </p14:cNvPr>
                <p14:cNvContentPartPr/>
                <p14:nvPr/>
              </p14:nvContentPartPr>
              <p14:xfrm>
                <a:off x="997189" y="2815887"/>
                <a:ext cx="195120" cy="146520"/>
              </p14:xfrm>
            </p:contentPart>
          </mc:Choice>
          <mc:Fallback xmlns="">
            <p:pic>
              <p:nvPicPr>
                <p:cNvPr id="3258" name="Ink 3257">
                  <a:extLst>
                    <a:ext uri="{FF2B5EF4-FFF2-40B4-BE49-F238E27FC236}">
                      <a16:creationId xmlns:a16="http://schemas.microsoft.com/office/drawing/2014/main" id="{78FB4E29-389A-A09E-3BF6-B6E24DAF0A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1069" y="2809767"/>
                  <a:ext cx="207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59" name="Ink 3258">
                  <a:extLst>
                    <a:ext uri="{FF2B5EF4-FFF2-40B4-BE49-F238E27FC236}">
                      <a16:creationId xmlns:a16="http://schemas.microsoft.com/office/drawing/2014/main" id="{46B6A222-A4FE-0537-9088-1EBB0889A161}"/>
                    </a:ext>
                  </a:extLst>
                </p14:cNvPr>
                <p14:cNvContentPartPr/>
                <p14:nvPr/>
              </p14:nvContentPartPr>
              <p14:xfrm>
                <a:off x="1329109" y="2781687"/>
                <a:ext cx="40320" cy="152640"/>
              </p14:xfrm>
            </p:contentPart>
          </mc:Choice>
          <mc:Fallback xmlns="">
            <p:pic>
              <p:nvPicPr>
                <p:cNvPr id="3259" name="Ink 3258">
                  <a:extLst>
                    <a:ext uri="{FF2B5EF4-FFF2-40B4-BE49-F238E27FC236}">
                      <a16:creationId xmlns:a16="http://schemas.microsoft.com/office/drawing/2014/main" id="{46B6A222-A4FE-0537-9088-1EBB0889A16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22989" y="2775567"/>
                  <a:ext cx="52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60" name="Ink 3259">
                  <a:extLst>
                    <a:ext uri="{FF2B5EF4-FFF2-40B4-BE49-F238E27FC236}">
                      <a16:creationId xmlns:a16="http://schemas.microsoft.com/office/drawing/2014/main" id="{15C6BAC2-58E5-1A97-8A7E-443E17AEB80E}"/>
                    </a:ext>
                  </a:extLst>
                </p14:cNvPr>
                <p14:cNvContentPartPr/>
                <p14:nvPr/>
              </p14:nvContentPartPr>
              <p14:xfrm>
                <a:off x="1292029" y="2807967"/>
                <a:ext cx="81360" cy="49680"/>
              </p14:xfrm>
            </p:contentPart>
          </mc:Choice>
          <mc:Fallback xmlns="">
            <p:pic>
              <p:nvPicPr>
                <p:cNvPr id="3260" name="Ink 3259">
                  <a:extLst>
                    <a:ext uri="{FF2B5EF4-FFF2-40B4-BE49-F238E27FC236}">
                      <a16:creationId xmlns:a16="http://schemas.microsoft.com/office/drawing/2014/main" id="{15C6BAC2-58E5-1A97-8A7E-443E17AEB80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85909" y="2801847"/>
                  <a:ext cx="936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6" name="Group 3265">
            <a:extLst>
              <a:ext uri="{FF2B5EF4-FFF2-40B4-BE49-F238E27FC236}">
                <a16:creationId xmlns:a16="http://schemas.microsoft.com/office/drawing/2014/main" id="{1AA5B8BF-F207-7EA6-BED3-880F8120D4B1}"/>
              </a:ext>
            </a:extLst>
          </p:cNvPr>
          <p:cNvGrpSpPr/>
          <p:nvPr/>
        </p:nvGrpSpPr>
        <p:grpSpPr>
          <a:xfrm>
            <a:off x="975589" y="3091647"/>
            <a:ext cx="698400" cy="212760"/>
            <a:chOff x="975589" y="3091647"/>
            <a:chExt cx="69840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61" name="Ink 3260">
                  <a:extLst>
                    <a:ext uri="{FF2B5EF4-FFF2-40B4-BE49-F238E27FC236}">
                      <a16:creationId xmlns:a16="http://schemas.microsoft.com/office/drawing/2014/main" id="{9C983560-B85C-BE19-F276-A032DD6307EF}"/>
                    </a:ext>
                  </a:extLst>
                </p14:cNvPr>
                <p14:cNvContentPartPr/>
                <p14:nvPr/>
              </p14:nvContentPartPr>
              <p14:xfrm>
                <a:off x="975589" y="3182367"/>
                <a:ext cx="105480" cy="98280"/>
              </p14:xfrm>
            </p:contentPart>
          </mc:Choice>
          <mc:Fallback xmlns="">
            <p:pic>
              <p:nvPicPr>
                <p:cNvPr id="3261" name="Ink 3260">
                  <a:extLst>
                    <a:ext uri="{FF2B5EF4-FFF2-40B4-BE49-F238E27FC236}">
                      <a16:creationId xmlns:a16="http://schemas.microsoft.com/office/drawing/2014/main" id="{9C983560-B85C-BE19-F276-A032DD6307E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9469" y="3176247"/>
                  <a:ext cx="117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62" name="Ink 3261">
                  <a:extLst>
                    <a:ext uri="{FF2B5EF4-FFF2-40B4-BE49-F238E27FC236}">
                      <a16:creationId xmlns:a16="http://schemas.microsoft.com/office/drawing/2014/main" id="{25FEEC59-F7D9-9A2D-638F-D7BA811A981A}"/>
                    </a:ext>
                  </a:extLst>
                </p14:cNvPr>
                <p14:cNvContentPartPr/>
                <p14:nvPr/>
              </p14:nvContentPartPr>
              <p14:xfrm>
                <a:off x="1149109" y="3132687"/>
                <a:ext cx="177840" cy="139680"/>
              </p14:xfrm>
            </p:contentPart>
          </mc:Choice>
          <mc:Fallback xmlns="">
            <p:pic>
              <p:nvPicPr>
                <p:cNvPr id="3262" name="Ink 3261">
                  <a:extLst>
                    <a:ext uri="{FF2B5EF4-FFF2-40B4-BE49-F238E27FC236}">
                      <a16:creationId xmlns:a16="http://schemas.microsoft.com/office/drawing/2014/main" id="{25FEEC59-F7D9-9A2D-638F-D7BA811A98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2989" y="3126567"/>
                  <a:ext cx="190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63" name="Ink 3262">
                  <a:extLst>
                    <a:ext uri="{FF2B5EF4-FFF2-40B4-BE49-F238E27FC236}">
                      <a16:creationId xmlns:a16="http://schemas.microsoft.com/office/drawing/2014/main" id="{202144C2-A694-CF07-4306-FC4CECE32F0B}"/>
                    </a:ext>
                  </a:extLst>
                </p14:cNvPr>
                <p14:cNvContentPartPr/>
                <p14:nvPr/>
              </p14:nvContentPartPr>
              <p14:xfrm>
                <a:off x="1406509" y="3114327"/>
                <a:ext cx="88920" cy="190080"/>
              </p14:xfrm>
            </p:contentPart>
          </mc:Choice>
          <mc:Fallback xmlns="">
            <p:pic>
              <p:nvPicPr>
                <p:cNvPr id="3263" name="Ink 3262">
                  <a:extLst>
                    <a:ext uri="{FF2B5EF4-FFF2-40B4-BE49-F238E27FC236}">
                      <a16:creationId xmlns:a16="http://schemas.microsoft.com/office/drawing/2014/main" id="{202144C2-A694-CF07-4306-FC4CECE32F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00389" y="3108207"/>
                  <a:ext cx="101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64" name="Ink 3263">
                  <a:extLst>
                    <a:ext uri="{FF2B5EF4-FFF2-40B4-BE49-F238E27FC236}">
                      <a16:creationId xmlns:a16="http://schemas.microsoft.com/office/drawing/2014/main" id="{96A83D8D-F112-10DD-5FFE-E77FDC3FBB4D}"/>
                    </a:ext>
                  </a:extLst>
                </p14:cNvPr>
                <p14:cNvContentPartPr/>
                <p14:nvPr/>
              </p14:nvContentPartPr>
              <p14:xfrm>
                <a:off x="1531789" y="3144927"/>
                <a:ext cx="50040" cy="81360"/>
              </p14:xfrm>
            </p:contentPart>
          </mc:Choice>
          <mc:Fallback xmlns="">
            <p:pic>
              <p:nvPicPr>
                <p:cNvPr id="3264" name="Ink 3263">
                  <a:extLst>
                    <a:ext uri="{FF2B5EF4-FFF2-40B4-BE49-F238E27FC236}">
                      <a16:creationId xmlns:a16="http://schemas.microsoft.com/office/drawing/2014/main" id="{96A83D8D-F112-10DD-5FFE-E77FDC3FBB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25669" y="3138807"/>
                  <a:ext cx="62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65" name="Ink 3264">
                  <a:extLst>
                    <a:ext uri="{FF2B5EF4-FFF2-40B4-BE49-F238E27FC236}">
                      <a16:creationId xmlns:a16="http://schemas.microsoft.com/office/drawing/2014/main" id="{F8E760E2-B7E2-FE34-5489-1F1E92A0FB5B}"/>
                    </a:ext>
                  </a:extLst>
                </p14:cNvPr>
                <p14:cNvContentPartPr/>
                <p14:nvPr/>
              </p14:nvContentPartPr>
              <p14:xfrm>
                <a:off x="1624669" y="3091647"/>
                <a:ext cx="49320" cy="108360"/>
              </p14:xfrm>
            </p:contentPart>
          </mc:Choice>
          <mc:Fallback xmlns="">
            <p:pic>
              <p:nvPicPr>
                <p:cNvPr id="3265" name="Ink 3264">
                  <a:extLst>
                    <a:ext uri="{FF2B5EF4-FFF2-40B4-BE49-F238E27FC236}">
                      <a16:creationId xmlns:a16="http://schemas.microsoft.com/office/drawing/2014/main" id="{F8E760E2-B7E2-FE34-5489-1F1E92A0FB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18549" y="3085527"/>
                  <a:ext cx="6156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4" name="Group 3283">
            <a:extLst>
              <a:ext uri="{FF2B5EF4-FFF2-40B4-BE49-F238E27FC236}">
                <a16:creationId xmlns:a16="http://schemas.microsoft.com/office/drawing/2014/main" id="{7307C952-F814-902E-E381-820DCEF94C66}"/>
              </a:ext>
            </a:extLst>
          </p:cNvPr>
          <p:cNvGrpSpPr/>
          <p:nvPr/>
        </p:nvGrpSpPr>
        <p:grpSpPr>
          <a:xfrm>
            <a:off x="980269" y="3453425"/>
            <a:ext cx="616320" cy="155520"/>
            <a:chOff x="980269" y="3453425"/>
            <a:chExt cx="616320" cy="15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68" name="Ink 3267">
                  <a:extLst>
                    <a:ext uri="{FF2B5EF4-FFF2-40B4-BE49-F238E27FC236}">
                      <a16:creationId xmlns:a16="http://schemas.microsoft.com/office/drawing/2014/main" id="{AF0D97AA-EE59-476E-D866-2A737EEB7581}"/>
                    </a:ext>
                  </a:extLst>
                </p14:cNvPr>
                <p14:cNvContentPartPr/>
                <p14:nvPr/>
              </p14:nvContentPartPr>
              <p14:xfrm>
                <a:off x="1003309" y="3453425"/>
                <a:ext cx="24480" cy="155520"/>
              </p14:xfrm>
            </p:contentPart>
          </mc:Choice>
          <mc:Fallback xmlns="">
            <p:pic>
              <p:nvPicPr>
                <p:cNvPr id="3268" name="Ink 3267">
                  <a:extLst>
                    <a:ext uri="{FF2B5EF4-FFF2-40B4-BE49-F238E27FC236}">
                      <a16:creationId xmlns:a16="http://schemas.microsoft.com/office/drawing/2014/main" id="{AF0D97AA-EE59-476E-D866-2A737EEB75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7189" y="3447305"/>
                  <a:ext cx="36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69" name="Ink 3268">
                  <a:extLst>
                    <a:ext uri="{FF2B5EF4-FFF2-40B4-BE49-F238E27FC236}">
                      <a16:creationId xmlns:a16="http://schemas.microsoft.com/office/drawing/2014/main" id="{28152664-A8E3-2262-7646-1F6186212DB9}"/>
                    </a:ext>
                  </a:extLst>
                </p14:cNvPr>
                <p14:cNvContentPartPr/>
                <p14:nvPr/>
              </p14:nvContentPartPr>
              <p14:xfrm>
                <a:off x="980269" y="3459545"/>
                <a:ext cx="111600" cy="16560"/>
              </p14:xfrm>
            </p:contentPart>
          </mc:Choice>
          <mc:Fallback xmlns="">
            <p:pic>
              <p:nvPicPr>
                <p:cNvPr id="3269" name="Ink 3268">
                  <a:extLst>
                    <a:ext uri="{FF2B5EF4-FFF2-40B4-BE49-F238E27FC236}">
                      <a16:creationId xmlns:a16="http://schemas.microsoft.com/office/drawing/2014/main" id="{28152664-A8E3-2262-7646-1F6186212D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4149" y="3453425"/>
                  <a:ext cx="123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270" name="Ink 3269">
                  <a:extLst>
                    <a:ext uri="{FF2B5EF4-FFF2-40B4-BE49-F238E27FC236}">
                      <a16:creationId xmlns:a16="http://schemas.microsoft.com/office/drawing/2014/main" id="{C0EF7497-847B-3A53-772D-10DE92CFB9AB}"/>
                    </a:ext>
                  </a:extLst>
                </p14:cNvPr>
                <p14:cNvContentPartPr/>
                <p14:nvPr/>
              </p14:nvContentPartPr>
              <p14:xfrm>
                <a:off x="1149469" y="3465305"/>
                <a:ext cx="75600" cy="102600"/>
              </p14:xfrm>
            </p:contentPart>
          </mc:Choice>
          <mc:Fallback xmlns="">
            <p:pic>
              <p:nvPicPr>
                <p:cNvPr id="3270" name="Ink 3269">
                  <a:extLst>
                    <a:ext uri="{FF2B5EF4-FFF2-40B4-BE49-F238E27FC236}">
                      <a16:creationId xmlns:a16="http://schemas.microsoft.com/office/drawing/2014/main" id="{C0EF7497-847B-3A53-772D-10DE92CFB9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43349" y="3459185"/>
                  <a:ext cx="87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271" name="Ink 3270">
                  <a:extLst>
                    <a:ext uri="{FF2B5EF4-FFF2-40B4-BE49-F238E27FC236}">
                      <a16:creationId xmlns:a16="http://schemas.microsoft.com/office/drawing/2014/main" id="{488FDB11-FF08-B0E9-2C76-6776340869EF}"/>
                    </a:ext>
                  </a:extLst>
                </p14:cNvPr>
                <p14:cNvContentPartPr/>
                <p14:nvPr/>
              </p14:nvContentPartPr>
              <p14:xfrm>
                <a:off x="1306069" y="3467465"/>
                <a:ext cx="39960" cy="106200"/>
              </p14:xfrm>
            </p:contentPart>
          </mc:Choice>
          <mc:Fallback xmlns="">
            <p:pic>
              <p:nvPicPr>
                <p:cNvPr id="3271" name="Ink 3270">
                  <a:extLst>
                    <a:ext uri="{FF2B5EF4-FFF2-40B4-BE49-F238E27FC236}">
                      <a16:creationId xmlns:a16="http://schemas.microsoft.com/office/drawing/2014/main" id="{488FDB11-FF08-B0E9-2C76-6776340869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99949" y="3461345"/>
                  <a:ext cx="52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272" name="Ink 3271">
                  <a:extLst>
                    <a:ext uri="{FF2B5EF4-FFF2-40B4-BE49-F238E27FC236}">
                      <a16:creationId xmlns:a16="http://schemas.microsoft.com/office/drawing/2014/main" id="{2C71AD2E-8235-F86F-525A-6AE5A9C8196A}"/>
                    </a:ext>
                  </a:extLst>
                </p14:cNvPr>
                <p14:cNvContentPartPr/>
                <p14:nvPr/>
              </p14:nvContentPartPr>
              <p14:xfrm>
                <a:off x="1279429" y="3496985"/>
                <a:ext cx="76680" cy="91080"/>
              </p14:xfrm>
            </p:contentPart>
          </mc:Choice>
          <mc:Fallback xmlns="">
            <p:pic>
              <p:nvPicPr>
                <p:cNvPr id="3272" name="Ink 3271">
                  <a:extLst>
                    <a:ext uri="{FF2B5EF4-FFF2-40B4-BE49-F238E27FC236}">
                      <a16:creationId xmlns:a16="http://schemas.microsoft.com/office/drawing/2014/main" id="{2C71AD2E-8235-F86F-525A-6AE5A9C819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73309" y="3490865"/>
                  <a:ext cx="88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273" name="Ink 3272">
                  <a:extLst>
                    <a:ext uri="{FF2B5EF4-FFF2-40B4-BE49-F238E27FC236}">
                      <a16:creationId xmlns:a16="http://schemas.microsoft.com/office/drawing/2014/main" id="{BC99EE3F-BE86-03CA-322D-15BF0520A90B}"/>
                    </a:ext>
                  </a:extLst>
                </p14:cNvPr>
                <p14:cNvContentPartPr/>
                <p14:nvPr/>
              </p14:nvContentPartPr>
              <p14:xfrm>
                <a:off x="1430269" y="3508145"/>
                <a:ext cx="39600" cy="48960"/>
              </p14:xfrm>
            </p:contentPart>
          </mc:Choice>
          <mc:Fallback xmlns="">
            <p:pic>
              <p:nvPicPr>
                <p:cNvPr id="3273" name="Ink 3272">
                  <a:extLst>
                    <a:ext uri="{FF2B5EF4-FFF2-40B4-BE49-F238E27FC236}">
                      <a16:creationId xmlns:a16="http://schemas.microsoft.com/office/drawing/2014/main" id="{BC99EE3F-BE86-03CA-322D-15BF0520A9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24149" y="3502025"/>
                  <a:ext cx="518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274" name="Ink 3273">
                  <a:extLst>
                    <a:ext uri="{FF2B5EF4-FFF2-40B4-BE49-F238E27FC236}">
                      <a16:creationId xmlns:a16="http://schemas.microsoft.com/office/drawing/2014/main" id="{8C50CE15-A927-08F0-DE6C-820DE6EBA833}"/>
                    </a:ext>
                  </a:extLst>
                </p14:cNvPr>
                <p14:cNvContentPartPr/>
                <p14:nvPr/>
              </p14:nvContentPartPr>
              <p14:xfrm>
                <a:off x="1498309" y="3478985"/>
                <a:ext cx="98280" cy="96120"/>
              </p14:xfrm>
            </p:contentPart>
          </mc:Choice>
          <mc:Fallback xmlns="">
            <p:pic>
              <p:nvPicPr>
                <p:cNvPr id="3274" name="Ink 3273">
                  <a:extLst>
                    <a:ext uri="{FF2B5EF4-FFF2-40B4-BE49-F238E27FC236}">
                      <a16:creationId xmlns:a16="http://schemas.microsoft.com/office/drawing/2014/main" id="{8C50CE15-A927-08F0-DE6C-820DE6EBA8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92189" y="3472865"/>
                  <a:ext cx="11052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3" name="Group 3282">
            <a:extLst>
              <a:ext uri="{FF2B5EF4-FFF2-40B4-BE49-F238E27FC236}">
                <a16:creationId xmlns:a16="http://schemas.microsoft.com/office/drawing/2014/main" id="{0F8FCC01-DAB5-0D76-7ABC-B8974D7FA6EE}"/>
              </a:ext>
            </a:extLst>
          </p:cNvPr>
          <p:cNvGrpSpPr/>
          <p:nvPr/>
        </p:nvGrpSpPr>
        <p:grpSpPr>
          <a:xfrm>
            <a:off x="954709" y="3748985"/>
            <a:ext cx="913680" cy="219600"/>
            <a:chOff x="954709" y="3748985"/>
            <a:chExt cx="91368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275" name="Ink 3274">
                  <a:extLst>
                    <a:ext uri="{FF2B5EF4-FFF2-40B4-BE49-F238E27FC236}">
                      <a16:creationId xmlns:a16="http://schemas.microsoft.com/office/drawing/2014/main" id="{A682BD10-2C67-0E52-CAC7-F092790023F8}"/>
                    </a:ext>
                  </a:extLst>
                </p14:cNvPr>
                <p14:cNvContentPartPr/>
                <p14:nvPr/>
              </p14:nvContentPartPr>
              <p14:xfrm>
                <a:off x="954709" y="3796145"/>
                <a:ext cx="138240" cy="172440"/>
              </p14:xfrm>
            </p:contentPart>
          </mc:Choice>
          <mc:Fallback xmlns="">
            <p:pic>
              <p:nvPicPr>
                <p:cNvPr id="3275" name="Ink 3274">
                  <a:extLst>
                    <a:ext uri="{FF2B5EF4-FFF2-40B4-BE49-F238E27FC236}">
                      <a16:creationId xmlns:a16="http://schemas.microsoft.com/office/drawing/2014/main" id="{A682BD10-2C67-0E52-CAC7-F092790023F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8589" y="3790025"/>
                  <a:ext cx="1504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276" name="Ink 3275">
                  <a:extLst>
                    <a:ext uri="{FF2B5EF4-FFF2-40B4-BE49-F238E27FC236}">
                      <a16:creationId xmlns:a16="http://schemas.microsoft.com/office/drawing/2014/main" id="{8BB8FEC5-EBD0-1180-DAE6-55AD5BC653B5}"/>
                    </a:ext>
                  </a:extLst>
                </p14:cNvPr>
                <p14:cNvContentPartPr/>
                <p14:nvPr/>
              </p14:nvContentPartPr>
              <p14:xfrm>
                <a:off x="1136509" y="3780305"/>
                <a:ext cx="77400" cy="146160"/>
              </p14:xfrm>
            </p:contentPart>
          </mc:Choice>
          <mc:Fallback xmlns="">
            <p:pic>
              <p:nvPicPr>
                <p:cNvPr id="3276" name="Ink 3275">
                  <a:extLst>
                    <a:ext uri="{FF2B5EF4-FFF2-40B4-BE49-F238E27FC236}">
                      <a16:creationId xmlns:a16="http://schemas.microsoft.com/office/drawing/2014/main" id="{8BB8FEC5-EBD0-1180-DAE6-55AD5BC653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30389" y="3774185"/>
                  <a:ext cx="896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277" name="Ink 3276">
                  <a:extLst>
                    <a:ext uri="{FF2B5EF4-FFF2-40B4-BE49-F238E27FC236}">
                      <a16:creationId xmlns:a16="http://schemas.microsoft.com/office/drawing/2014/main" id="{10AA3273-6DFF-8F01-31E1-FE521BF0E3F7}"/>
                    </a:ext>
                  </a:extLst>
                </p14:cNvPr>
                <p14:cNvContentPartPr/>
                <p14:nvPr/>
              </p14:nvContentPartPr>
              <p14:xfrm>
                <a:off x="1244509" y="3796145"/>
                <a:ext cx="99720" cy="157680"/>
              </p14:xfrm>
            </p:contentPart>
          </mc:Choice>
          <mc:Fallback xmlns="">
            <p:pic>
              <p:nvPicPr>
                <p:cNvPr id="3277" name="Ink 3276">
                  <a:extLst>
                    <a:ext uri="{FF2B5EF4-FFF2-40B4-BE49-F238E27FC236}">
                      <a16:creationId xmlns:a16="http://schemas.microsoft.com/office/drawing/2014/main" id="{10AA3273-6DFF-8F01-31E1-FE521BF0E3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38389" y="3790025"/>
                  <a:ext cx="111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78" name="Ink 3277">
                  <a:extLst>
                    <a:ext uri="{FF2B5EF4-FFF2-40B4-BE49-F238E27FC236}">
                      <a16:creationId xmlns:a16="http://schemas.microsoft.com/office/drawing/2014/main" id="{8B6E2292-9591-3903-D788-583D84ECF279}"/>
                    </a:ext>
                  </a:extLst>
                </p14:cNvPr>
                <p14:cNvContentPartPr/>
                <p14:nvPr/>
              </p14:nvContentPartPr>
              <p14:xfrm>
                <a:off x="1452949" y="3815225"/>
                <a:ext cx="100080" cy="120600"/>
              </p14:xfrm>
            </p:contentPart>
          </mc:Choice>
          <mc:Fallback xmlns="">
            <p:pic>
              <p:nvPicPr>
                <p:cNvPr id="3278" name="Ink 3277">
                  <a:extLst>
                    <a:ext uri="{FF2B5EF4-FFF2-40B4-BE49-F238E27FC236}">
                      <a16:creationId xmlns:a16="http://schemas.microsoft.com/office/drawing/2014/main" id="{8B6E2292-9591-3903-D788-583D84ECF2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46829" y="3809105"/>
                  <a:ext cx="112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279" name="Ink 3278">
                  <a:extLst>
                    <a:ext uri="{FF2B5EF4-FFF2-40B4-BE49-F238E27FC236}">
                      <a16:creationId xmlns:a16="http://schemas.microsoft.com/office/drawing/2014/main" id="{0854D3D8-3BA8-6428-DE97-6D11A18905CD}"/>
                    </a:ext>
                  </a:extLst>
                </p14:cNvPr>
                <p14:cNvContentPartPr/>
                <p14:nvPr/>
              </p14:nvContentPartPr>
              <p14:xfrm>
                <a:off x="1592269" y="3791105"/>
                <a:ext cx="50760" cy="118080"/>
              </p14:xfrm>
            </p:contentPart>
          </mc:Choice>
          <mc:Fallback xmlns="">
            <p:pic>
              <p:nvPicPr>
                <p:cNvPr id="3279" name="Ink 3278">
                  <a:extLst>
                    <a:ext uri="{FF2B5EF4-FFF2-40B4-BE49-F238E27FC236}">
                      <a16:creationId xmlns:a16="http://schemas.microsoft.com/office/drawing/2014/main" id="{0854D3D8-3BA8-6428-DE97-6D11A18905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86149" y="3784985"/>
                  <a:ext cx="63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280" name="Ink 3279">
                  <a:extLst>
                    <a:ext uri="{FF2B5EF4-FFF2-40B4-BE49-F238E27FC236}">
                      <a16:creationId xmlns:a16="http://schemas.microsoft.com/office/drawing/2014/main" id="{1A2B3D73-E01E-5B6D-5904-BD441C8FA27F}"/>
                    </a:ext>
                  </a:extLst>
                </p14:cNvPr>
                <p14:cNvContentPartPr/>
                <p14:nvPr/>
              </p14:nvContentPartPr>
              <p14:xfrm>
                <a:off x="1676869" y="3776705"/>
                <a:ext cx="35280" cy="138240"/>
              </p14:xfrm>
            </p:contentPart>
          </mc:Choice>
          <mc:Fallback xmlns="">
            <p:pic>
              <p:nvPicPr>
                <p:cNvPr id="3280" name="Ink 3279">
                  <a:extLst>
                    <a:ext uri="{FF2B5EF4-FFF2-40B4-BE49-F238E27FC236}">
                      <a16:creationId xmlns:a16="http://schemas.microsoft.com/office/drawing/2014/main" id="{1A2B3D73-E01E-5B6D-5904-BD441C8FA2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70749" y="3770585"/>
                  <a:ext cx="47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81" name="Ink 3280">
                  <a:extLst>
                    <a:ext uri="{FF2B5EF4-FFF2-40B4-BE49-F238E27FC236}">
                      <a16:creationId xmlns:a16="http://schemas.microsoft.com/office/drawing/2014/main" id="{3003D9C8-63E5-6DED-FD23-60DBCC44748B}"/>
                    </a:ext>
                  </a:extLst>
                </p14:cNvPr>
                <p14:cNvContentPartPr/>
                <p14:nvPr/>
              </p14:nvContentPartPr>
              <p14:xfrm>
                <a:off x="1807909" y="3748985"/>
                <a:ext cx="60480" cy="165240"/>
              </p14:xfrm>
            </p:contentPart>
          </mc:Choice>
          <mc:Fallback xmlns="">
            <p:pic>
              <p:nvPicPr>
                <p:cNvPr id="3281" name="Ink 3280">
                  <a:extLst>
                    <a:ext uri="{FF2B5EF4-FFF2-40B4-BE49-F238E27FC236}">
                      <a16:creationId xmlns:a16="http://schemas.microsoft.com/office/drawing/2014/main" id="{3003D9C8-63E5-6DED-FD23-60DBCC4474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01789" y="3742865"/>
                  <a:ext cx="72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282" name="Ink 3281">
                  <a:extLst>
                    <a:ext uri="{FF2B5EF4-FFF2-40B4-BE49-F238E27FC236}">
                      <a16:creationId xmlns:a16="http://schemas.microsoft.com/office/drawing/2014/main" id="{7B8D24D3-B684-E759-6EA1-B08680C305B6}"/>
                    </a:ext>
                  </a:extLst>
                </p14:cNvPr>
                <p14:cNvContentPartPr/>
                <p14:nvPr/>
              </p14:nvContentPartPr>
              <p14:xfrm>
                <a:off x="1809349" y="3819545"/>
                <a:ext cx="38160" cy="33840"/>
              </p14:xfrm>
            </p:contentPart>
          </mc:Choice>
          <mc:Fallback xmlns="">
            <p:pic>
              <p:nvPicPr>
                <p:cNvPr id="3282" name="Ink 3281">
                  <a:extLst>
                    <a:ext uri="{FF2B5EF4-FFF2-40B4-BE49-F238E27FC236}">
                      <a16:creationId xmlns:a16="http://schemas.microsoft.com/office/drawing/2014/main" id="{7B8D24D3-B684-E759-6EA1-B08680C305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03229" y="3813425"/>
                  <a:ext cx="504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8" name="Group 3287">
            <a:extLst>
              <a:ext uri="{FF2B5EF4-FFF2-40B4-BE49-F238E27FC236}">
                <a16:creationId xmlns:a16="http://schemas.microsoft.com/office/drawing/2014/main" id="{730A9675-A9D0-7656-7802-B7AEACAB0C33}"/>
              </a:ext>
            </a:extLst>
          </p:cNvPr>
          <p:cNvGrpSpPr/>
          <p:nvPr/>
        </p:nvGrpSpPr>
        <p:grpSpPr>
          <a:xfrm>
            <a:off x="4006429" y="1412956"/>
            <a:ext cx="125280" cy="194040"/>
            <a:chOff x="4006429" y="1412956"/>
            <a:chExt cx="12528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285" name="Ink 3284">
                  <a:extLst>
                    <a:ext uri="{FF2B5EF4-FFF2-40B4-BE49-F238E27FC236}">
                      <a16:creationId xmlns:a16="http://schemas.microsoft.com/office/drawing/2014/main" id="{35AE60AF-2DF9-9C90-A22D-C66AAECC7F1C}"/>
                    </a:ext>
                  </a:extLst>
                </p14:cNvPr>
                <p14:cNvContentPartPr/>
                <p14:nvPr/>
              </p14:nvContentPartPr>
              <p14:xfrm>
                <a:off x="4006429" y="1412956"/>
                <a:ext cx="18720" cy="194040"/>
              </p14:xfrm>
            </p:contentPart>
          </mc:Choice>
          <mc:Fallback xmlns="">
            <p:pic>
              <p:nvPicPr>
                <p:cNvPr id="3285" name="Ink 3284">
                  <a:extLst>
                    <a:ext uri="{FF2B5EF4-FFF2-40B4-BE49-F238E27FC236}">
                      <a16:creationId xmlns:a16="http://schemas.microsoft.com/office/drawing/2014/main" id="{35AE60AF-2DF9-9C90-A22D-C66AAECC7F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00309" y="1406836"/>
                  <a:ext cx="30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286" name="Ink 3285">
                  <a:extLst>
                    <a:ext uri="{FF2B5EF4-FFF2-40B4-BE49-F238E27FC236}">
                      <a16:creationId xmlns:a16="http://schemas.microsoft.com/office/drawing/2014/main" id="{A6C16B81-74E9-85D7-3C38-65A90326524C}"/>
                    </a:ext>
                  </a:extLst>
                </p14:cNvPr>
                <p14:cNvContentPartPr/>
                <p14:nvPr/>
              </p14:nvContentPartPr>
              <p14:xfrm>
                <a:off x="4087429" y="1421236"/>
                <a:ext cx="36000" cy="166680"/>
              </p14:xfrm>
            </p:contentPart>
          </mc:Choice>
          <mc:Fallback xmlns="">
            <p:pic>
              <p:nvPicPr>
                <p:cNvPr id="3286" name="Ink 3285">
                  <a:extLst>
                    <a:ext uri="{FF2B5EF4-FFF2-40B4-BE49-F238E27FC236}">
                      <a16:creationId xmlns:a16="http://schemas.microsoft.com/office/drawing/2014/main" id="{A6C16B81-74E9-85D7-3C38-65A9032652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81309" y="1415116"/>
                  <a:ext cx="48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87" name="Ink 3286">
                  <a:extLst>
                    <a:ext uri="{FF2B5EF4-FFF2-40B4-BE49-F238E27FC236}">
                      <a16:creationId xmlns:a16="http://schemas.microsoft.com/office/drawing/2014/main" id="{C8994ECA-D9D6-8251-451D-9B5EDDD17F0C}"/>
                    </a:ext>
                  </a:extLst>
                </p14:cNvPr>
                <p14:cNvContentPartPr/>
                <p14:nvPr/>
              </p14:nvContentPartPr>
              <p14:xfrm>
                <a:off x="4028029" y="1497196"/>
                <a:ext cx="103680" cy="19800"/>
              </p14:xfrm>
            </p:contentPart>
          </mc:Choice>
          <mc:Fallback xmlns="">
            <p:pic>
              <p:nvPicPr>
                <p:cNvPr id="3287" name="Ink 3286">
                  <a:extLst>
                    <a:ext uri="{FF2B5EF4-FFF2-40B4-BE49-F238E27FC236}">
                      <a16:creationId xmlns:a16="http://schemas.microsoft.com/office/drawing/2014/main" id="{C8994ECA-D9D6-8251-451D-9B5EDDD17F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21909" y="1491076"/>
                  <a:ext cx="11592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289" name="Ink 3288">
                <a:extLst>
                  <a:ext uri="{FF2B5EF4-FFF2-40B4-BE49-F238E27FC236}">
                    <a16:creationId xmlns:a16="http://schemas.microsoft.com/office/drawing/2014/main" id="{71545496-B640-F260-A15E-1D00312A72CA}"/>
                  </a:ext>
                </a:extLst>
              </p14:cNvPr>
              <p14:cNvContentPartPr/>
              <p14:nvPr/>
            </p14:nvContentPartPr>
            <p14:xfrm>
              <a:off x="4605109" y="1397836"/>
              <a:ext cx="196200" cy="227160"/>
            </p14:xfrm>
          </p:contentPart>
        </mc:Choice>
        <mc:Fallback xmlns="">
          <p:pic>
            <p:nvPicPr>
              <p:cNvPr id="3289" name="Ink 3288">
                <a:extLst>
                  <a:ext uri="{FF2B5EF4-FFF2-40B4-BE49-F238E27FC236}">
                    <a16:creationId xmlns:a16="http://schemas.microsoft.com/office/drawing/2014/main" id="{71545496-B640-F260-A15E-1D00312A72C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598989" y="1391716"/>
                <a:ext cx="2084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290" name="Ink 3289">
                <a:extLst>
                  <a:ext uri="{FF2B5EF4-FFF2-40B4-BE49-F238E27FC236}">
                    <a16:creationId xmlns:a16="http://schemas.microsoft.com/office/drawing/2014/main" id="{D59181C0-9EEC-940B-000C-B93D0E13CB74}"/>
                  </a:ext>
                </a:extLst>
              </p14:cNvPr>
              <p14:cNvContentPartPr/>
              <p14:nvPr/>
            </p14:nvContentPartPr>
            <p14:xfrm>
              <a:off x="5135029" y="1457236"/>
              <a:ext cx="165240" cy="168840"/>
            </p14:xfrm>
          </p:contentPart>
        </mc:Choice>
        <mc:Fallback xmlns="">
          <p:pic>
            <p:nvPicPr>
              <p:cNvPr id="3290" name="Ink 3289">
                <a:extLst>
                  <a:ext uri="{FF2B5EF4-FFF2-40B4-BE49-F238E27FC236}">
                    <a16:creationId xmlns:a16="http://schemas.microsoft.com/office/drawing/2014/main" id="{D59181C0-9EEC-940B-000C-B93D0E13CB7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28909" y="1451116"/>
                <a:ext cx="17748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94" name="Group 3293">
            <a:extLst>
              <a:ext uri="{FF2B5EF4-FFF2-40B4-BE49-F238E27FC236}">
                <a16:creationId xmlns:a16="http://schemas.microsoft.com/office/drawing/2014/main" id="{71221B87-0A63-2885-E8F6-1B648679E96B}"/>
              </a:ext>
            </a:extLst>
          </p:cNvPr>
          <p:cNvGrpSpPr/>
          <p:nvPr/>
        </p:nvGrpSpPr>
        <p:grpSpPr>
          <a:xfrm>
            <a:off x="5678269" y="1421956"/>
            <a:ext cx="198360" cy="210600"/>
            <a:chOff x="5678269" y="1421956"/>
            <a:chExt cx="1983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291" name="Ink 3290">
                  <a:extLst>
                    <a:ext uri="{FF2B5EF4-FFF2-40B4-BE49-F238E27FC236}">
                      <a16:creationId xmlns:a16="http://schemas.microsoft.com/office/drawing/2014/main" id="{D1A6FD8F-EAC3-EABA-E15F-790D96532DE8}"/>
                    </a:ext>
                  </a:extLst>
                </p14:cNvPr>
                <p14:cNvContentPartPr/>
                <p14:nvPr/>
              </p14:nvContentPartPr>
              <p14:xfrm>
                <a:off x="5729029" y="1435276"/>
                <a:ext cx="6120" cy="197280"/>
              </p14:xfrm>
            </p:contentPart>
          </mc:Choice>
          <mc:Fallback xmlns="">
            <p:pic>
              <p:nvPicPr>
                <p:cNvPr id="3291" name="Ink 3290">
                  <a:extLst>
                    <a:ext uri="{FF2B5EF4-FFF2-40B4-BE49-F238E27FC236}">
                      <a16:creationId xmlns:a16="http://schemas.microsoft.com/office/drawing/2014/main" id="{D1A6FD8F-EAC3-EABA-E15F-790D96532D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22909" y="1429156"/>
                  <a:ext cx="18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92" name="Ink 3291">
                  <a:extLst>
                    <a:ext uri="{FF2B5EF4-FFF2-40B4-BE49-F238E27FC236}">
                      <a16:creationId xmlns:a16="http://schemas.microsoft.com/office/drawing/2014/main" id="{87BD5831-D759-A158-377F-DAD165C6C6F3}"/>
                    </a:ext>
                  </a:extLst>
                </p14:cNvPr>
                <p14:cNvContentPartPr/>
                <p14:nvPr/>
              </p14:nvContentPartPr>
              <p14:xfrm>
                <a:off x="5678269" y="1421956"/>
                <a:ext cx="198360" cy="12600"/>
              </p14:xfrm>
            </p:contentPart>
          </mc:Choice>
          <mc:Fallback xmlns="">
            <p:pic>
              <p:nvPicPr>
                <p:cNvPr id="3292" name="Ink 3291">
                  <a:extLst>
                    <a:ext uri="{FF2B5EF4-FFF2-40B4-BE49-F238E27FC236}">
                      <a16:creationId xmlns:a16="http://schemas.microsoft.com/office/drawing/2014/main" id="{87BD5831-D759-A158-377F-DAD165C6C6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72149" y="1415836"/>
                  <a:ext cx="2106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293" name="Ink 3292">
                <a:extLst>
                  <a:ext uri="{FF2B5EF4-FFF2-40B4-BE49-F238E27FC236}">
                    <a16:creationId xmlns:a16="http://schemas.microsoft.com/office/drawing/2014/main" id="{02C59A75-35C9-5EBE-18DB-95860EB6F48E}"/>
                  </a:ext>
                </a:extLst>
              </p14:cNvPr>
              <p14:cNvContentPartPr/>
              <p14:nvPr/>
            </p14:nvContentPartPr>
            <p14:xfrm>
              <a:off x="6110269" y="1432756"/>
              <a:ext cx="208800" cy="191880"/>
            </p14:xfrm>
          </p:contentPart>
        </mc:Choice>
        <mc:Fallback xmlns="">
          <p:pic>
            <p:nvPicPr>
              <p:cNvPr id="3293" name="Ink 3292">
                <a:extLst>
                  <a:ext uri="{FF2B5EF4-FFF2-40B4-BE49-F238E27FC236}">
                    <a16:creationId xmlns:a16="http://schemas.microsoft.com/office/drawing/2014/main" id="{02C59A75-35C9-5EBE-18DB-95860EB6F4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04149" y="1426636"/>
                <a:ext cx="221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300" name="Ink 3299">
                <a:extLst>
                  <a:ext uri="{FF2B5EF4-FFF2-40B4-BE49-F238E27FC236}">
                    <a16:creationId xmlns:a16="http://schemas.microsoft.com/office/drawing/2014/main" id="{C0A4BA96-0117-D517-CC1C-EA4331625D39}"/>
                  </a:ext>
                </a:extLst>
              </p14:cNvPr>
              <p14:cNvContentPartPr/>
              <p14:nvPr/>
            </p14:nvContentPartPr>
            <p14:xfrm>
              <a:off x="2601349" y="3187756"/>
              <a:ext cx="2880" cy="5040"/>
            </p14:xfrm>
          </p:contentPart>
        </mc:Choice>
        <mc:Fallback xmlns="">
          <p:pic>
            <p:nvPicPr>
              <p:cNvPr id="3300" name="Ink 3299">
                <a:extLst>
                  <a:ext uri="{FF2B5EF4-FFF2-40B4-BE49-F238E27FC236}">
                    <a16:creationId xmlns:a16="http://schemas.microsoft.com/office/drawing/2014/main" id="{C0A4BA96-0117-D517-CC1C-EA4331625D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595229" y="3181636"/>
                <a:ext cx="1512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61" name="Group 3360">
            <a:extLst>
              <a:ext uri="{FF2B5EF4-FFF2-40B4-BE49-F238E27FC236}">
                <a16:creationId xmlns:a16="http://schemas.microsoft.com/office/drawing/2014/main" id="{31D7EF55-7A8B-9A2C-E738-F16F70BD70A7}"/>
              </a:ext>
            </a:extLst>
          </p:cNvPr>
          <p:cNvGrpSpPr/>
          <p:nvPr/>
        </p:nvGrpSpPr>
        <p:grpSpPr>
          <a:xfrm>
            <a:off x="1192813" y="6113678"/>
            <a:ext cx="669960" cy="205200"/>
            <a:chOff x="1192813" y="6113678"/>
            <a:chExt cx="6699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349" name="Ink 3348">
                  <a:extLst>
                    <a:ext uri="{FF2B5EF4-FFF2-40B4-BE49-F238E27FC236}">
                      <a16:creationId xmlns:a16="http://schemas.microsoft.com/office/drawing/2014/main" id="{439D90AE-FF26-71A5-5D73-6EE3CF0F51DF}"/>
                    </a:ext>
                  </a:extLst>
                </p14:cNvPr>
                <p14:cNvContentPartPr/>
                <p14:nvPr/>
              </p14:nvContentPartPr>
              <p14:xfrm>
                <a:off x="1192813" y="6151118"/>
                <a:ext cx="41400" cy="114120"/>
              </p14:xfrm>
            </p:contentPart>
          </mc:Choice>
          <mc:Fallback xmlns="">
            <p:pic>
              <p:nvPicPr>
                <p:cNvPr id="3349" name="Ink 3348">
                  <a:extLst>
                    <a:ext uri="{FF2B5EF4-FFF2-40B4-BE49-F238E27FC236}">
                      <a16:creationId xmlns:a16="http://schemas.microsoft.com/office/drawing/2014/main" id="{439D90AE-FF26-71A5-5D73-6EE3CF0F51D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86693" y="6144998"/>
                  <a:ext cx="536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350" name="Ink 3349">
                  <a:extLst>
                    <a:ext uri="{FF2B5EF4-FFF2-40B4-BE49-F238E27FC236}">
                      <a16:creationId xmlns:a16="http://schemas.microsoft.com/office/drawing/2014/main" id="{3CD8A081-21B6-CD87-467C-3F1D46E46E8C}"/>
                    </a:ext>
                  </a:extLst>
                </p14:cNvPr>
                <p14:cNvContentPartPr/>
                <p14:nvPr/>
              </p14:nvContentPartPr>
              <p14:xfrm>
                <a:off x="1249693" y="6113678"/>
                <a:ext cx="34200" cy="151200"/>
              </p14:xfrm>
            </p:contentPart>
          </mc:Choice>
          <mc:Fallback xmlns="">
            <p:pic>
              <p:nvPicPr>
                <p:cNvPr id="3350" name="Ink 3349">
                  <a:extLst>
                    <a:ext uri="{FF2B5EF4-FFF2-40B4-BE49-F238E27FC236}">
                      <a16:creationId xmlns:a16="http://schemas.microsoft.com/office/drawing/2014/main" id="{3CD8A081-21B6-CD87-467C-3F1D46E46E8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243573" y="6107558"/>
                  <a:ext cx="46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351" name="Ink 3350">
                  <a:extLst>
                    <a:ext uri="{FF2B5EF4-FFF2-40B4-BE49-F238E27FC236}">
                      <a16:creationId xmlns:a16="http://schemas.microsoft.com/office/drawing/2014/main" id="{9E76FF75-FBCB-CED1-36F2-11C8CC6BB6AD}"/>
                    </a:ext>
                  </a:extLst>
                </p14:cNvPr>
                <p14:cNvContentPartPr/>
                <p14:nvPr/>
              </p14:nvContentPartPr>
              <p14:xfrm>
                <a:off x="1208653" y="6199718"/>
                <a:ext cx="63720" cy="20160"/>
              </p14:xfrm>
            </p:contentPart>
          </mc:Choice>
          <mc:Fallback xmlns="">
            <p:pic>
              <p:nvPicPr>
                <p:cNvPr id="3351" name="Ink 3350">
                  <a:extLst>
                    <a:ext uri="{FF2B5EF4-FFF2-40B4-BE49-F238E27FC236}">
                      <a16:creationId xmlns:a16="http://schemas.microsoft.com/office/drawing/2014/main" id="{9E76FF75-FBCB-CED1-36F2-11C8CC6BB6A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02533" y="6193598"/>
                  <a:ext cx="75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352" name="Ink 3351">
                  <a:extLst>
                    <a:ext uri="{FF2B5EF4-FFF2-40B4-BE49-F238E27FC236}">
                      <a16:creationId xmlns:a16="http://schemas.microsoft.com/office/drawing/2014/main" id="{2AB9C909-392B-6165-F82A-059100516107}"/>
                    </a:ext>
                  </a:extLst>
                </p14:cNvPr>
                <p14:cNvContentPartPr/>
                <p14:nvPr/>
              </p14:nvContentPartPr>
              <p14:xfrm>
                <a:off x="1352653" y="6136358"/>
                <a:ext cx="7920" cy="108000"/>
              </p14:xfrm>
            </p:contentPart>
          </mc:Choice>
          <mc:Fallback xmlns="">
            <p:pic>
              <p:nvPicPr>
                <p:cNvPr id="3352" name="Ink 3351">
                  <a:extLst>
                    <a:ext uri="{FF2B5EF4-FFF2-40B4-BE49-F238E27FC236}">
                      <a16:creationId xmlns:a16="http://schemas.microsoft.com/office/drawing/2014/main" id="{2AB9C909-392B-6165-F82A-05910051610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346533" y="6130238"/>
                  <a:ext cx="20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353" name="Ink 3352">
                  <a:extLst>
                    <a:ext uri="{FF2B5EF4-FFF2-40B4-BE49-F238E27FC236}">
                      <a16:creationId xmlns:a16="http://schemas.microsoft.com/office/drawing/2014/main" id="{B0560A68-33C1-DDD2-D0C8-A6927F08232E}"/>
                    </a:ext>
                  </a:extLst>
                </p14:cNvPr>
                <p14:cNvContentPartPr/>
                <p14:nvPr/>
              </p14:nvContentPartPr>
              <p14:xfrm>
                <a:off x="1416373" y="6173078"/>
                <a:ext cx="73080" cy="81720"/>
              </p14:xfrm>
            </p:contentPart>
          </mc:Choice>
          <mc:Fallback xmlns="">
            <p:pic>
              <p:nvPicPr>
                <p:cNvPr id="3353" name="Ink 3352">
                  <a:extLst>
                    <a:ext uri="{FF2B5EF4-FFF2-40B4-BE49-F238E27FC236}">
                      <a16:creationId xmlns:a16="http://schemas.microsoft.com/office/drawing/2014/main" id="{B0560A68-33C1-DDD2-D0C8-A6927F0823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410253" y="6166958"/>
                  <a:ext cx="85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354" name="Ink 3353">
                  <a:extLst>
                    <a:ext uri="{FF2B5EF4-FFF2-40B4-BE49-F238E27FC236}">
                      <a16:creationId xmlns:a16="http://schemas.microsoft.com/office/drawing/2014/main" id="{FAAE2126-B878-B272-D289-DE3B8024532B}"/>
                    </a:ext>
                  </a:extLst>
                </p14:cNvPr>
                <p14:cNvContentPartPr/>
                <p14:nvPr/>
              </p14:nvContentPartPr>
              <p14:xfrm>
                <a:off x="1510333" y="6164798"/>
                <a:ext cx="93600" cy="151920"/>
              </p14:xfrm>
            </p:contentPart>
          </mc:Choice>
          <mc:Fallback xmlns="">
            <p:pic>
              <p:nvPicPr>
                <p:cNvPr id="3354" name="Ink 3353">
                  <a:extLst>
                    <a:ext uri="{FF2B5EF4-FFF2-40B4-BE49-F238E27FC236}">
                      <a16:creationId xmlns:a16="http://schemas.microsoft.com/office/drawing/2014/main" id="{FAAE2126-B878-B272-D289-DE3B8024532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04213" y="6158678"/>
                  <a:ext cx="105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355" name="Ink 3354">
                  <a:extLst>
                    <a:ext uri="{FF2B5EF4-FFF2-40B4-BE49-F238E27FC236}">
                      <a16:creationId xmlns:a16="http://schemas.microsoft.com/office/drawing/2014/main" id="{FC408C10-0D0F-D335-F111-8649B982D273}"/>
                    </a:ext>
                  </a:extLst>
                </p14:cNvPr>
                <p14:cNvContentPartPr/>
                <p14:nvPr/>
              </p14:nvContentPartPr>
              <p14:xfrm>
                <a:off x="1651093" y="6179918"/>
                <a:ext cx="27360" cy="102960"/>
              </p14:xfrm>
            </p:contentPart>
          </mc:Choice>
          <mc:Fallback xmlns="">
            <p:pic>
              <p:nvPicPr>
                <p:cNvPr id="3355" name="Ink 3354">
                  <a:extLst>
                    <a:ext uri="{FF2B5EF4-FFF2-40B4-BE49-F238E27FC236}">
                      <a16:creationId xmlns:a16="http://schemas.microsoft.com/office/drawing/2014/main" id="{FC408C10-0D0F-D335-F111-8649B982D27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44613" y="6173798"/>
                  <a:ext cx="39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356" name="Ink 3355">
                  <a:extLst>
                    <a:ext uri="{FF2B5EF4-FFF2-40B4-BE49-F238E27FC236}">
                      <a16:creationId xmlns:a16="http://schemas.microsoft.com/office/drawing/2014/main" id="{A52A5EE4-8A49-9F1E-BA0F-E407E6FEBA8B}"/>
                    </a:ext>
                  </a:extLst>
                </p14:cNvPr>
                <p14:cNvContentPartPr/>
                <p14:nvPr/>
              </p14:nvContentPartPr>
              <p14:xfrm>
                <a:off x="1693933" y="6200798"/>
                <a:ext cx="58680" cy="72000"/>
              </p14:xfrm>
            </p:contentPart>
          </mc:Choice>
          <mc:Fallback xmlns="">
            <p:pic>
              <p:nvPicPr>
                <p:cNvPr id="3356" name="Ink 3355">
                  <a:extLst>
                    <a:ext uri="{FF2B5EF4-FFF2-40B4-BE49-F238E27FC236}">
                      <a16:creationId xmlns:a16="http://schemas.microsoft.com/office/drawing/2014/main" id="{A52A5EE4-8A49-9F1E-BA0F-E407E6FEBA8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87813" y="6194678"/>
                  <a:ext cx="70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357" name="Ink 3356">
                  <a:extLst>
                    <a:ext uri="{FF2B5EF4-FFF2-40B4-BE49-F238E27FC236}">
                      <a16:creationId xmlns:a16="http://schemas.microsoft.com/office/drawing/2014/main" id="{0541CED3-7CCF-033D-DC8E-79349B37D6C2}"/>
                    </a:ext>
                  </a:extLst>
                </p14:cNvPr>
                <p14:cNvContentPartPr/>
                <p14:nvPr/>
              </p14:nvContentPartPr>
              <p14:xfrm>
                <a:off x="1801933" y="6220238"/>
                <a:ext cx="60840" cy="98640"/>
              </p14:xfrm>
            </p:contentPart>
          </mc:Choice>
          <mc:Fallback xmlns="">
            <p:pic>
              <p:nvPicPr>
                <p:cNvPr id="3357" name="Ink 3356">
                  <a:extLst>
                    <a:ext uri="{FF2B5EF4-FFF2-40B4-BE49-F238E27FC236}">
                      <a16:creationId xmlns:a16="http://schemas.microsoft.com/office/drawing/2014/main" id="{0541CED3-7CCF-033D-DC8E-79349B37D6C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95813" y="6214118"/>
                  <a:ext cx="7308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362" name="Ink 3361">
                <a:extLst>
                  <a:ext uri="{FF2B5EF4-FFF2-40B4-BE49-F238E27FC236}">
                    <a16:creationId xmlns:a16="http://schemas.microsoft.com/office/drawing/2014/main" id="{DD0249B0-2555-5D9D-F111-002DF0A78E47}"/>
                  </a:ext>
                </a:extLst>
              </p14:cNvPr>
              <p14:cNvContentPartPr/>
              <p14:nvPr/>
            </p14:nvContentPartPr>
            <p14:xfrm>
              <a:off x="2046013" y="6222018"/>
              <a:ext cx="190800" cy="46440"/>
            </p14:xfrm>
          </p:contentPart>
        </mc:Choice>
        <mc:Fallback xmlns="">
          <p:pic>
            <p:nvPicPr>
              <p:cNvPr id="3362" name="Ink 3361">
                <a:extLst>
                  <a:ext uri="{FF2B5EF4-FFF2-40B4-BE49-F238E27FC236}">
                    <a16:creationId xmlns:a16="http://schemas.microsoft.com/office/drawing/2014/main" id="{DD0249B0-2555-5D9D-F111-002DF0A78E4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039893" y="6215898"/>
                <a:ext cx="20304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9" name="Group 3398">
            <a:extLst>
              <a:ext uri="{FF2B5EF4-FFF2-40B4-BE49-F238E27FC236}">
                <a16:creationId xmlns:a16="http://schemas.microsoft.com/office/drawing/2014/main" id="{CCB7160D-639E-186D-AF24-A2EA7964CC31}"/>
              </a:ext>
            </a:extLst>
          </p:cNvPr>
          <p:cNvGrpSpPr/>
          <p:nvPr/>
        </p:nvGrpSpPr>
        <p:grpSpPr>
          <a:xfrm>
            <a:off x="1107950" y="6419530"/>
            <a:ext cx="426600" cy="164880"/>
            <a:chOff x="1107950" y="6419530"/>
            <a:chExt cx="42660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386" name="Ink 3385">
                  <a:extLst>
                    <a:ext uri="{FF2B5EF4-FFF2-40B4-BE49-F238E27FC236}">
                      <a16:creationId xmlns:a16="http://schemas.microsoft.com/office/drawing/2014/main" id="{EA574F93-867B-9088-B544-32A34E6DD725}"/>
                    </a:ext>
                  </a:extLst>
                </p14:cNvPr>
                <p14:cNvContentPartPr/>
                <p14:nvPr/>
              </p14:nvContentPartPr>
              <p14:xfrm>
                <a:off x="1107950" y="6447250"/>
                <a:ext cx="64800" cy="125640"/>
              </p14:xfrm>
            </p:contentPart>
          </mc:Choice>
          <mc:Fallback xmlns="">
            <p:pic>
              <p:nvPicPr>
                <p:cNvPr id="3386" name="Ink 3385">
                  <a:extLst>
                    <a:ext uri="{FF2B5EF4-FFF2-40B4-BE49-F238E27FC236}">
                      <a16:creationId xmlns:a16="http://schemas.microsoft.com/office/drawing/2014/main" id="{EA574F93-867B-9088-B544-32A34E6DD72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01830" y="6441130"/>
                  <a:ext cx="77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387" name="Ink 3386">
                  <a:extLst>
                    <a:ext uri="{FF2B5EF4-FFF2-40B4-BE49-F238E27FC236}">
                      <a16:creationId xmlns:a16="http://schemas.microsoft.com/office/drawing/2014/main" id="{46F262BC-097B-2011-BF10-F8A595BC7E44}"/>
                    </a:ext>
                  </a:extLst>
                </p14:cNvPr>
                <p14:cNvContentPartPr/>
                <p14:nvPr/>
              </p14:nvContentPartPr>
              <p14:xfrm>
                <a:off x="1243310" y="6481810"/>
                <a:ext cx="81000" cy="102600"/>
              </p14:xfrm>
            </p:contentPart>
          </mc:Choice>
          <mc:Fallback xmlns="">
            <p:pic>
              <p:nvPicPr>
                <p:cNvPr id="3387" name="Ink 3386">
                  <a:extLst>
                    <a:ext uri="{FF2B5EF4-FFF2-40B4-BE49-F238E27FC236}">
                      <a16:creationId xmlns:a16="http://schemas.microsoft.com/office/drawing/2014/main" id="{46F262BC-097B-2011-BF10-F8A595BC7E4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37190" y="6475690"/>
                  <a:ext cx="93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388" name="Ink 3387">
                  <a:extLst>
                    <a:ext uri="{FF2B5EF4-FFF2-40B4-BE49-F238E27FC236}">
                      <a16:creationId xmlns:a16="http://schemas.microsoft.com/office/drawing/2014/main" id="{8E69635F-FF9C-E933-9432-B46E4C8FCFFE}"/>
                    </a:ext>
                  </a:extLst>
                </p14:cNvPr>
                <p14:cNvContentPartPr/>
                <p14:nvPr/>
              </p14:nvContentPartPr>
              <p14:xfrm>
                <a:off x="1373630" y="6460210"/>
                <a:ext cx="21960" cy="102600"/>
              </p14:xfrm>
            </p:contentPart>
          </mc:Choice>
          <mc:Fallback xmlns="">
            <p:pic>
              <p:nvPicPr>
                <p:cNvPr id="3388" name="Ink 3387">
                  <a:extLst>
                    <a:ext uri="{FF2B5EF4-FFF2-40B4-BE49-F238E27FC236}">
                      <a16:creationId xmlns:a16="http://schemas.microsoft.com/office/drawing/2014/main" id="{8E69635F-FF9C-E933-9432-B46E4C8FCFF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367510" y="6454090"/>
                  <a:ext cx="34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389" name="Ink 3388">
                  <a:extLst>
                    <a:ext uri="{FF2B5EF4-FFF2-40B4-BE49-F238E27FC236}">
                      <a16:creationId xmlns:a16="http://schemas.microsoft.com/office/drawing/2014/main" id="{8CC0E219-A315-25FC-6E59-CFCA9AB04F44}"/>
                    </a:ext>
                  </a:extLst>
                </p14:cNvPr>
                <p14:cNvContentPartPr/>
                <p14:nvPr/>
              </p14:nvContentPartPr>
              <p14:xfrm>
                <a:off x="1512590" y="6462370"/>
                <a:ext cx="21960" cy="92880"/>
              </p14:xfrm>
            </p:contentPart>
          </mc:Choice>
          <mc:Fallback xmlns="">
            <p:pic>
              <p:nvPicPr>
                <p:cNvPr id="3389" name="Ink 3388">
                  <a:extLst>
                    <a:ext uri="{FF2B5EF4-FFF2-40B4-BE49-F238E27FC236}">
                      <a16:creationId xmlns:a16="http://schemas.microsoft.com/office/drawing/2014/main" id="{8CC0E219-A315-25FC-6E59-CFCA9AB04F4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506470" y="6456250"/>
                  <a:ext cx="34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390" name="Ink 3389">
                  <a:extLst>
                    <a:ext uri="{FF2B5EF4-FFF2-40B4-BE49-F238E27FC236}">
                      <a16:creationId xmlns:a16="http://schemas.microsoft.com/office/drawing/2014/main" id="{647AB50C-CEDC-4AE9-B0A1-ED3E849B64F8}"/>
                    </a:ext>
                  </a:extLst>
                </p14:cNvPr>
                <p14:cNvContentPartPr/>
                <p14:nvPr/>
              </p14:nvContentPartPr>
              <p14:xfrm>
                <a:off x="1510070" y="6419530"/>
                <a:ext cx="23760" cy="14400"/>
              </p14:xfrm>
            </p:contentPart>
          </mc:Choice>
          <mc:Fallback xmlns="">
            <p:pic>
              <p:nvPicPr>
                <p:cNvPr id="3390" name="Ink 3389">
                  <a:extLst>
                    <a:ext uri="{FF2B5EF4-FFF2-40B4-BE49-F238E27FC236}">
                      <a16:creationId xmlns:a16="http://schemas.microsoft.com/office/drawing/2014/main" id="{647AB50C-CEDC-4AE9-B0A1-ED3E849B64F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503950" y="6413410"/>
                  <a:ext cx="360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8" name="Group 3397">
            <a:extLst>
              <a:ext uri="{FF2B5EF4-FFF2-40B4-BE49-F238E27FC236}">
                <a16:creationId xmlns:a16="http://schemas.microsoft.com/office/drawing/2014/main" id="{C6B057E8-8A50-15A0-31CB-3C1B88D18F5F}"/>
              </a:ext>
            </a:extLst>
          </p:cNvPr>
          <p:cNvGrpSpPr/>
          <p:nvPr/>
        </p:nvGrpSpPr>
        <p:grpSpPr>
          <a:xfrm>
            <a:off x="1789430" y="6449050"/>
            <a:ext cx="135000" cy="138960"/>
            <a:chOff x="1789430" y="6449050"/>
            <a:chExt cx="13500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391" name="Ink 3390">
                  <a:extLst>
                    <a:ext uri="{FF2B5EF4-FFF2-40B4-BE49-F238E27FC236}">
                      <a16:creationId xmlns:a16="http://schemas.microsoft.com/office/drawing/2014/main" id="{02F4A07D-410C-83D2-CCC4-8F2570E48C56}"/>
                    </a:ext>
                  </a:extLst>
                </p14:cNvPr>
                <p14:cNvContentPartPr/>
                <p14:nvPr/>
              </p14:nvContentPartPr>
              <p14:xfrm>
                <a:off x="1789430" y="6449050"/>
                <a:ext cx="115200" cy="60480"/>
              </p14:xfrm>
            </p:contentPart>
          </mc:Choice>
          <mc:Fallback xmlns="">
            <p:pic>
              <p:nvPicPr>
                <p:cNvPr id="3391" name="Ink 3390">
                  <a:extLst>
                    <a:ext uri="{FF2B5EF4-FFF2-40B4-BE49-F238E27FC236}">
                      <a16:creationId xmlns:a16="http://schemas.microsoft.com/office/drawing/2014/main" id="{02F4A07D-410C-83D2-CCC4-8F2570E48C5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83310" y="6442930"/>
                  <a:ext cx="127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392" name="Ink 3391">
                  <a:extLst>
                    <a:ext uri="{FF2B5EF4-FFF2-40B4-BE49-F238E27FC236}">
                      <a16:creationId xmlns:a16="http://schemas.microsoft.com/office/drawing/2014/main" id="{14A00CD5-D8F2-B28E-53E7-868A6E8C4EA7}"/>
                    </a:ext>
                  </a:extLst>
                </p14:cNvPr>
                <p14:cNvContentPartPr/>
                <p14:nvPr/>
              </p14:nvContentPartPr>
              <p14:xfrm>
                <a:off x="1844870" y="6518530"/>
                <a:ext cx="79560" cy="69480"/>
              </p14:xfrm>
            </p:contentPart>
          </mc:Choice>
          <mc:Fallback xmlns="">
            <p:pic>
              <p:nvPicPr>
                <p:cNvPr id="3392" name="Ink 3391">
                  <a:extLst>
                    <a:ext uri="{FF2B5EF4-FFF2-40B4-BE49-F238E27FC236}">
                      <a16:creationId xmlns:a16="http://schemas.microsoft.com/office/drawing/2014/main" id="{14A00CD5-D8F2-B28E-53E7-868A6E8C4EA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38750" y="6512410"/>
                  <a:ext cx="9180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78B9EFD-9BA1-6523-2DDA-265DC9C2CAE1}"/>
                  </a:ext>
                </a:extLst>
              </p14:cNvPr>
              <p14:cNvContentPartPr/>
              <p14:nvPr/>
            </p14:nvContentPartPr>
            <p14:xfrm>
              <a:off x="4405414" y="4713178"/>
              <a:ext cx="7200" cy="1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78B9EFD-9BA1-6523-2DDA-265DC9C2CAE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399294" y="4708282"/>
                <a:ext cx="19440" cy="11232"/>
              </a:xfrm>
              <a:prstGeom prst="rect">
                <a:avLst/>
              </a:prstGeom>
            </p:spPr>
          </p:pic>
        </mc:Fallback>
      </mc:AlternateContent>
      <p:grpSp>
        <p:nvGrpSpPr>
          <p:cNvPr id="3188" name="Group 3187">
            <a:extLst>
              <a:ext uri="{FF2B5EF4-FFF2-40B4-BE49-F238E27FC236}">
                <a16:creationId xmlns:a16="http://schemas.microsoft.com/office/drawing/2014/main" id="{D724D1C0-1B12-F118-F9EB-39D2CA3FF01D}"/>
              </a:ext>
            </a:extLst>
          </p:cNvPr>
          <p:cNvGrpSpPr/>
          <p:nvPr/>
        </p:nvGrpSpPr>
        <p:grpSpPr>
          <a:xfrm>
            <a:off x="1083651" y="1231149"/>
            <a:ext cx="423720" cy="178920"/>
            <a:chOff x="1083651" y="1231149"/>
            <a:chExt cx="4237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79" name="Ink 3178">
                  <a:extLst>
                    <a:ext uri="{FF2B5EF4-FFF2-40B4-BE49-F238E27FC236}">
                      <a16:creationId xmlns:a16="http://schemas.microsoft.com/office/drawing/2014/main" id="{BD845242-0AB3-6EBE-C8D9-E3BC0FC41C4E}"/>
                    </a:ext>
                  </a:extLst>
                </p14:cNvPr>
                <p14:cNvContentPartPr/>
                <p14:nvPr/>
              </p14:nvContentPartPr>
              <p14:xfrm>
                <a:off x="1086531" y="1232229"/>
                <a:ext cx="86760" cy="177840"/>
              </p14:xfrm>
            </p:contentPart>
          </mc:Choice>
          <mc:Fallback xmlns="">
            <p:pic>
              <p:nvPicPr>
                <p:cNvPr id="3179" name="Ink 3178">
                  <a:extLst>
                    <a:ext uri="{FF2B5EF4-FFF2-40B4-BE49-F238E27FC236}">
                      <a16:creationId xmlns:a16="http://schemas.microsoft.com/office/drawing/2014/main" id="{BD845242-0AB3-6EBE-C8D9-E3BC0FC41C4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0411" y="1226109"/>
                  <a:ext cx="99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180" name="Ink 3179">
                  <a:extLst>
                    <a:ext uri="{FF2B5EF4-FFF2-40B4-BE49-F238E27FC236}">
                      <a16:creationId xmlns:a16="http://schemas.microsoft.com/office/drawing/2014/main" id="{528DC058-CBB7-CAE0-2762-39C270BCB912}"/>
                    </a:ext>
                  </a:extLst>
                </p14:cNvPr>
                <p14:cNvContentPartPr/>
                <p14:nvPr/>
              </p14:nvContentPartPr>
              <p14:xfrm>
                <a:off x="1083651" y="1285149"/>
                <a:ext cx="71640" cy="25200"/>
              </p14:xfrm>
            </p:contentPart>
          </mc:Choice>
          <mc:Fallback xmlns="">
            <p:pic>
              <p:nvPicPr>
                <p:cNvPr id="3180" name="Ink 3179">
                  <a:extLst>
                    <a:ext uri="{FF2B5EF4-FFF2-40B4-BE49-F238E27FC236}">
                      <a16:creationId xmlns:a16="http://schemas.microsoft.com/office/drawing/2014/main" id="{528DC058-CBB7-CAE0-2762-39C270BCB91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77531" y="1279029"/>
                  <a:ext cx="838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181" name="Ink 3180">
                  <a:extLst>
                    <a:ext uri="{FF2B5EF4-FFF2-40B4-BE49-F238E27FC236}">
                      <a16:creationId xmlns:a16="http://schemas.microsoft.com/office/drawing/2014/main" id="{6B695279-541E-EA33-81AD-5D661579C9FE}"/>
                    </a:ext>
                  </a:extLst>
                </p14:cNvPr>
                <p14:cNvContentPartPr/>
                <p14:nvPr/>
              </p14:nvContentPartPr>
              <p14:xfrm>
                <a:off x="1197411" y="1231149"/>
                <a:ext cx="113400" cy="155520"/>
              </p14:xfrm>
            </p:contentPart>
          </mc:Choice>
          <mc:Fallback xmlns="">
            <p:pic>
              <p:nvPicPr>
                <p:cNvPr id="3181" name="Ink 3180">
                  <a:extLst>
                    <a:ext uri="{FF2B5EF4-FFF2-40B4-BE49-F238E27FC236}">
                      <a16:creationId xmlns:a16="http://schemas.microsoft.com/office/drawing/2014/main" id="{6B695279-541E-EA33-81AD-5D661579C9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91291" y="1225029"/>
                  <a:ext cx="125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182" name="Ink 3181">
                  <a:extLst>
                    <a:ext uri="{FF2B5EF4-FFF2-40B4-BE49-F238E27FC236}">
                      <a16:creationId xmlns:a16="http://schemas.microsoft.com/office/drawing/2014/main" id="{2BEE68EF-DEE1-7865-C29D-B8E739F724BC}"/>
                    </a:ext>
                  </a:extLst>
                </p14:cNvPr>
                <p14:cNvContentPartPr/>
                <p14:nvPr/>
              </p14:nvContentPartPr>
              <p14:xfrm>
                <a:off x="1272651" y="1253829"/>
                <a:ext cx="81720" cy="67680"/>
              </p14:xfrm>
            </p:contentPart>
          </mc:Choice>
          <mc:Fallback xmlns="">
            <p:pic>
              <p:nvPicPr>
                <p:cNvPr id="3182" name="Ink 3181">
                  <a:extLst>
                    <a:ext uri="{FF2B5EF4-FFF2-40B4-BE49-F238E27FC236}">
                      <a16:creationId xmlns:a16="http://schemas.microsoft.com/office/drawing/2014/main" id="{2BEE68EF-DEE1-7865-C29D-B8E739F724B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66531" y="1247709"/>
                  <a:ext cx="93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183" name="Ink 3182">
                  <a:extLst>
                    <a:ext uri="{FF2B5EF4-FFF2-40B4-BE49-F238E27FC236}">
                      <a16:creationId xmlns:a16="http://schemas.microsoft.com/office/drawing/2014/main" id="{9EA05229-FD48-8F16-464E-066B555B5CBF}"/>
                    </a:ext>
                  </a:extLst>
                </p14:cNvPr>
                <p14:cNvContentPartPr/>
                <p14:nvPr/>
              </p14:nvContentPartPr>
              <p14:xfrm>
                <a:off x="1388211" y="1288389"/>
                <a:ext cx="119160" cy="48240"/>
              </p14:xfrm>
            </p:contentPart>
          </mc:Choice>
          <mc:Fallback xmlns="">
            <p:pic>
              <p:nvPicPr>
                <p:cNvPr id="3183" name="Ink 3182">
                  <a:extLst>
                    <a:ext uri="{FF2B5EF4-FFF2-40B4-BE49-F238E27FC236}">
                      <a16:creationId xmlns:a16="http://schemas.microsoft.com/office/drawing/2014/main" id="{9EA05229-FD48-8F16-464E-066B555B5CB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82091" y="1282269"/>
                  <a:ext cx="13140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7" name="Group 3186">
            <a:extLst>
              <a:ext uri="{FF2B5EF4-FFF2-40B4-BE49-F238E27FC236}">
                <a16:creationId xmlns:a16="http://schemas.microsoft.com/office/drawing/2014/main" id="{669C613A-89A9-CE00-D940-C834BE336EE0}"/>
              </a:ext>
            </a:extLst>
          </p:cNvPr>
          <p:cNvGrpSpPr/>
          <p:nvPr/>
        </p:nvGrpSpPr>
        <p:grpSpPr>
          <a:xfrm>
            <a:off x="2734251" y="898869"/>
            <a:ext cx="257040" cy="167040"/>
            <a:chOff x="2734251" y="898869"/>
            <a:chExt cx="25704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184" name="Ink 3183">
                  <a:extLst>
                    <a:ext uri="{FF2B5EF4-FFF2-40B4-BE49-F238E27FC236}">
                      <a16:creationId xmlns:a16="http://schemas.microsoft.com/office/drawing/2014/main" id="{48A3EE9E-5575-A896-258A-AFCD4FD6FD0F}"/>
                    </a:ext>
                  </a:extLst>
                </p14:cNvPr>
                <p14:cNvContentPartPr/>
                <p14:nvPr/>
              </p14:nvContentPartPr>
              <p14:xfrm>
                <a:off x="2765931" y="955029"/>
                <a:ext cx="20880" cy="110880"/>
              </p14:xfrm>
            </p:contentPart>
          </mc:Choice>
          <mc:Fallback xmlns="">
            <p:pic>
              <p:nvPicPr>
                <p:cNvPr id="3184" name="Ink 3183">
                  <a:extLst>
                    <a:ext uri="{FF2B5EF4-FFF2-40B4-BE49-F238E27FC236}">
                      <a16:creationId xmlns:a16="http://schemas.microsoft.com/office/drawing/2014/main" id="{48A3EE9E-5575-A896-258A-AFCD4FD6FD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59811" y="948909"/>
                  <a:ext cx="33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185" name="Ink 3184">
                  <a:extLst>
                    <a:ext uri="{FF2B5EF4-FFF2-40B4-BE49-F238E27FC236}">
                      <a16:creationId xmlns:a16="http://schemas.microsoft.com/office/drawing/2014/main" id="{951D2B8D-1331-07B2-EC76-042E8B53B2B8}"/>
                    </a:ext>
                  </a:extLst>
                </p14:cNvPr>
                <p14:cNvContentPartPr/>
                <p14:nvPr/>
              </p14:nvContentPartPr>
              <p14:xfrm>
                <a:off x="2734251" y="907509"/>
                <a:ext cx="107280" cy="69120"/>
              </p14:xfrm>
            </p:contentPart>
          </mc:Choice>
          <mc:Fallback xmlns="">
            <p:pic>
              <p:nvPicPr>
                <p:cNvPr id="3185" name="Ink 3184">
                  <a:extLst>
                    <a:ext uri="{FF2B5EF4-FFF2-40B4-BE49-F238E27FC236}">
                      <a16:creationId xmlns:a16="http://schemas.microsoft.com/office/drawing/2014/main" id="{951D2B8D-1331-07B2-EC76-042E8B53B2B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28131" y="901389"/>
                  <a:ext cx="119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186" name="Ink 3185">
                  <a:extLst>
                    <a:ext uri="{FF2B5EF4-FFF2-40B4-BE49-F238E27FC236}">
                      <a16:creationId xmlns:a16="http://schemas.microsoft.com/office/drawing/2014/main" id="{51244EF8-8878-C45E-8DB6-A800FC3D93E0}"/>
                    </a:ext>
                  </a:extLst>
                </p14:cNvPr>
                <p14:cNvContentPartPr/>
                <p14:nvPr/>
              </p14:nvContentPartPr>
              <p14:xfrm>
                <a:off x="2887971" y="898869"/>
                <a:ext cx="103320" cy="122040"/>
              </p14:xfrm>
            </p:contentPart>
          </mc:Choice>
          <mc:Fallback xmlns="">
            <p:pic>
              <p:nvPicPr>
                <p:cNvPr id="3186" name="Ink 3185">
                  <a:extLst>
                    <a:ext uri="{FF2B5EF4-FFF2-40B4-BE49-F238E27FC236}">
                      <a16:creationId xmlns:a16="http://schemas.microsoft.com/office/drawing/2014/main" id="{51244EF8-8878-C45E-8DB6-A800FC3D93E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881851" y="892749"/>
                  <a:ext cx="11556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189" name="Ink 3188">
                <a:extLst>
                  <a:ext uri="{FF2B5EF4-FFF2-40B4-BE49-F238E27FC236}">
                    <a16:creationId xmlns:a16="http://schemas.microsoft.com/office/drawing/2014/main" id="{EDF67D42-BC40-CDB7-AE3E-F9075A621E3E}"/>
                  </a:ext>
                </a:extLst>
              </p14:cNvPr>
              <p14:cNvContentPartPr/>
              <p14:nvPr/>
            </p14:nvContentPartPr>
            <p14:xfrm>
              <a:off x="2649291" y="1738646"/>
              <a:ext cx="199800" cy="203760"/>
            </p14:xfrm>
          </p:contentPart>
        </mc:Choice>
        <mc:Fallback xmlns="">
          <p:pic>
            <p:nvPicPr>
              <p:cNvPr id="3189" name="Ink 3188">
                <a:extLst>
                  <a:ext uri="{FF2B5EF4-FFF2-40B4-BE49-F238E27FC236}">
                    <a16:creationId xmlns:a16="http://schemas.microsoft.com/office/drawing/2014/main" id="{EDF67D42-BC40-CDB7-AE3E-F9075A621E3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643171" y="1732526"/>
                <a:ext cx="212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190" name="Ink 3189">
                <a:extLst>
                  <a:ext uri="{FF2B5EF4-FFF2-40B4-BE49-F238E27FC236}">
                    <a16:creationId xmlns:a16="http://schemas.microsoft.com/office/drawing/2014/main" id="{BC35ABEB-75C1-C77F-DAC9-9EF4211822E2}"/>
                  </a:ext>
                </a:extLst>
              </p14:cNvPr>
              <p14:cNvContentPartPr/>
              <p14:nvPr/>
            </p14:nvContentPartPr>
            <p14:xfrm>
              <a:off x="3313131" y="1787966"/>
              <a:ext cx="147240" cy="128880"/>
            </p14:xfrm>
          </p:contentPart>
        </mc:Choice>
        <mc:Fallback xmlns="">
          <p:pic>
            <p:nvPicPr>
              <p:cNvPr id="3190" name="Ink 3189">
                <a:extLst>
                  <a:ext uri="{FF2B5EF4-FFF2-40B4-BE49-F238E27FC236}">
                    <a16:creationId xmlns:a16="http://schemas.microsoft.com/office/drawing/2014/main" id="{BC35ABEB-75C1-C77F-DAC9-9EF4211822E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307011" y="1781846"/>
                <a:ext cx="159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191" name="Ink 3190">
                <a:extLst>
                  <a:ext uri="{FF2B5EF4-FFF2-40B4-BE49-F238E27FC236}">
                    <a16:creationId xmlns:a16="http://schemas.microsoft.com/office/drawing/2014/main" id="{5E61CE87-479D-5D27-1088-1E986B23B583}"/>
                  </a:ext>
                </a:extLst>
              </p14:cNvPr>
              <p14:cNvContentPartPr/>
              <p14:nvPr/>
            </p14:nvContentPartPr>
            <p14:xfrm>
              <a:off x="4031331" y="1775726"/>
              <a:ext cx="110520" cy="131760"/>
            </p14:xfrm>
          </p:contentPart>
        </mc:Choice>
        <mc:Fallback xmlns="">
          <p:pic>
            <p:nvPicPr>
              <p:cNvPr id="3191" name="Ink 3190">
                <a:extLst>
                  <a:ext uri="{FF2B5EF4-FFF2-40B4-BE49-F238E27FC236}">
                    <a16:creationId xmlns:a16="http://schemas.microsoft.com/office/drawing/2014/main" id="{5E61CE87-479D-5D27-1088-1E986B23B58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025211" y="1769606"/>
                <a:ext cx="122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192" name="Ink 3191">
                <a:extLst>
                  <a:ext uri="{FF2B5EF4-FFF2-40B4-BE49-F238E27FC236}">
                    <a16:creationId xmlns:a16="http://schemas.microsoft.com/office/drawing/2014/main" id="{3B944830-B6A4-58DB-3275-43BB5810101E}"/>
                  </a:ext>
                </a:extLst>
              </p14:cNvPr>
              <p14:cNvContentPartPr/>
              <p14:nvPr/>
            </p14:nvContentPartPr>
            <p14:xfrm>
              <a:off x="4648731" y="1782926"/>
              <a:ext cx="107280" cy="164880"/>
            </p14:xfrm>
          </p:contentPart>
        </mc:Choice>
        <mc:Fallback xmlns="">
          <p:pic>
            <p:nvPicPr>
              <p:cNvPr id="3192" name="Ink 3191">
                <a:extLst>
                  <a:ext uri="{FF2B5EF4-FFF2-40B4-BE49-F238E27FC236}">
                    <a16:creationId xmlns:a16="http://schemas.microsoft.com/office/drawing/2014/main" id="{3B944830-B6A4-58DB-3275-43BB5810101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642611" y="1776806"/>
                <a:ext cx="1195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193" name="Ink 3192">
                <a:extLst>
                  <a:ext uri="{FF2B5EF4-FFF2-40B4-BE49-F238E27FC236}">
                    <a16:creationId xmlns:a16="http://schemas.microsoft.com/office/drawing/2014/main" id="{99A5E3F1-0BDC-DC2A-BF07-772915A5018E}"/>
                  </a:ext>
                </a:extLst>
              </p14:cNvPr>
              <p14:cNvContentPartPr/>
              <p14:nvPr/>
            </p14:nvContentPartPr>
            <p14:xfrm>
              <a:off x="5238771" y="1806686"/>
              <a:ext cx="10440" cy="180720"/>
            </p14:xfrm>
          </p:contentPart>
        </mc:Choice>
        <mc:Fallback xmlns="">
          <p:pic>
            <p:nvPicPr>
              <p:cNvPr id="3193" name="Ink 3192">
                <a:extLst>
                  <a:ext uri="{FF2B5EF4-FFF2-40B4-BE49-F238E27FC236}">
                    <a16:creationId xmlns:a16="http://schemas.microsoft.com/office/drawing/2014/main" id="{99A5E3F1-0BDC-DC2A-BF07-772915A5018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232651" y="1800566"/>
                <a:ext cx="226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194" name="Ink 3193">
                <a:extLst>
                  <a:ext uri="{FF2B5EF4-FFF2-40B4-BE49-F238E27FC236}">
                    <a16:creationId xmlns:a16="http://schemas.microsoft.com/office/drawing/2014/main" id="{79A367D6-BF85-1EB4-B831-8391D9A749B1}"/>
                  </a:ext>
                </a:extLst>
              </p14:cNvPr>
              <p14:cNvContentPartPr/>
              <p14:nvPr/>
            </p14:nvContentPartPr>
            <p14:xfrm>
              <a:off x="5681211" y="1800926"/>
              <a:ext cx="136080" cy="144000"/>
            </p14:xfrm>
          </p:contentPart>
        </mc:Choice>
        <mc:Fallback xmlns="">
          <p:pic>
            <p:nvPicPr>
              <p:cNvPr id="3194" name="Ink 3193">
                <a:extLst>
                  <a:ext uri="{FF2B5EF4-FFF2-40B4-BE49-F238E27FC236}">
                    <a16:creationId xmlns:a16="http://schemas.microsoft.com/office/drawing/2014/main" id="{79A367D6-BF85-1EB4-B831-8391D9A749B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675091" y="1794806"/>
                <a:ext cx="148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195" name="Ink 3194">
                <a:extLst>
                  <a:ext uri="{FF2B5EF4-FFF2-40B4-BE49-F238E27FC236}">
                    <a16:creationId xmlns:a16="http://schemas.microsoft.com/office/drawing/2014/main" id="{42FBE387-10B7-4655-2AFA-9250F52D2A38}"/>
                  </a:ext>
                </a:extLst>
              </p14:cNvPr>
              <p14:cNvContentPartPr/>
              <p14:nvPr/>
            </p14:nvContentPartPr>
            <p14:xfrm>
              <a:off x="6056331" y="1802006"/>
              <a:ext cx="154080" cy="136080"/>
            </p14:xfrm>
          </p:contentPart>
        </mc:Choice>
        <mc:Fallback xmlns="">
          <p:pic>
            <p:nvPicPr>
              <p:cNvPr id="3195" name="Ink 3194">
                <a:extLst>
                  <a:ext uri="{FF2B5EF4-FFF2-40B4-BE49-F238E27FC236}">
                    <a16:creationId xmlns:a16="http://schemas.microsoft.com/office/drawing/2014/main" id="{42FBE387-10B7-4655-2AFA-9250F52D2A38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050211" y="1795886"/>
                <a:ext cx="1663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197" name="Ink 3196">
                <a:extLst>
                  <a:ext uri="{FF2B5EF4-FFF2-40B4-BE49-F238E27FC236}">
                    <a16:creationId xmlns:a16="http://schemas.microsoft.com/office/drawing/2014/main" id="{44EEB86A-9B12-A803-8C4B-86921CF8B938}"/>
                  </a:ext>
                </a:extLst>
              </p14:cNvPr>
              <p14:cNvContentPartPr/>
              <p14:nvPr/>
            </p14:nvContentPartPr>
            <p14:xfrm>
              <a:off x="2638491" y="2127446"/>
              <a:ext cx="104760" cy="170640"/>
            </p14:xfrm>
          </p:contentPart>
        </mc:Choice>
        <mc:Fallback xmlns="">
          <p:pic>
            <p:nvPicPr>
              <p:cNvPr id="3197" name="Ink 3196">
                <a:extLst>
                  <a:ext uri="{FF2B5EF4-FFF2-40B4-BE49-F238E27FC236}">
                    <a16:creationId xmlns:a16="http://schemas.microsoft.com/office/drawing/2014/main" id="{44EEB86A-9B12-A803-8C4B-86921CF8B93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632371" y="2121326"/>
                <a:ext cx="1170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198" name="Ink 3197">
                <a:extLst>
                  <a:ext uri="{FF2B5EF4-FFF2-40B4-BE49-F238E27FC236}">
                    <a16:creationId xmlns:a16="http://schemas.microsoft.com/office/drawing/2014/main" id="{5AC87FF4-8818-96A1-9726-D289851B116C}"/>
                  </a:ext>
                </a:extLst>
              </p14:cNvPr>
              <p14:cNvContentPartPr/>
              <p14:nvPr/>
            </p14:nvContentPartPr>
            <p14:xfrm>
              <a:off x="3309891" y="2078846"/>
              <a:ext cx="109080" cy="133920"/>
            </p14:xfrm>
          </p:contentPart>
        </mc:Choice>
        <mc:Fallback xmlns="">
          <p:pic>
            <p:nvPicPr>
              <p:cNvPr id="3198" name="Ink 3197">
                <a:extLst>
                  <a:ext uri="{FF2B5EF4-FFF2-40B4-BE49-F238E27FC236}">
                    <a16:creationId xmlns:a16="http://schemas.microsoft.com/office/drawing/2014/main" id="{5AC87FF4-8818-96A1-9726-D289851B116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303771" y="2072726"/>
                <a:ext cx="121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199" name="Ink 3198">
                <a:extLst>
                  <a:ext uri="{FF2B5EF4-FFF2-40B4-BE49-F238E27FC236}">
                    <a16:creationId xmlns:a16="http://schemas.microsoft.com/office/drawing/2014/main" id="{440C84A5-D4F6-AB31-BD72-806326F4988F}"/>
                  </a:ext>
                </a:extLst>
              </p14:cNvPr>
              <p14:cNvContentPartPr/>
              <p14:nvPr/>
            </p14:nvContentPartPr>
            <p14:xfrm>
              <a:off x="4071291" y="2073806"/>
              <a:ext cx="77400" cy="90720"/>
            </p14:xfrm>
          </p:contentPart>
        </mc:Choice>
        <mc:Fallback xmlns="">
          <p:pic>
            <p:nvPicPr>
              <p:cNvPr id="3199" name="Ink 3198">
                <a:extLst>
                  <a:ext uri="{FF2B5EF4-FFF2-40B4-BE49-F238E27FC236}">
                    <a16:creationId xmlns:a16="http://schemas.microsoft.com/office/drawing/2014/main" id="{440C84A5-D4F6-AB31-BD72-806326F4988F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065171" y="2067686"/>
                <a:ext cx="896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200" name="Ink 3199">
                <a:extLst>
                  <a:ext uri="{FF2B5EF4-FFF2-40B4-BE49-F238E27FC236}">
                    <a16:creationId xmlns:a16="http://schemas.microsoft.com/office/drawing/2014/main" id="{D86271C3-C3E7-6021-090D-EA5172D3FF0C}"/>
                  </a:ext>
                </a:extLst>
              </p14:cNvPr>
              <p14:cNvContentPartPr/>
              <p14:nvPr/>
            </p14:nvContentPartPr>
            <p14:xfrm>
              <a:off x="4684371" y="2104046"/>
              <a:ext cx="106200" cy="134280"/>
            </p14:xfrm>
          </p:contentPart>
        </mc:Choice>
        <mc:Fallback xmlns="">
          <p:pic>
            <p:nvPicPr>
              <p:cNvPr id="3200" name="Ink 3199">
                <a:extLst>
                  <a:ext uri="{FF2B5EF4-FFF2-40B4-BE49-F238E27FC236}">
                    <a16:creationId xmlns:a16="http://schemas.microsoft.com/office/drawing/2014/main" id="{D86271C3-C3E7-6021-090D-EA5172D3FF0C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678251" y="2097926"/>
                <a:ext cx="1184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201" name="Ink 3200">
                <a:extLst>
                  <a:ext uri="{FF2B5EF4-FFF2-40B4-BE49-F238E27FC236}">
                    <a16:creationId xmlns:a16="http://schemas.microsoft.com/office/drawing/2014/main" id="{026D6358-C809-156C-7CD3-163D7A10BFF9}"/>
                  </a:ext>
                </a:extLst>
              </p14:cNvPr>
              <p14:cNvContentPartPr/>
              <p14:nvPr/>
            </p14:nvContentPartPr>
            <p14:xfrm>
              <a:off x="5211051" y="2117726"/>
              <a:ext cx="103320" cy="167760"/>
            </p14:xfrm>
          </p:contentPart>
        </mc:Choice>
        <mc:Fallback xmlns="">
          <p:pic>
            <p:nvPicPr>
              <p:cNvPr id="3201" name="Ink 3200">
                <a:extLst>
                  <a:ext uri="{FF2B5EF4-FFF2-40B4-BE49-F238E27FC236}">
                    <a16:creationId xmlns:a16="http://schemas.microsoft.com/office/drawing/2014/main" id="{026D6358-C809-156C-7CD3-163D7A10BFF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204931" y="2111606"/>
                <a:ext cx="115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202" name="Ink 3201">
                <a:extLst>
                  <a:ext uri="{FF2B5EF4-FFF2-40B4-BE49-F238E27FC236}">
                    <a16:creationId xmlns:a16="http://schemas.microsoft.com/office/drawing/2014/main" id="{9A9B4A38-687F-BBD4-EE5E-E73F580CEBBF}"/>
                  </a:ext>
                </a:extLst>
              </p14:cNvPr>
              <p14:cNvContentPartPr/>
              <p14:nvPr/>
            </p14:nvContentPartPr>
            <p14:xfrm>
              <a:off x="5701011" y="2112326"/>
              <a:ext cx="123120" cy="141120"/>
            </p14:xfrm>
          </p:contentPart>
        </mc:Choice>
        <mc:Fallback xmlns="">
          <p:pic>
            <p:nvPicPr>
              <p:cNvPr id="3202" name="Ink 3201">
                <a:extLst>
                  <a:ext uri="{FF2B5EF4-FFF2-40B4-BE49-F238E27FC236}">
                    <a16:creationId xmlns:a16="http://schemas.microsoft.com/office/drawing/2014/main" id="{9A9B4A38-687F-BBD4-EE5E-E73F580CEBB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694891" y="2106206"/>
                <a:ext cx="1353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203" name="Ink 3202">
                <a:extLst>
                  <a:ext uri="{FF2B5EF4-FFF2-40B4-BE49-F238E27FC236}">
                    <a16:creationId xmlns:a16="http://schemas.microsoft.com/office/drawing/2014/main" id="{6889EA26-51AA-F791-E920-857AD1BC73C6}"/>
                  </a:ext>
                </a:extLst>
              </p14:cNvPr>
              <p14:cNvContentPartPr/>
              <p14:nvPr/>
            </p14:nvContentPartPr>
            <p14:xfrm>
              <a:off x="6063531" y="2115926"/>
              <a:ext cx="144000" cy="167040"/>
            </p14:xfrm>
          </p:contentPart>
        </mc:Choice>
        <mc:Fallback xmlns="">
          <p:pic>
            <p:nvPicPr>
              <p:cNvPr id="3203" name="Ink 3202">
                <a:extLst>
                  <a:ext uri="{FF2B5EF4-FFF2-40B4-BE49-F238E27FC236}">
                    <a16:creationId xmlns:a16="http://schemas.microsoft.com/office/drawing/2014/main" id="{6889EA26-51AA-F791-E920-857AD1BC73C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057411" y="2109806"/>
                <a:ext cx="1562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204" name="Ink 3203">
                <a:extLst>
                  <a:ext uri="{FF2B5EF4-FFF2-40B4-BE49-F238E27FC236}">
                    <a16:creationId xmlns:a16="http://schemas.microsoft.com/office/drawing/2014/main" id="{C979F168-0AD1-BA99-487C-110F67B51D60}"/>
                  </a:ext>
                </a:extLst>
              </p14:cNvPr>
              <p14:cNvContentPartPr/>
              <p14:nvPr/>
            </p14:nvContentPartPr>
            <p14:xfrm>
              <a:off x="2641731" y="2473920"/>
              <a:ext cx="14040" cy="149400"/>
            </p14:xfrm>
          </p:contentPart>
        </mc:Choice>
        <mc:Fallback xmlns="">
          <p:pic>
            <p:nvPicPr>
              <p:cNvPr id="3204" name="Ink 3203">
                <a:extLst>
                  <a:ext uri="{FF2B5EF4-FFF2-40B4-BE49-F238E27FC236}">
                    <a16:creationId xmlns:a16="http://schemas.microsoft.com/office/drawing/2014/main" id="{C979F168-0AD1-BA99-487C-110F67B51D6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635611" y="2467800"/>
                <a:ext cx="262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205" name="Ink 3204">
                <a:extLst>
                  <a:ext uri="{FF2B5EF4-FFF2-40B4-BE49-F238E27FC236}">
                    <a16:creationId xmlns:a16="http://schemas.microsoft.com/office/drawing/2014/main" id="{FE5BDCF1-CC93-6A3C-9A6C-FA941BEB6EF4}"/>
                  </a:ext>
                </a:extLst>
              </p14:cNvPr>
              <p14:cNvContentPartPr/>
              <p14:nvPr/>
            </p14:nvContentPartPr>
            <p14:xfrm>
              <a:off x="3364611" y="2388960"/>
              <a:ext cx="6120" cy="119880"/>
            </p14:xfrm>
          </p:contentPart>
        </mc:Choice>
        <mc:Fallback xmlns="">
          <p:pic>
            <p:nvPicPr>
              <p:cNvPr id="3205" name="Ink 3204">
                <a:extLst>
                  <a:ext uri="{FF2B5EF4-FFF2-40B4-BE49-F238E27FC236}">
                    <a16:creationId xmlns:a16="http://schemas.microsoft.com/office/drawing/2014/main" id="{FE5BDCF1-CC93-6A3C-9A6C-FA941BEB6EF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358491" y="2382840"/>
                <a:ext cx="183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206" name="Ink 3205">
                <a:extLst>
                  <a:ext uri="{FF2B5EF4-FFF2-40B4-BE49-F238E27FC236}">
                    <a16:creationId xmlns:a16="http://schemas.microsoft.com/office/drawing/2014/main" id="{4A5F6B74-FA69-395A-09CE-B21A6730178A}"/>
                  </a:ext>
                </a:extLst>
              </p14:cNvPr>
              <p14:cNvContentPartPr/>
              <p14:nvPr/>
            </p14:nvContentPartPr>
            <p14:xfrm>
              <a:off x="4045011" y="2325600"/>
              <a:ext cx="139320" cy="143640"/>
            </p14:xfrm>
          </p:contentPart>
        </mc:Choice>
        <mc:Fallback xmlns="">
          <p:pic>
            <p:nvPicPr>
              <p:cNvPr id="3206" name="Ink 3205">
                <a:extLst>
                  <a:ext uri="{FF2B5EF4-FFF2-40B4-BE49-F238E27FC236}">
                    <a16:creationId xmlns:a16="http://schemas.microsoft.com/office/drawing/2014/main" id="{4A5F6B74-FA69-395A-09CE-B21A6730178A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038891" y="2319480"/>
                <a:ext cx="151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207" name="Ink 3206">
                <a:extLst>
                  <a:ext uri="{FF2B5EF4-FFF2-40B4-BE49-F238E27FC236}">
                    <a16:creationId xmlns:a16="http://schemas.microsoft.com/office/drawing/2014/main" id="{111EC62F-B262-1409-C61B-13DD2B987D17}"/>
                  </a:ext>
                </a:extLst>
              </p14:cNvPr>
              <p14:cNvContentPartPr/>
              <p14:nvPr/>
            </p14:nvContentPartPr>
            <p14:xfrm>
              <a:off x="4714251" y="2350800"/>
              <a:ext cx="9360" cy="95040"/>
            </p14:xfrm>
          </p:contentPart>
        </mc:Choice>
        <mc:Fallback xmlns="">
          <p:pic>
            <p:nvPicPr>
              <p:cNvPr id="3207" name="Ink 3206">
                <a:extLst>
                  <a:ext uri="{FF2B5EF4-FFF2-40B4-BE49-F238E27FC236}">
                    <a16:creationId xmlns:a16="http://schemas.microsoft.com/office/drawing/2014/main" id="{111EC62F-B262-1409-C61B-13DD2B987D1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708131" y="2344680"/>
                <a:ext cx="21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208" name="Ink 3207">
                <a:extLst>
                  <a:ext uri="{FF2B5EF4-FFF2-40B4-BE49-F238E27FC236}">
                    <a16:creationId xmlns:a16="http://schemas.microsoft.com/office/drawing/2014/main" id="{66F3D7DA-6FAA-27D6-75D9-2307655B8110}"/>
                  </a:ext>
                </a:extLst>
              </p14:cNvPr>
              <p14:cNvContentPartPr/>
              <p14:nvPr/>
            </p14:nvContentPartPr>
            <p14:xfrm>
              <a:off x="5168571" y="2351520"/>
              <a:ext cx="140400" cy="125640"/>
            </p14:xfrm>
          </p:contentPart>
        </mc:Choice>
        <mc:Fallback xmlns="">
          <p:pic>
            <p:nvPicPr>
              <p:cNvPr id="3208" name="Ink 3207">
                <a:extLst>
                  <a:ext uri="{FF2B5EF4-FFF2-40B4-BE49-F238E27FC236}">
                    <a16:creationId xmlns:a16="http://schemas.microsoft.com/office/drawing/2014/main" id="{66F3D7DA-6FAA-27D6-75D9-2307655B811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162451" y="2345400"/>
                <a:ext cx="1526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209" name="Ink 3208">
                <a:extLst>
                  <a:ext uri="{FF2B5EF4-FFF2-40B4-BE49-F238E27FC236}">
                    <a16:creationId xmlns:a16="http://schemas.microsoft.com/office/drawing/2014/main" id="{F00DC406-532D-8762-AA1E-AEA1B7B55D60}"/>
                  </a:ext>
                </a:extLst>
              </p14:cNvPr>
              <p14:cNvContentPartPr/>
              <p14:nvPr/>
            </p14:nvContentPartPr>
            <p14:xfrm>
              <a:off x="5715411" y="2378880"/>
              <a:ext cx="9000" cy="120600"/>
            </p14:xfrm>
          </p:contentPart>
        </mc:Choice>
        <mc:Fallback xmlns="">
          <p:pic>
            <p:nvPicPr>
              <p:cNvPr id="3209" name="Ink 3208">
                <a:extLst>
                  <a:ext uri="{FF2B5EF4-FFF2-40B4-BE49-F238E27FC236}">
                    <a16:creationId xmlns:a16="http://schemas.microsoft.com/office/drawing/2014/main" id="{F00DC406-532D-8762-AA1E-AEA1B7B55D60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709291" y="2372760"/>
                <a:ext cx="212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210" name="Ink 3209">
                <a:extLst>
                  <a:ext uri="{FF2B5EF4-FFF2-40B4-BE49-F238E27FC236}">
                    <a16:creationId xmlns:a16="http://schemas.microsoft.com/office/drawing/2014/main" id="{AA084EB0-D737-29C2-3224-4FB0CDF2BD33}"/>
                  </a:ext>
                </a:extLst>
              </p14:cNvPr>
              <p14:cNvContentPartPr/>
              <p14:nvPr/>
            </p14:nvContentPartPr>
            <p14:xfrm>
              <a:off x="6087651" y="2326680"/>
              <a:ext cx="106920" cy="204480"/>
            </p14:xfrm>
          </p:contentPart>
        </mc:Choice>
        <mc:Fallback xmlns="">
          <p:pic>
            <p:nvPicPr>
              <p:cNvPr id="3210" name="Ink 3209">
                <a:extLst>
                  <a:ext uri="{FF2B5EF4-FFF2-40B4-BE49-F238E27FC236}">
                    <a16:creationId xmlns:a16="http://schemas.microsoft.com/office/drawing/2014/main" id="{AA084EB0-D737-29C2-3224-4FB0CDF2BD3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081531" y="2320560"/>
                <a:ext cx="1191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211" name="Ink 3210">
                <a:extLst>
                  <a:ext uri="{FF2B5EF4-FFF2-40B4-BE49-F238E27FC236}">
                    <a16:creationId xmlns:a16="http://schemas.microsoft.com/office/drawing/2014/main" id="{4C2D1F9A-DF0A-DF3D-39B8-3A5D3861389B}"/>
                  </a:ext>
                </a:extLst>
              </p14:cNvPr>
              <p14:cNvContentPartPr/>
              <p14:nvPr/>
            </p14:nvContentPartPr>
            <p14:xfrm>
              <a:off x="2587371" y="2808000"/>
              <a:ext cx="73440" cy="149760"/>
            </p14:xfrm>
          </p:contentPart>
        </mc:Choice>
        <mc:Fallback xmlns="">
          <p:pic>
            <p:nvPicPr>
              <p:cNvPr id="3211" name="Ink 3210">
                <a:extLst>
                  <a:ext uri="{FF2B5EF4-FFF2-40B4-BE49-F238E27FC236}">
                    <a16:creationId xmlns:a16="http://schemas.microsoft.com/office/drawing/2014/main" id="{4C2D1F9A-DF0A-DF3D-39B8-3A5D3861389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581251" y="2801880"/>
                <a:ext cx="856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212" name="Ink 3211">
                <a:extLst>
                  <a:ext uri="{FF2B5EF4-FFF2-40B4-BE49-F238E27FC236}">
                    <a16:creationId xmlns:a16="http://schemas.microsoft.com/office/drawing/2014/main" id="{C97D0D77-BE0F-0702-DD93-3AFBC1FD0919}"/>
                  </a:ext>
                </a:extLst>
              </p14:cNvPr>
              <p14:cNvContentPartPr/>
              <p14:nvPr/>
            </p14:nvContentPartPr>
            <p14:xfrm>
              <a:off x="3322851" y="2714040"/>
              <a:ext cx="86040" cy="119520"/>
            </p14:xfrm>
          </p:contentPart>
        </mc:Choice>
        <mc:Fallback xmlns="">
          <p:pic>
            <p:nvPicPr>
              <p:cNvPr id="3212" name="Ink 3211">
                <a:extLst>
                  <a:ext uri="{FF2B5EF4-FFF2-40B4-BE49-F238E27FC236}">
                    <a16:creationId xmlns:a16="http://schemas.microsoft.com/office/drawing/2014/main" id="{C97D0D77-BE0F-0702-DD93-3AFBC1FD091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316731" y="2707920"/>
                <a:ext cx="982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213" name="Ink 3212">
                <a:extLst>
                  <a:ext uri="{FF2B5EF4-FFF2-40B4-BE49-F238E27FC236}">
                    <a16:creationId xmlns:a16="http://schemas.microsoft.com/office/drawing/2014/main" id="{871428E1-750E-B34A-FD3E-6CCE7A421470}"/>
                  </a:ext>
                </a:extLst>
              </p14:cNvPr>
              <p14:cNvContentPartPr/>
              <p14:nvPr/>
            </p14:nvContentPartPr>
            <p14:xfrm>
              <a:off x="4025931" y="2736000"/>
              <a:ext cx="89640" cy="131400"/>
            </p14:xfrm>
          </p:contentPart>
        </mc:Choice>
        <mc:Fallback xmlns="">
          <p:pic>
            <p:nvPicPr>
              <p:cNvPr id="3213" name="Ink 3212">
                <a:extLst>
                  <a:ext uri="{FF2B5EF4-FFF2-40B4-BE49-F238E27FC236}">
                    <a16:creationId xmlns:a16="http://schemas.microsoft.com/office/drawing/2014/main" id="{871428E1-750E-B34A-FD3E-6CCE7A42147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019811" y="2729880"/>
                <a:ext cx="1018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214" name="Ink 3213">
                <a:extLst>
                  <a:ext uri="{FF2B5EF4-FFF2-40B4-BE49-F238E27FC236}">
                    <a16:creationId xmlns:a16="http://schemas.microsoft.com/office/drawing/2014/main" id="{B3E7F745-D8B3-8798-3098-945F6CC5EAB3}"/>
                  </a:ext>
                </a:extLst>
              </p14:cNvPr>
              <p14:cNvContentPartPr/>
              <p14:nvPr/>
            </p14:nvContentPartPr>
            <p14:xfrm>
              <a:off x="4664931" y="2697120"/>
              <a:ext cx="106920" cy="136800"/>
            </p14:xfrm>
          </p:contentPart>
        </mc:Choice>
        <mc:Fallback xmlns="">
          <p:pic>
            <p:nvPicPr>
              <p:cNvPr id="3214" name="Ink 3213">
                <a:extLst>
                  <a:ext uri="{FF2B5EF4-FFF2-40B4-BE49-F238E27FC236}">
                    <a16:creationId xmlns:a16="http://schemas.microsoft.com/office/drawing/2014/main" id="{B3E7F745-D8B3-8798-3098-945F6CC5EAB3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658811" y="2691000"/>
                <a:ext cx="1191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215" name="Ink 3214">
                <a:extLst>
                  <a:ext uri="{FF2B5EF4-FFF2-40B4-BE49-F238E27FC236}">
                    <a16:creationId xmlns:a16="http://schemas.microsoft.com/office/drawing/2014/main" id="{99DB42A8-70F9-92AA-C76A-8B6AADCBD1C5}"/>
                  </a:ext>
                </a:extLst>
              </p14:cNvPr>
              <p14:cNvContentPartPr/>
              <p14:nvPr/>
            </p14:nvContentPartPr>
            <p14:xfrm>
              <a:off x="5184771" y="2751840"/>
              <a:ext cx="67680" cy="84240"/>
            </p14:xfrm>
          </p:contentPart>
        </mc:Choice>
        <mc:Fallback xmlns="">
          <p:pic>
            <p:nvPicPr>
              <p:cNvPr id="3215" name="Ink 3214">
                <a:extLst>
                  <a:ext uri="{FF2B5EF4-FFF2-40B4-BE49-F238E27FC236}">
                    <a16:creationId xmlns:a16="http://schemas.microsoft.com/office/drawing/2014/main" id="{99DB42A8-70F9-92AA-C76A-8B6AADCBD1C5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178651" y="2745720"/>
                <a:ext cx="799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216" name="Ink 3215">
                <a:extLst>
                  <a:ext uri="{FF2B5EF4-FFF2-40B4-BE49-F238E27FC236}">
                    <a16:creationId xmlns:a16="http://schemas.microsoft.com/office/drawing/2014/main" id="{B1FF2233-7AC6-5644-F54C-7BF4A5EB25ED}"/>
                  </a:ext>
                </a:extLst>
              </p14:cNvPr>
              <p14:cNvContentPartPr/>
              <p14:nvPr/>
            </p14:nvContentPartPr>
            <p14:xfrm>
              <a:off x="5689491" y="2687400"/>
              <a:ext cx="84960" cy="95400"/>
            </p14:xfrm>
          </p:contentPart>
        </mc:Choice>
        <mc:Fallback xmlns="">
          <p:pic>
            <p:nvPicPr>
              <p:cNvPr id="3216" name="Ink 3215">
                <a:extLst>
                  <a:ext uri="{FF2B5EF4-FFF2-40B4-BE49-F238E27FC236}">
                    <a16:creationId xmlns:a16="http://schemas.microsoft.com/office/drawing/2014/main" id="{B1FF2233-7AC6-5644-F54C-7BF4A5EB25E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683371" y="2681280"/>
                <a:ext cx="97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226" name="Ink 3225">
                <a:extLst>
                  <a:ext uri="{FF2B5EF4-FFF2-40B4-BE49-F238E27FC236}">
                    <a16:creationId xmlns:a16="http://schemas.microsoft.com/office/drawing/2014/main" id="{9D7269A5-4BAB-3B02-E5FB-9E6F08C94394}"/>
                  </a:ext>
                </a:extLst>
              </p14:cNvPr>
              <p14:cNvContentPartPr/>
              <p14:nvPr/>
            </p14:nvContentPartPr>
            <p14:xfrm>
              <a:off x="6024291" y="2724840"/>
              <a:ext cx="121680" cy="95760"/>
            </p14:xfrm>
          </p:contentPart>
        </mc:Choice>
        <mc:Fallback xmlns="">
          <p:pic>
            <p:nvPicPr>
              <p:cNvPr id="3226" name="Ink 3225">
                <a:extLst>
                  <a:ext uri="{FF2B5EF4-FFF2-40B4-BE49-F238E27FC236}">
                    <a16:creationId xmlns:a16="http://schemas.microsoft.com/office/drawing/2014/main" id="{9D7269A5-4BAB-3B02-E5FB-9E6F08C9439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018171" y="2718720"/>
                <a:ext cx="1339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227" name="Ink 3226">
                <a:extLst>
                  <a:ext uri="{FF2B5EF4-FFF2-40B4-BE49-F238E27FC236}">
                    <a16:creationId xmlns:a16="http://schemas.microsoft.com/office/drawing/2014/main" id="{11C20E97-1871-3BC5-7C13-45EEA02AB8A7}"/>
                  </a:ext>
                </a:extLst>
              </p14:cNvPr>
              <p14:cNvContentPartPr/>
              <p14:nvPr/>
            </p14:nvContentPartPr>
            <p14:xfrm>
              <a:off x="2566851" y="3135600"/>
              <a:ext cx="83880" cy="110880"/>
            </p14:xfrm>
          </p:contentPart>
        </mc:Choice>
        <mc:Fallback xmlns="">
          <p:pic>
            <p:nvPicPr>
              <p:cNvPr id="3227" name="Ink 3226">
                <a:extLst>
                  <a:ext uri="{FF2B5EF4-FFF2-40B4-BE49-F238E27FC236}">
                    <a16:creationId xmlns:a16="http://schemas.microsoft.com/office/drawing/2014/main" id="{11C20E97-1871-3BC5-7C13-45EEA02AB8A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560731" y="3129480"/>
                <a:ext cx="961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228" name="Ink 3227">
                <a:extLst>
                  <a:ext uri="{FF2B5EF4-FFF2-40B4-BE49-F238E27FC236}">
                    <a16:creationId xmlns:a16="http://schemas.microsoft.com/office/drawing/2014/main" id="{7F4AEC49-8D4C-7D40-B2CF-0FD0311E5318}"/>
                  </a:ext>
                </a:extLst>
              </p14:cNvPr>
              <p14:cNvContentPartPr/>
              <p14:nvPr/>
            </p14:nvContentPartPr>
            <p14:xfrm>
              <a:off x="3297651" y="3062880"/>
              <a:ext cx="92880" cy="160920"/>
            </p14:xfrm>
          </p:contentPart>
        </mc:Choice>
        <mc:Fallback xmlns="">
          <p:pic>
            <p:nvPicPr>
              <p:cNvPr id="3228" name="Ink 3227">
                <a:extLst>
                  <a:ext uri="{FF2B5EF4-FFF2-40B4-BE49-F238E27FC236}">
                    <a16:creationId xmlns:a16="http://schemas.microsoft.com/office/drawing/2014/main" id="{7F4AEC49-8D4C-7D40-B2CF-0FD0311E531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291531" y="3056760"/>
                <a:ext cx="105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229" name="Ink 3228">
                <a:extLst>
                  <a:ext uri="{FF2B5EF4-FFF2-40B4-BE49-F238E27FC236}">
                    <a16:creationId xmlns:a16="http://schemas.microsoft.com/office/drawing/2014/main" id="{FE445A52-47CE-2297-9ED8-D663E08337C1}"/>
                  </a:ext>
                </a:extLst>
              </p14:cNvPr>
              <p14:cNvContentPartPr/>
              <p14:nvPr/>
            </p14:nvContentPartPr>
            <p14:xfrm>
              <a:off x="4031331" y="3049200"/>
              <a:ext cx="106560" cy="171000"/>
            </p14:xfrm>
          </p:contentPart>
        </mc:Choice>
        <mc:Fallback xmlns="">
          <p:pic>
            <p:nvPicPr>
              <p:cNvPr id="3229" name="Ink 3228">
                <a:extLst>
                  <a:ext uri="{FF2B5EF4-FFF2-40B4-BE49-F238E27FC236}">
                    <a16:creationId xmlns:a16="http://schemas.microsoft.com/office/drawing/2014/main" id="{FE445A52-47CE-2297-9ED8-D663E08337C1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025211" y="3043080"/>
                <a:ext cx="118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230" name="Ink 3229">
                <a:extLst>
                  <a:ext uri="{FF2B5EF4-FFF2-40B4-BE49-F238E27FC236}">
                    <a16:creationId xmlns:a16="http://schemas.microsoft.com/office/drawing/2014/main" id="{C7B85F87-A40E-46A7-A13F-34E8348C18F0}"/>
                  </a:ext>
                </a:extLst>
              </p14:cNvPr>
              <p14:cNvContentPartPr/>
              <p14:nvPr/>
            </p14:nvContentPartPr>
            <p14:xfrm>
              <a:off x="4723251" y="3035160"/>
              <a:ext cx="81000" cy="143640"/>
            </p14:xfrm>
          </p:contentPart>
        </mc:Choice>
        <mc:Fallback xmlns="">
          <p:pic>
            <p:nvPicPr>
              <p:cNvPr id="3230" name="Ink 3229">
                <a:extLst>
                  <a:ext uri="{FF2B5EF4-FFF2-40B4-BE49-F238E27FC236}">
                    <a16:creationId xmlns:a16="http://schemas.microsoft.com/office/drawing/2014/main" id="{C7B85F87-A40E-46A7-A13F-34E8348C18F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717131" y="3029040"/>
                <a:ext cx="93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231" name="Ink 3230">
                <a:extLst>
                  <a:ext uri="{FF2B5EF4-FFF2-40B4-BE49-F238E27FC236}">
                    <a16:creationId xmlns:a16="http://schemas.microsoft.com/office/drawing/2014/main" id="{6C0D181A-8224-3134-F7EC-31EA095392A7}"/>
                  </a:ext>
                </a:extLst>
              </p14:cNvPr>
              <p14:cNvContentPartPr/>
              <p14:nvPr/>
            </p14:nvContentPartPr>
            <p14:xfrm>
              <a:off x="5226171" y="2983320"/>
              <a:ext cx="93240" cy="169560"/>
            </p14:xfrm>
          </p:contentPart>
        </mc:Choice>
        <mc:Fallback xmlns="">
          <p:pic>
            <p:nvPicPr>
              <p:cNvPr id="3231" name="Ink 3230">
                <a:extLst>
                  <a:ext uri="{FF2B5EF4-FFF2-40B4-BE49-F238E27FC236}">
                    <a16:creationId xmlns:a16="http://schemas.microsoft.com/office/drawing/2014/main" id="{6C0D181A-8224-3134-F7EC-31EA095392A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220051" y="2977200"/>
                <a:ext cx="1054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232" name="Ink 3231">
                <a:extLst>
                  <a:ext uri="{FF2B5EF4-FFF2-40B4-BE49-F238E27FC236}">
                    <a16:creationId xmlns:a16="http://schemas.microsoft.com/office/drawing/2014/main" id="{EC2F9406-2906-D68C-57E2-82175521630E}"/>
                  </a:ext>
                </a:extLst>
              </p14:cNvPr>
              <p14:cNvContentPartPr/>
              <p14:nvPr/>
            </p14:nvContentPartPr>
            <p14:xfrm>
              <a:off x="5658891" y="3000960"/>
              <a:ext cx="97920" cy="126360"/>
            </p14:xfrm>
          </p:contentPart>
        </mc:Choice>
        <mc:Fallback xmlns="">
          <p:pic>
            <p:nvPicPr>
              <p:cNvPr id="3232" name="Ink 3231">
                <a:extLst>
                  <a:ext uri="{FF2B5EF4-FFF2-40B4-BE49-F238E27FC236}">
                    <a16:creationId xmlns:a16="http://schemas.microsoft.com/office/drawing/2014/main" id="{EC2F9406-2906-D68C-57E2-82175521630E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652771" y="2994840"/>
                <a:ext cx="1101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234" name="Ink 3233">
                <a:extLst>
                  <a:ext uri="{FF2B5EF4-FFF2-40B4-BE49-F238E27FC236}">
                    <a16:creationId xmlns:a16="http://schemas.microsoft.com/office/drawing/2014/main" id="{F1C219A4-AF74-39A3-86BF-652182D602F7}"/>
                  </a:ext>
                </a:extLst>
              </p14:cNvPr>
              <p14:cNvContentPartPr/>
              <p14:nvPr/>
            </p14:nvContentPartPr>
            <p14:xfrm>
              <a:off x="5978211" y="2987280"/>
              <a:ext cx="119160" cy="127080"/>
            </p14:xfrm>
          </p:contentPart>
        </mc:Choice>
        <mc:Fallback xmlns="">
          <p:pic>
            <p:nvPicPr>
              <p:cNvPr id="3234" name="Ink 3233">
                <a:extLst>
                  <a:ext uri="{FF2B5EF4-FFF2-40B4-BE49-F238E27FC236}">
                    <a16:creationId xmlns:a16="http://schemas.microsoft.com/office/drawing/2014/main" id="{F1C219A4-AF74-39A3-86BF-652182D602F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972091" y="2981160"/>
                <a:ext cx="1314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235" name="Ink 3234">
                <a:extLst>
                  <a:ext uri="{FF2B5EF4-FFF2-40B4-BE49-F238E27FC236}">
                    <a16:creationId xmlns:a16="http://schemas.microsoft.com/office/drawing/2014/main" id="{97BCBE40-F0CD-A260-31F0-4E41299D1453}"/>
                  </a:ext>
                </a:extLst>
              </p14:cNvPr>
              <p14:cNvContentPartPr/>
              <p14:nvPr/>
            </p14:nvContentPartPr>
            <p14:xfrm>
              <a:off x="2580891" y="3378960"/>
              <a:ext cx="82440" cy="121680"/>
            </p14:xfrm>
          </p:contentPart>
        </mc:Choice>
        <mc:Fallback xmlns="">
          <p:pic>
            <p:nvPicPr>
              <p:cNvPr id="3235" name="Ink 3234">
                <a:extLst>
                  <a:ext uri="{FF2B5EF4-FFF2-40B4-BE49-F238E27FC236}">
                    <a16:creationId xmlns:a16="http://schemas.microsoft.com/office/drawing/2014/main" id="{97BCBE40-F0CD-A260-31F0-4E41299D145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574771" y="3372840"/>
                <a:ext cx="94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236" name="Ink 3235">
                <a:extLst>
                  <a:ext uri="{FF2B5EF4-FFF2-40B4-BE49-F238E27FC236}">
                    <a16:creationId xmlns:a16="http://schemas.microsoft.com/office/drawing/2014/main" id="{9C70A0EA-9539-6209-274F-65EF402EC246}"/>
                  </a:ext>
                </a:extLst>
              </p14:cNvPr>
              <p14:cNvContentPartPr/>
              <p14:nvPr/>
            </p14:nvContentPartPr>
            <p14:xfrm>
              <a:off x="3327171" y="3345840"/>
              <a:ext cx="95400" cy="148320"/>
            </p14:xfrm>
          </p:contentPart>
        </mc:Choice>
        <mc:Fallback xmlns="">
          <p:pic>
            <p:nvPicPr>
              <p:cNvPr id="3236" name="Ink 3235">
                <a:extLst>
                  <a:ext uri="{FF2B5EF4-FFF2-40B4-BE49-F238E27FC236}">
                    <a16:creationId xmlns:a16="http://schemas.microsoft.com/office/drawing/2014/main" id="{9C70A0EA-9539-6209-274F-65EF402EC24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3321051" y="3339720"/>
                <a:ext cx="1076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237" name="Ink 3236">
                <a:extLst>
                  <a:ext uri="{FF2B5EF4-FFF2-40B4-BE49-F238E27FC236}">
                    <a16:creationId xmlns:a16="http://schemas.microsoft.com/office/drawing/2014/main" id="{AC2882C8-41C6-2637-9152-7821E44C894B}"/>
                  </a:ext>
                </a:extLst>
              </p14:cNvPr>
              <p14:cNvContentPartPr/>
              <p14:nvPr/>
            </p14:nvContentPartPr>
            <p14:xfrm>
              <a:off x="4068771" y="3394440"/>
              <a:ext cx="18360" cy="137880"/>
            </p14:xfrm>
          </p:contentPart>
        </mc:Choice>
        <mc:Fallback xmlns="">
          <p:pic>
            <p:nvPicPr>
              <p:cNvPr id="3237" name="Ink 3236">
                <a:extLst>
                  <a:ext uri="{FF2B5EF4-FFF2-40B4-BE49-F238E27FC236}">
                    <a16:creationId xmlns:a16="http://schemas.microsoft.com/office/drawing/2014/main" id="{AC2882C8-41C6-2637-9152-7821E44C894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062651" y="3388320"/>
                <a:ext cx="3060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238" name="Ink 3237">
                <a:extLst>
                  <a:ext uri="{FF2B5EF4-FFF2-40B4-BE49-F238E27FC236}">
                    <a16:creationId xmlns:a16="http://schemas.microsoft.com/office/drawing/2014/main" id="{5147076C-AD6B-E402-309D-E32324F20E0D}"/>
                  </a:ext>
                </a:extLst>
              </p14:cNvPr>
              <p14:cNvContentPartPr/>
              <p14:nvPr/>
            </p14:nvContentPartPr>
            <p14:xfrm>
              <a:off x="4699851" y="3384360"/>
              <a:ext cx="91800" cy="105840"/>
            </p14:xfrm>
          </p:contentPart>
        </mc:Choice>
        <mc:Fallback xmlns="">
          <p:pic>
            <p:nvPicPr>
              <p:cNvPr id="3238" name="Ink 3237">
                <a:extLst>
                  <a:ext uri="{FF2B5EF4-FFF2-40B4-BE49-F238E27FC236}">
                    <a16:creationId xmlns:a16="http://schemas.microsoft.com/office/drawing/2014/main" id="{5147076C-AD6B-E402-309D-E32324F20E0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693731" y="3378240"/>
                <a:ext cx="104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239" name="Ink 3238">
                <a:extLst>
                  <a:ext uri="{FF2B5EF4-FFF2-40B4-BE49-F238E27FC236}">
                    <a16:creationId xmlns:a16="http://schemas.microsoft.com/office/drawing/2014/main" id="{0057B250-9081-D5D8-C627-0756DE77C16A}"/>
                  </a:ext>
                </a:extLst>
              </p14:cNvPr>
              <p14:cNvContentPartPr/>
              <p14:nvPr/>
            </p14:nvContentPartPr>
            <p14:xfrm>
              <a:off x="5243811" y="3297600"/>
              <a:ext cx="71640" cy="161640"/>
            </p14:xfrm>
          </p:contentPart>
        </mc:Choice>
        <mc:Fallback xmlns="">
          <p:pic>
            <p:nvPicPr>
              <p:cNvPr id="3239" name="Ink 3238">
                <a:extLst>
                  <a:ext uri="{FF2B5EF4-FFF2-40B4-BE49-F238E27FC236}">
                    <a16:creationId xmlns:a16="http://schemas.microsoft.com/office/drawing/2014/main" id="{0057B250-9081-D5D8-C627-0756DE77C16A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237691" y="3291480"/>
                <a:ext cx="83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240" name="Ink 3239">
                <a:extLst>
                  <a:ext uri="{FF2B5EF4-FFF2-40B4-BE49-F238E27FC236}">
                    <a16:creationId xmlns:a16="http://schemas.microsoft.com/office/drawing/2014/main" id="{FCB00B47-B7A9-3B3F-CA04-FC57767DDA4C}"/>
                  </a:ext>
                </a:extLst>
              </p14:cNvPr>
              <p14:cNvContentPartPr/>
              <p14:nvPr/>
            </p14:nvContentPartPr>
            <p14:xfrm>
              <a:off x="5648811" y="3391200"/>
              <a:ext cx="88560" cy="88200"/>
            </p14:xfrm>
          </p:contentPart>
        </mc:Choice>
        <mc:Fallback xmlns="">
          <p:pic>
            <p:nvPicPr>
              <p:cNvPr id="3240" name="Ink 3239">
                <a:extLst>
                  <a:ext uri="{FF2B5EF4-FFF2-40B4-BE49-F238E27FC236}">
                    <a16:creationId xmlns:a16="http://schemas.microsoft.com/office/drawing/2014/main" id="{FCB00B47-B7A9-3B3F-CA04-FC57767DDA4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642691" y="3385080"/>
                <a:ext cx="1008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41" name="Ink 3240">
                <a:extLst>
                  <a:ext uri="{FF2B5EF4-FFF2-40B4-BE49-F238E27FC236}">
                    <a16:creationId xmlns:a16="http://schemas.microsoft.com/office/drawing/2014/main" id="{C04E119D-8C7B-46C2-EF4D-CC61B1D3BE27}"/>
                  </a:ext>
                </a:extLst>
              </p14:cNvPr>
              <p14:cNvContentPartPr/>
              <p14:nvPr/>
            </p14:nvContentPartPr>
            <p14:xfrm>
              <a:off x="6044811" y="3312000"/>
              <a:ext cx="10440" cy="139320"/>
            </p14:xfrm>
          </p:contentPart>
        </mc:Choice>
        <mc:Fallback xmlns="">
          <p:pic>
            <p:nvPicPr>
              <p:cNvPr id="3241" name="Ink 3240">
                <a:extLst>
                  <a:ext uri="{FF2B5EF4-FFF2-40B4-BE49-F238E27FC236}">
                    <a16:creationId xmlns:a16="http://schemas.microsoft.com/office/drawing/2014/main" id="{C04E119D-8C7B-46C2-EF4D-CC61B1D3BE2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038691" y="3305880"/>
                <a:ext cx="226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242" name="Ink 3241">
                <a:extLst>
                  <a:ext uri="{FF2B5EF4-FFF2-40B4-BE49-F238E27FC236}">
                    <a16:creationId xmlns:a16="http://schemas.microsoft.com/office/drawing/2014/main" id="{05822685-E2E7-2F5C-B5BD-2A9E4F5B8C0A}"/>
                  </a:ext>
                </a:extLst>
              </p14:cNvPr>
              <p14:cNvContentPartPr/>
              <p14:nvPr/>
            </p14:nvContentPartPr>
            <p14:xfrm>
              <a:off x="2580171" y="3769200"/>
              <a:ext cx="61560" cy="217800"/>
            </p14:xfrm>
          </p:contentPart>
        </mc:Choice>
        <mc:Fallback xmlns="">
          <p:pic>
            <p:nvPicPr>
              <p:cNvPr id="3242" name="Ink 3241">
                <a:extLst>
                  <a:ext uri="{FF2B5EF4-FFF2-40B4-BE49-F238E27FC236}">
                    <a16:creationId xmlns:a16="http://schemas.microsoft.com/office/drawing/2014/main" id="{05822685-E2E7-2F5C-B5BD-2A9E4F5B8C0A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574051" y="3763080"/>
                <a:ext cx="73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243" name="Ink 3242">
                <a:extLst>
                  <a:ext uri="{FF2B5EF4-FFF2-40B4-BE49-F238E27FC236}">
                    <a16:creationId xmlns:a16="http://schemas.microsoft.com/office/drawing/2014/main" id="{EE0B2254-D2FD-7B2E-075B-B7CF3E178553}"/>
                  </a:ext>
                </a:extLst>
              </p14:cNvPr>
              <p14:cNvContentPartPr/>
              <p14:nvPr/>
            </p14:nvContentPartPr>
            <p14:xfrm>
              <a:off x="3291891" y="3762360"/>
              <a:ext cx="34920" cy="201240"/>
            </p14:xfrm>
          </p:contentPart>
        </mc:Choice>
        <mc:Fallback xmlns="">
          <p:pic>
            <p:nvPicPr>
              <p:cNvPr id="3243" name="Ink 3242">
                <a:extLst>
                  <a:ext uri="{FF2B5EF4-FFF2-40B4-BE49-F238E27FC236}">
                    <a16:creationId xmlns:a16="http://schemas.microsoft.com/office/drawing/2014/main" id="{EE0B2254-D2FD-7B2E-075B-B7CF3E17855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3285771" y="3756240"/>
                <a:ext cx="471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244" name="Ink 3243">
                <a:extLst>
                  <a:ext uri="{FF2B5EF4-FFF2-40B4-BE49-F238E27FC236}">
                    <a16:creationId xmlns:a16="http://schemas.microsoft.com/office/drawing/2014/main" id="{31078924-6FD1-D520-80AE-8C3BD6EEB2BB}"/>
                  </a:ext>
                </a:extLst>
              </p14:cNvPr>
              <p14:cNvContentPartPr/>
              <p14:nvPr/>
            </p14:nvContentPartPr>
            <p14:xfrm>
              <a:off x="4065171" y="3745440"/>
              <a:ext cx="86400" cy="153720"/>
            </p14:xfrm>
          </p:contentPart>
        </mc:Choice>
        <mc:Fallback xmlns="">
          <p:pic>
            <p:nvPicPr>
              <p:cNvPr id="3244" name="Ink 3243">
                <a:extLst>
                  <a:ext uri="{FF2B5EF4-FFF2-40B4-BE49-F238E27FC236}">
                    <a16:creationId xmlns:a16="http://schemas.microsoft.com/office/drawing/2014/main" id="{31078924-6FD1-D520-80AE-8C3BD6EEB2B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059051" y="3739320"/>
                <a:ext cx="98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245" name="Ink 3244">
                <a:extLst>
                  <a:ext uri="{FF2B5EF4-FFF2-40B4-BE49-F238E27FC236}">
                    <a16:creationId xmlns:a16="http://schemas.microsoft.com/office/drawing/2014/main" id="{02BB4A02-5EA5-CC18-5889-54C4B02270D5}"/>
                  </a:ext>
                </a:extLst>
              </p14:cNvPr>
              <p14:cNvContentPartPr/>
              <p14:nvPr/>
            </p14:nvContentPartPr>
            <p14:xfrm>
              <a:off x="4697691" y="3667320"/>
              <a:ext cx="124560" cy="199080"/>
            </p14:xfrm>
          </p:contentPart>
        </mc:Choice>
        <mc:Fallback xmlns="">
          <p:pic>
            <p:nvPicPr>
              <p:cNvPr id="3245" name="Ink 3244">
                <a:extLst>
                  <a:ext uri="{FF2B5EF4-FFF2-40B4-BE49-F238E27FC236}">
                    <a16:creationId xmlns:a16="http://schemas.microsoft.com/office/drawing/2014/main" id="{02BB4A02-5EA5-CC18-5889-54C4B02270D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691571" y="3661200"/>
                <a:ext cx="136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246" name="Ink 3245">
                <a:extLst>
                  <a:ext uri="{FF2B5EF4-FFF2-40B4-BE49-F238E27FC236}">
                    <a16:creationId xmlns:a16="http://schemas.microsoft.com/office/drawing/2014/main" id="{DFD25088-9233-D487-CC30-A2D69E99F159}"/>
                  </a:ext>
                </a:extLst>
              </p14:cNvPr>
              <p14:cNvContentPartPr/>
              <p14:nvPr/>
            </p14:nvContentPartPr>
            <p14:xfrm>
              <a:off x="5249571" y="3740040"/>
              <a:ext cx="109440" cy="115200"/>
            </p14:xfrm>
          </p:contentPart>
        </mc:Choice>
        <mc:Fallback xmlns="">
          <p:pic>
            <p:nvPicPr>
              <p:cNvPr id="3246" name="Ink 3245">
                <a:extLst>
                  <a:ext uri="{FF2B5EF4-FFF2-40B4-BE49-F238E27FC236}">
                    <a16:creationId xmlns:a16="http://schemas.microsoft.com/office/drawing/2014/main" id="{DFD25088-9233-D487-CC30-A2D69E99F15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243451" y="3733920"/>
                <a:ext cx="121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295" name="Ink 3294">
                <a:extLst>
                  <a:ext uri="{FF2B5EF4-FFF2-40B4-BE49-F238E27FC236}">
                    <a16:creationId xmlns:a16="http://schemas.microsoft.com/office/drawing/2014/main" id="{C6CA49F9-6296-64BB-C749-EBC97A137C1C}"/>
                  </a:ext>
                </a:extLst>
              </p14:cNvPr>
              <p14:cNvContentPartPr/>
              <p14:nvPr/>
            </p14:nvContentPartPr>
            <p14:xfrm>
              <a:off x="5634051" y="3688560"/>
              <a:ext cx="89640" cy="170640"/>
            </p14:xfrm>
          </p:contentPart>
        </mc:Choice>
        <mc:Fallback xmlns="">
          <p:pic>
            <p:nvPicPr>
              <p:cNvPr id="3295" name="Ink 3294">
                <a:extLst>
                  <a:ext uri="{FF2B5EF4-FFF2-40B4-BE49-F238E27FC236}">
                    <a16:creationId xmlns:a16="http://schemas.microsoft.com/office/drawing/2014/main" id="{C6CA49F9-6296-64BB-C749-EBC97A137C1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5627931" y="3682440"/>
                <a:ext cx="101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296" name="Ink 3295">
                <a:extLst>
                  <a:ext uri="{FF2B5EF4-FFF2-40B4-BE49-F238E27FC236}">
                    <a16:creationId xmlns:a16="http://schemas.microsoft.com/office/drawing/2014/main" id="{3B62A209-BD48-0510-CCE9-75A44DE47CC9}"/>
                  </a:ext>
                </a:extLst>
              </p14:cNvPr>
              <p14:cNvContentPartPr/>
              <p14:nvPr/>
            </p14:nvContentPartPr>
            <p14:xfrm>
              <a:off x="5962371" y="3675960"/>
              <a:ext cx="114480" cy="149760"/>
            </p14:xfrm>
          </p:contentPart>
        </mc:Choice>
        <mc:Fallback xmlns="">
          <p:pic>
            <p:nvPicPr>
              <p:cNvPr id="3296" name="Ink 3295">
                <a:extLst>
                  <a:ext uri="{FF2B5EF4-FFF2-40B4-BE49-F238E27FC236}">
                    <a16:creationId xmlns:a16="http://schemas.microsoft.com/office/drawing/2014/main" id="{3B62A209-BD48-0510-CCE9-75A44DE47CC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5956251" y="3669840"/>
                <a:ext cx="1267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597" name="Ink 3596">
                <a:extLst>
                  <a:ext uri="{FF2B5EF4-FFF2-40B4-BE49-F238E27FC236}">
                    <a16:creationId xmlns:a16="http://schemas.microsoft.com/office/drawing/2014/main" id="{21093738-5DA4-F9ED-4402-BD210C487E17}"/>
                  </a:ext>
                </a:extLst>
              </p14:cNvPr>
              <p14:cNvContentPartPr/>
              <p14:nvPr/>
            </p14:nvContentPartPr>
            <p14:xfrm>
              <a:off x="2539491" y="6161811"/>
              <a:ext cx="81720" cy="131040"/>
            </p14:xfrm>
          </p:contentPart>
        </mc:Choice>
        <mc:Fallback xmlns="">
          <p:pic>
            <p:nvPicPr>
              <p:cNvPr id="3597" name="Ink 3596">
                <a:extLst>
                  <a:ext uri="{FF2B5EF4-FFF2-40B4-BE49-F238E27FC236}">
                    <a16:creationId xmlns:a16="http://schemas.microsoft.com/office/drawing/2014/main" id="{21093738-5DA4-F9ED-4402-BD210C487E1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533371" y="6155691"/>
                <a:ext cx="9396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03" name="Group 3602">
            <a:extLst>
              <a:ext uri="{FF2B5EF4-FFF2-40B4-BE49-F238E27FC236}">
                <a16:creationId xmlns:a16="http://schemas.microsoft.com/office/drawing/2014/main" id="{F9F0BE5F-9736-FDF6-2D10-1E3A5A0304D6}"/>
              </a:ext>
            </a:extLst>
          </p:cNvPr>
          <p:cNvGrpSpPr/>
          <p:nvPr/>
        </p:nvGrpSpPr>
        <p:grpSpPr>
          <a:xfrm>
            <a:off x="2772411" y="6095211"/>
            <a:ext cx="581400" cy="158040"/>
            <a:chOff x="2772411" y="6095211"/>
            <a:chExt cx="58140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598" name="Ink 3597">
                  <a:extLst>
                    <a:ext uri="{FF2B5EF4-FFF2-40B4-BE49-F238E27FC236}">
                      <a16:creationId xmlns:a16="http://schemas.microsoft.com/office/drawing/2014/main" id="{4760C574-D568-D38B-5903-F09085FABF34}"/>
                    </a:ext>
                  </a:extLst>
                </p14:cNvPr>
                <p14:cNvContentPartPr/>
                <p14:nvPr/>
              </p14:nvContentPartPr>
              <p14:xfrm>
                <a:off x="2772411" y="6095211"/>
                <a:ext cx="82800" cy="133200"/>
              </p14:xfrm>
            </p:contentPart>
          </mc:Choice>
          <mc:Fallback xmlns="">
            <p:pic>
              <p:nvPicPr>
                <p:cNvPr id="3598" name="Ink 3597">
                  <a:extLst>
                    <a:ext uri="{FF2B5EF4-FFF2-40B4-BE49-F238E27FC236}">
                      <a16:creationId xmlns:a16="http://schemas.microsoft.com/office/drawing/2014/main" id="{4760C574-D568-D38B-5903-F09085FABF3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66291" y="6089091"/>
                  <a:ext cx="95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599" name="Ink 3598">
                  <a:extLst>
                    <a:ext uri="{FF2B5EF4-FFF2-40B4-BE49-F238E27FC236}">
                      <a16:creationId xmlns:a16="http://schemas.microsoft.com/office/drawing/2014/main" id="{8EA82D4D-65FE-876B-6790-19EEC5EC6C42}"/>
                    </a:ext>
                  </a:extLst>
                </p14:cNvPr>
                <p14:cNvContentPartPr/>
                <p14:nvPr/>
              </p14:nvContentPartPr>
              <p14:xfrm>
                <a:off x="2925051" y="6125811"/>
                <a:ext cx="88200" cy="110160"/>
              </p14:xfrm>
            </p:contentPart>
          </mc:Choice>
          <mc:Fallback xmlns="">
            <p:pic>
              <p:nvPicPr>
                <p:cNvPr id="3599" name="Ink 3598">
                  <a:extLst>
                    <a:ext uri="{FF2B5EF4-FFF2-40B4-BE49-F238E27FC236}">
                      <a16:creationId xmlns:a16="http://schemas.microsoft.com/office/drawing/2014/main" id="{8EA82D4D-65FE-876B-6790-19EEC5EC6C4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918931" y="6119691"/>
                  <a:ext cx="100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600" name="Ink 3599">
                  <a:extLst>
                    <a:ext uri="{FF2B5EF4-FFF2-40B4-BE49-F238E27FC236}">
                      <a16:creationId xmlns:a16="http://schemas.microsoft.com/office/drawing/2014/main" id="{14D4A03C-4C75-77D5-5092-1FC7C7BA1496}"/>
                    </a:ext>
                  </a:extLst>
                </p14:cNvPr>
                <p14:cNvContentPartPr/>
                <p14:nvPr/>
              </p14:nvContentPartPr>
              <p14:xfrm>
                <a:off x="3077331" y="6105651"/>
                <a:ext cx="97560" cy="147600"/>
              </p14:xfrm>
            </p:contentPart>
          </mc:Choice>
          <mc:Fallback xmlns="">
            <p:pic>
              <p:nvPicPr>
                <p:cNvPr id="3600" name="Ink 3599">
                  <a:extLst>
                    <a:ext uri="{FF2B5EF4-FFF2-40B4-BE49-F238E27FC236}">
                      <a16:creationId xmlns:a16="http://schemas.microsoft.com/office/drawing/2014/main" id="{14D4A03C-4C75-77D5-5092-1FC7C7BA149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071211" y="6099531"/>
                  <a:ext cx="109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601" name="Ink 3600">
                  <a:extLst>
                    <a:ext uri="{FF2B5EF4-FFF2-40B4-BE49-F238E27FC236}">
                      <a16:creationId xmlns:a16="http://schemas.microsoft.com/office/drawing/2014/main" id="{D936B280-E099-CBFC-C597-50270F1B256A}"/>
                    </a:ext>
                  </a:extLst>
                </p14:cNvPr>
                <p14:cNvContentPartPr/>
                <p14:nvPr/>
              </p14:nvContentPartPr>
              <p14:xfrm>
                <a:off x="3199731" y="6144171"/>
                <a:ext cx="55080" cy="70200"/>
              </p14:xfrm>
            </p:contentPart>
          </mc:Choice>
          <mc:Fallback xmlns="">
            <p:pic>
              <p:nvPicPr>
                <p:cNvPr id="3601" name="Ink 3600">
                  <a:extLst>
                    <a:ext uri="{FF2B5EF4-FFF2-40B4-BE49-F238E27FC236}">
                      <a16:creationId xmlns:a16="http://schemas.microsoft.com/office/drawing/2014/main" id="{D936B280-E099-CBFC-C597-50270F1B256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193611" y="6138051"/>
                  <a:ext cx="67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602" name="Ink 3601">
                  <a:extLst>
                    <a:ext uri="{FF2B5EF4-FFF2-40B4-BE49-F238E27FC236}">
                      <a16:creationId xmlns:a16="http://schemas.microsoft.com/office/drawing/2014/main" id="{3F72D2D1-7F2B-920D-4908-20F810C932FF}"/>
                    </a:ext>
                  </a:extLst>
                </p14:cNvPr>
                <p14:cNvContentPartPr/>
                <p14:nvPr/>
              </p14:nvContentPartPr>
              <p14:xfrm>
                <a:off x="3299811" y="6112851"/>
                <a:ext cx="54000" cy="91080"/>
              </p14:xfrm>
            </p:contentPart>
          </mc:Choice>
          <mc:Fallback xmlns="">
            <p:pic>
              <p:nvPicPr>
                <p:cNvPr id="3602" name="Ink 3601">
                  <a:extLst>
                    <a:ext uri="{FF2B5EF4-FFF2-40B4-BE49-F238E27FC236}">
                      <a16:creationId xmlns:a16="http://schemas.microsoft.com/office/drawing/2014/main" id="{3F72D2D1-7F2B-920D-4908-20F810C932F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293691" y="6106731"/>
                  <a:ext cx="662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9" name="Group 3618">
            <a:extLst>
              <a:ext uri="{FF2B5EF4-FFF2-40B4-BE49-F238E27FC236}">
                <a16:creationId xmlns:a16="http://schemas.microsoft.com/office/drawing/2014/main" id="{79AC5866-4583-6B7B-2E31-C62D3CA37FA5}"/>
              </a:ext>
            </a:extLst>
          </p:cNvPr>
          <p:cNvGrpSpPr/>
          <p:nvPr/>
        </p:nvGrpSpPr>
        <p:grpSpPr>
          <a:xfrm>
            <a:off x="1068891" y="6681960"/>
            <a:ext cx="673920" cy="206280"/>
            <a:chOff x="1068891" y="6681960"/>
            <a:chExt cx="67392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604" name="Ink 3603">
                  <a:extLst>
                    <a:ext uri="{FF2B5EF4-FFF2-40B4-BE49-F238E27FC236}">
                      <a16:creationId xmlns:a16="http://schemas.microsoft.com/office/drawing/2014/main" id="{77411C6C-33C4-8650-EEF6-E02C8AC8EB94}"/>
                    </a:ext>
                  </a:extLst>
                </p14:cNvPr>
                <p14:cNvContentPartPr/>
                <p14:nvPr/>
              </p14:nvContentPartPr>
              <p14:xfrm>
                <a:off x="1068891" y="6752160"/>
                <a:ext cx="10800" cy="105840"/>
              </p14:xfrm>
            </p:contentPart>
          </mc:Choice>
          <mc:Fallback xmlns="">
            <p:pic>
              <p:nvPicPr>
                <p:cNvPr id="3604" name="Ink 3603">
                  <a:extLst>
                    <a:ext uri="{FF2B5EF4-FFF2-40B4-BE49-F238E27FC236}">
                      <a16:creationId xmlns:a16="http://schemas.microsoft.com/office/drawing/2014/main" id="{77411C6C-33C4-8650-EEF6-E02C8AC8EB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62771" y="6746040"/>
                  <a:ext cx="23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605" name="Ink 3604">
                  <a:extLst>
                    <a:ext uri="{FF2B5EF4-FFF2-40B4-BE49-F238E27FC236}">
                      <a16:creationId xmlns:a16="http://schemas.microsoft.com/office/drawing/2014/main" id="{DBD99261-5BD2-9659-DE70-00C97972221E}"/>
                    </a:ext>
                  </a:extLst>
                </p14:cNvPr>
                <p14:cNvContentPartPr/>
                <p14:nvPr/>
              </p14:nvContentPartPr>
              <p14:xfrm>
                <a:off x="1108491" y="6732360"/>
                <a:ext cx="48600" cy="155880"/>
              </p14:xfrm>
            </p:contentPart>
          </mc:Choice>
          <mc:Fallback xmlns="">
            <p:pic>
              <p:nvPicPr>
                <p:cNvPr id="3605" name="Ink 3604">
                  <a:extLst>
                    <a:ext uri="{FF2B5EF4-FFF2-40B4-BE49-F238E27FC236}">
                      <a16:creationId xmlns:a16="http://schemas.microsoft.com/office/drawing/2014/main" id="{DBD99261-5BD2-9659-DE70-00C97972221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2371" y="6726240"/>
                  <a:ext cx="60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606" name="Ink 3605">
                  <a:extLst>
                    <a:ext uri="{FF2B5EF4-FFF2-40B4-BE49-F238E27FC236}">
                      <a16:creationId xmlns:a16="http://schemas.microsoft.com/office/drawing/2014/main" id="{71D23C93-4B6D-08FB-C6B7-801D583449DE}"/>
                    </a:ext>
                  </a:extLst>
                </p14:cNvPr>
                <p14:cNvContentPartPr/>
                <p14:nvPr/>
              </p14:nvContentPartPr>
              <p14:xfrm>
                <a:off x="1076811" y="6785280"/>
                <a:ext cx="110160" cy="78120"/>
              </p14:xfrm>
            </p:contentPart>
          </mc:Choice>
          <mc:Fallback xmlns="">
            <p:pic>
              <p:nvPicPr>
                <p:cNvPr id="3606" name="Ink 3605">
                  <a:extLst>
                    <a:ext uri="{FF2B5EF4-FFF2-40B4-BE49-F238E27FC236}">
                      <a16:creationId xmlns:a16="http://schemas.microsoft.com/office/drawing/2014/main" id="{71D23C93-4B6D-08FB-C6B7-801D583449D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70691" y="6779160"/>
                  <a:ext cx="122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607" name="Ink 3606">
                  <a:extLst>
                    <a:ext uri="{FF2B5EF4-FFF2-40B4-BE49-F238E27FC236}">
                      <a16:creationId xmlns:a16="http://schemas.microsoft.com/office/drawing/2014/main" id="{00CE53B1-D2C4-8D2C-3F0F-1ED21C2B03F7}"/>
                    </a:ext>
                  </a:extLst>
                </p14:cNvPr>
                <p14:cNvContentPartPr/>
                <p14:nvPr/>
              </p14:nvContentPartPr>
              <p14:xfrm>
                <a:off x="1222971" y="6769440"/>
                <a:ext cx="91080" cy="85320"/>
              </p14:xfrm>
            </p:contentPart>
          </mc:Choice>
          <mc:Fallback xmlns="">
            <p:pic>
              <p:nvPicPr>
                <p:cNvPr id="3607" name="Ink 3606">
                  <a:extLst>
                    <a:ext uri="{FF2B5EF4-FFF2-40B4-BE49-F238E27FC236}">
                      <a16:creationId xmlns:a16="http://schemas.microsoft.com/office/drawing/2014/main" id="{00CE53B1-D2C4-8D2C-3F0F-1ED21C2B03F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216851" y="6763320"/>
                  <a:ext cx="103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608" name="Ink 3607">
                  <a:extLst>
                    <a:ext uri="{FF2B5EF4-FFF2-40B4-BE49-F238E27FC236}">
                      <a16:creationId xmlns:a16="http://schemas.microsoft.com/office/drawing/2014/main" id="{FFC37B16-8A14-D4C1-B57A-854A981FF19A}"/>
                    </a:ext>
                  </a:extLst>
                </p14:cNvPr>
                <p14:cNvContentPartPr/>
                <p14:nvPr/>
              </p14:nvContentPartPr>
              <p14:xfrm>
                <a:off x="1326651" y="6739560"/>
                <a:ext cx="84240" cy="104040"/>
              </p14:xfrm>
            </p:contentPart>
          </mc:Choice>
          <mc:Fallback xmlns="">
            <p:pic>
              <p:nvPicPr>
                <p:cNvPr id="3608" name="Ink 3607">
                  <a:extLst>
                    <a:ext uri="{FF2B5EF4-FFF2-40B4-BE49-F238E27FC236}">
                      <a16:creationId xmlns:a16="http://schemas.microsoft.com/office/drawing/2014/main" id="{FFC37B16-8A14-D4C1-B57A-854A981FF19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320531" y="6733440"/>
                  <a:ext cx="96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609" name="Ink 3608">
                  <a:extLst>
                    <a:ext uri="{FF2B5EF4-FFF2-40B4-BE49-F238E27FC236}">
                      <a16:creationId xmlns:a16="http://schemas.microsoft.com/office/drawing/2014/main" id="{3B84F3C7-4A0D-C413-0192-DDB50654698B}"/>
                    </a:ext>
                  </a:extLst>
                </p14:cNvPr>
                <p14:cNvContentPartPr/>
                <p14:nvPr/>
              </p14:nvContentPartPr>
              <p14:xfrm>
                <a:off x="1476771" y="6774480"/>
                <a:ext cx="51480" cy="85320"/>
              </p14:xfrm>
            </p:contentPart>
          </mc:Choice>
          <mc:Fallback xmlns="">
            <p:pic>
              <p:nvPicPr>
                <p:cNvPr id="3609" name="Ink 3608">
                  <a:extLst>
                    <a:ext uri="{FF2B5EF4-FFF2-40B4-BE49-F238E27FC236}">
                      <a16:creationId xmlns:a16="http://schemas.microsoft.com/office/drawing/2014/main" id="{3B84F3C7-4A0D-C413-0192-DDB50654698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470651" y="6768360"/>
                  <a:ext cx="63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612" name="Ink 3611">
                  <a:extLst>
                    <a:ext uri="{FF2B5EF4-FFF2-40B4-BE49-F238E27FC236}">
                      <a16:creationId xmlns:a16="http://schemas.microsoft.com/office/drawing/2014/main" id="{D1AC1E47-3C4C-C190-9661-CF1B7D846742}"/>
                    </a:ext>
                  </a:extLst>
                </p14:cNvPr>
                <p14:cNvContentPartPr/>
                <p14:nvPr/>
              </p14:nvContentPartPr>
              <p14:xfrm>
                <a:off x="1609611" y="6784560"/>
                <a:ext cx="20160" cy="79560"/>
              </p14:xfrm>
            </p:contentPart>
          </mc:Choice>
          <mc:Fallback xmlns="">
            <p:pic>
              <p:nvPicPr>
                <p:cNvPr id="3612" name="Ink 3611">
                  <a:extLst>
                    <a:ext uri="{FF2B5EF4-FFF2-40B4-BE49-F238E27FC236}">
                      <a16:creationId xmlns:a16="http://schemas.microsoft.com/office/drawing/2014/main" id="{D1AC1E47-3C4C-C190-9661-CF1B7D84674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603491" y="6778440"/>
                  <a:ext cx="32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613" name="Ink 3612">
                  <a:extLst>
                    <a:ext uri="{FF2B5EF4-FFF2-40B4-BE49-F238E27FC236}">
                      <a16:creationId xmlns:a16="http://schemas.microsoft.com/office/drawing/2014/main" id="{062F32AB-733A-187D-A721-12D43FB34370}"/>
                    </a:ext>
                  </a:extLst>
                </p14:cNvPr>
                <p14:cNvContentPartPr/>
                <p14:nvPr/>
              </p14:nvContentPartPr>
              <p14:xfrm>
                <a:off x="1611411" y="6711840"/>
                <a:ext cx="16920" cy="32760"/>
              </p14:xfrm>
            </p:contentPart>
          </mc:Choice>
          <mc:Fallback xmlns="">
            <p:pic>
              <p:nvPicPr>
                <p:cNvPr id="3613" name="Ink 3612">
                  <a:extLst>
                    <a:ext uri="{FF2B5EF4-FFF2-40B4-BE49-F238E27FC236}">
                      <a16:creationId xmlns:a16="http://schemas.microsoft.com/office/drawing/2014/main" id="{062F32AB-733A-187D-A721-12D43FB3437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05291" y="6705720"/>
                  <a:ext cx="29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614" name="Ink 3613">
                  <a:extLst>
                    <a:ext uri="{FF2B5EF4-FFF2-40B4-BE49-F238E27FC236}">
                      <a16:creationId xmlns:a16="http://schemas.microsoft.com/office/drawing/2014/main" id="{308179EA-9CC5-6565-3218-6F724A6643AC}"/>
                    </a:ext>
                  </a:extLst>
                </p14:cNvPr>
                <p14:cNvContentPartPr/>
                <p14:nvPr/>
              </p14:nvContentPartPr>
              <p14:xfrm>
                <a:off x="1708611" y="6756120"/>
                <a:ext cx="28080" cy="76320"/>
              </p14:xfrm>
            </p:contentPart>
          </mc:Choice>
          <mc:Fallback xmlns="">
            <p:pic>
              <p:nvPicPr>
                <p:cNvPr id="3614" name="Ink 3613">
                  <a:extLst>
                    <a:ext uri="{FF2B5EF4-FFF2-40B4-BE49-F238E27FC236}">
                      <a16:creationId xmlns:a16="http://schemas.microsoft.com/office/drawing/2014/main" id="{308179EA-9CC5-6565-3218-6F724A6643A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702491" y="6750000"/>
                  <a:ext cx="40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615" name="Ink 3614">
                  <a:extLst>
                    <a:ext uri="{FF2B5EF4-FFF2-40B4-BE49-F238E27FC236}">
                      <a16:creationId xmlns:a16="http://schemas.microsoft.com/office/drawing/2014/main" id="{F30AFD25-92D6-64AA-B397-0FECC5B94277}"/>
                    </a:ext>
                  </a:extLst>
                </p14:cNvPr>
                <p14:cNvContentPartPr/>
                <p14:nvPr/>
              </p14:nvContentPartPr>
              <p14:xfrm>
                <a:off x="1701411" y="6681960"/>
                <a:ext cx="41400" cy="18720"/>
              </p14:xfrm>
            </p:contentPart>
          </mc:Choice>
          <mc:Fallback xmlns="">
            <p:pic>
              <p:nvPicPr>
                <p:cNvPr id="3615" name="Ink 3614">
                  <a:extLst>
                    <a:ext uri="{FF2B5EF4-FFF2-40B4-BE49-F238E27FC236}">
                      <a16:creationId xmlns:a16="http://schemas.microsoft.com/office/drawing/2014/main" id="{F30AFD25-92D6-64AA-B397-0FECC5B9427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695291" y="6675840"/>
                  <a:ext cx="536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8" name="Group 3617">
            <a:extLst>
              <a:ext uri="{FF2B5EF4-FFF2-40B4-BE49-F238E27FC236}">
                <a16:creationId xmlns:a16="http://schemas.microsoft.com/office/drawing/2014/main" id="{4024532F-4354-823D-EC7E-54425B09E3E2}"/>
              </a:ext>
            </a:extLst>
          </p:cNvPr>
          <p:cNvGrpSpPr/>
          <p:nvPr/>
        </p:nvGrpSpPr>
        <p:grpSpPr>
          <a:xfrm>
            <a:off x="1877091" y="6742440"/>
            <a:ext cx="173160" cy="147240"/>
            <a:chOff x="1877091" y="6742440"/>
            <a:chExt cx="1731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616" name="Ink 3615">
                  <a:extLst>
                    <a:ext uri="{FF2B5EF4-FFF2-40B4-BE49-F238E27FC236}">
                      <a16:creationId xmlns:a16="http://schemas.microsoft.com/office/drawing/2014/main" id="{FC7D64F0-9E4A-78C9-A660-B47E8A957AB0}"/>
                    </a:ext>
                  </a:extLst>
                </p14:cNvPr>
                <p14:cNvContentPartPr/>
                <p14:nvPr/>
              </p14:nvContentPartPr>
              <p14:xfrm>
                <a:off x="1877091" y="6742440"/>
                <a:ext cx="153360" cy="68040"/>
              </p14:xfrm>
            </p:contentPart>
          </mc:Choice>
          <mc:Fallback xmlns="">
            <p:pic>
              <p:nvPicPr>
                <p:cNvPr id="3616" name="Ink 3615">
                  <a:extLst>
                    <a:ext uri="{FF2B5EF4-FFF2-40B4-BE49-F238E27FC236}">
                      <a16:creationId xmlns:a16="http://schemas.microsoft.com/office/drawing/2014/main" id="{FC7D64F0-9E4A-78C9-A660-B47E8A957AB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870971" y="6736320"/>
                  <a:ext cx="165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617" name="Ink 3616">
                  <a:extLst>
                    <a:ext uri="{FF2B5EF4-FFF2-40B4-BE49-F238E27FC236}">
                      <a16:creationId xmlns:a16="http://schemas.microsoft.com/office/drawing/2014/main" id="{EB09A33A-908E-67EA-0F4B-9B1FFDCF4F47}"/>
                    </a:ext>
                  </a:extLst>
                </p14:cNvPr>
                <p14:cNvContentPartPr/>
                <p14:nvPr/>
              </p14:nvContentPartPr>
              <p14:xfrm>
                <a:off x="1990131" y="6798960"/>
                <a:ext cx="60120" cy="90720"/>
              </p14:xfrm>
            </p:contentPart>
          </mc:Choice>
          <mc:Fallback xmlns="">
            <p:pic>
              <p:nvPicPr>
                <p:cNvPr id="3617" name="Ink 3616">
                  <a:extLst>
                    <a:ext uri="{FF2B5EF4-FFF2-40B4-BE49-F238E27FC236}">
                      <a16:creationId xmlns:a16="http://schemas.microsoft.com/office/drawing/2014/main" id="{EB09A33A-908E-67EA-0F4B-9B1FFDCF4F4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984011" y="6792840"/>
                  <a:ext cx="723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6" name="Group 3625">
            <a:extLst>
              <a:ext uri="{FF2B5EF4-FFF2-40B4-BE49-F238E27FC236}">
                <a16:creationId xmlns:a16="http://schemas.microsoft.com/office/drawing/2014/main" id="{6914A073-AE6B-00D9-F6E0-5BC2A798D0EA}"/>
              </a:ext>
            </a:extLst>
          </p:cNvPr>
          <p:cNvGrpSpPr/>
          <p:nvPr/>
        </p:nvGrpSpPr>
        <p:grpSpPr>
          <a:xfrm>
            <a:off x="2361651" y="6560229"/>
            <a:ext cx="372240" cy="219600"/>
            <a:chOff x="2361651" y="6560229"/>
            <a:chExt cx="37224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620" name="Ink 3619">
                  <a:extLst>
                    <a:ext uri="{FF2B5EF4-FFF2-40B4-BE49-F238E27FC236}">
                      <a16:creationId xmlns:a16="http://schemas.microsoft.com/office/drawing/2014/main" id="{0C733F3E-1237-7E0C-12E2-4C75A5A531D7}"/>
                    </a:ext>
                  </a:extLst>
                </p14:cNvPr>
                <p14:cNvContentPartPr/>
                <p14:nvPr/>
              </p14:nvContentPartPr>
              <p14:xfrm>
                <a:off x="2361651" y="6588309"/>
                <a:ext cx="186840" cy="191520"/>
              </p14:xfrm>
            </p:contentPart>
          </mc:Choice>
          <mc:Fallback xmlns="">
            <p:pic>
              <p:nvPicPr>
                <p:cNvPr id="3620" name="Ink 3619">
                  <a:extLst>
                    <a:ext uri="{FF2B5EF4-FFF2-40B4-BE49-F238E27FC236}">
                      <a16:creationId xmlns:a16="http://schemas.microsoft.com/office/drawing/2014/main" id="{0C733F3E-1237-7E0C-12E2-4C75A5A531D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355531" y="6582189"/>
                  <a:ext cx="199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621" name="Ink 3620">
                  <a:extLst>
                    <a:ext uri="{FF2B5EF4-FFF2-40B4-BE49-F238E27FC236}">
                      <a16:creationId xmlns:a16="http://schemas.microsoft.com/office/drawing/2014/main" id="{0598C960-B811-E7DD-466A-2A536C46EDFA}"/>
                    </a:ext>
                  </a:extLst>
                </p14:cNvPr>
                <p14:cNvContentPartPr/>
                <p14:nvPr/>
              </p14:nvContentPartPr>
              <p14:xfrm>
                <a:off x="2656491" y="6575349"/>
                <a:ext cx="77400" cy="199800"/>
              </p14:xfrm>
            </p:contentPart>
          </mc:Choice>
          <mc:Fallback xmlns="">
            <p:pic>
              <p:nvPicPr>
                <p:cNvPr id="3621" name="Ink 3620">
                  <a:extLst>
                    <a:ext uri="{FF2B5EF4-FFF2-40B4-BE49-F238E27FC236}">
                      <a16:creationId xmlns:a16="http://schemas.microsoft.com/office/drawing/2014/main" id="{0598C960-B811-E7DD-466A-2A536C46ED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50371" y="6569229"/>
                  <a:ext cx="89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622" name="Ink 3621">
                  <a:extLst>
                    <a:ext uri="{FF2B5EF4-FFF2-40B4-BE49-F238E27FC236}">
                      <a16:creationId xmlns:a16="http://schemas.microsoft.com/office/drawing/2014/main" id="{8616398F-4119-0032-AAAF-AEE3EEB3F169}"/>
                    </a:ext>
                  </a:extLst>
                </p14:cNvPr>
                <p14:cNvContentPartPr/>
                <p14:nvPr/>
              </p14:nvContentPartPr>
              <p14:xfrm>
                <a:off x="2604291" y="6560229"/>
                <a:ext cx="111960" cy="99360"/>
              </p14:xfrm>
            </p:contentPart>
          </mc:Choice>
          <mc:Fallback xmlns="">
            <p:pic>
              <p:nvPicPr>
                <p:cNvPr id="3622" name="Ink 3621">
                  <a:extLst>
                    <a:ext uri="{FF2B5EF4-FFF2-40B4-BE49-F238E27FC236}">
                      <a16:creationId xmlns:a16="http://schemas.microsoft.com/office/drawing/2014/main" id="{8616398F-4119-0032-AAAF-AEE3EEB3F16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598171" y="6554109"/>
                  <a:ext cx="1242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5" name="Group 3624">
            <a:extLst>
              <a:ext uri="{FF2B5EF4-FFF2-40B4-BE49-F238E27FC236}">
                <a16:creationId xmlns:a16="http://schemas.microsoft.com/office/drawing/2014/main" id="{BEDE7F69-E4B7-0946-99AE-D763C210C545}"/>
              </a:ext>
            </a:extLst>
          </p:cNvPr>
          <p:cNvGrpSpPr/>
          <p:nvPr/>
        </p:nvGrpSpPr>
        <p:grpSpPr>
          <a:xfrm>
            <a:off x="2929731" y="6571749"/>
            <a:ext cx="244440" cy="154080"/>
            <a:chOff x="2929731" y="6571749"/>
            <a:chExt cx="244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623" name="Ink 3622">
                  <a:extLst>
                    <a:ext uri="{FF2B5EF4-FFF2-40B4-BE49-F238E27FC236}">
                      <a16:creationId xmlns:a16="http://schemas.microsoft.com/office/drawing/2014/main" id="{2FE66113-785C-F970-9018-8B535EEEBF5E}"/>
                    </a:ext>
                  </a:extLst>
                </p14:cNvPr>
                <p14:cNvContentPartPr/>
                <p14:nvPr/>
              </p14:nvContentPartPr>
              <p14:xfrm>
                <a:off x="2929731" y="6571749"/>
                <a:ext cx="216000" cy="95040"/>
              </p14:xfrm>
            </p:contentPart>
          </mc:Choice>
          <mc:Fallback xmlns="">
            <p:pic>
              <p:nvPicPr>
                <p:cNvPr id="3623" name="Ink 3622">
                  <a:extLst>
                    <a:ext uri="{FF2B5EF4-FFF2-40B4-BE49-F238E27FC236}">
                      <a16:creationId xmlns:a16="http://schemas.microsoft.com/office/drawing/2014/main" id="{2FE66113-785C-F970-9018-8B535EEEBF5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23611" y="6565629"/>
                  <a:ext cx="228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624" name="Ink 3623">
                  <a:extLst>
                    <a:ext uri="{FF2B5EF4-FFF2-40B4-BE49-F238E27FC236}">
                      <a16:creationId xmlns:a16="http://schemas.microsoft.com/office/drawing/2014/main" id="{275EDDE7-B7DA-DA01-13D6-DA4DDA2CAB83}"/>
                    </a:ext>
                  </a:extLst>
                </p14:cNvPr>
                <p14:cNvContentPartPr/>
                <p14:nvPr/>
              </p14:nvContentPartPr>
              <p14:xfrm>
                <a:off x="3109011" y="6597669"/>
                <a:ext cx="65160" cy="128160"/>
              </p14:xfrm>
            </p:contentPart>
          </mc:Choice>
          <mc:Fallback xmlns="">
            <p:pic>
              <p:nvPicPr>
                <p:cNvPr id="3624" name="Ink 3623">
                  <a:extLst>
                    <a:ext uri="{FF2B5EF4-FFF2-40B4-BE49-F238E27FC236}">
                      <a16:creationId xmlns:a16="http://schemas.microsoft.com/office/drawing/2014/main" id="{275EDDE7-B7DA-DA01-13D6-DA4DDA2CAB8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102891" y="6591549"/>
                  <a:ext cx="774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6" name="Group 3635">
            <a:extLst>
              <a:ext uri="{FF2B5EF4-FFF2-40B4-BE49-F238E27FC236}">
                <a16:creationId xmlns:a16="http://schemas.microsoft.com/office/drawing/2014/main" id="{82DB41EC-29F6-4115-D1C2-058050BC96EC}"/>
              </a:ext>
            </a:extLst>
          </p:cNvPr>
          <p:cNvGrpSpPr/>
          <p:nvPr/>
        </p:nvGrpSpPr>
        <p:grpSpPr>
          <a:xfrm>
            <a:off x="3330051" y="6550149"/>
            <a:ext cx="344520" cy="155160"/>
            <a:chOff x="3330051" y="6550149"/>
            <a:chExt cx="34452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627" name="Ink 3626">
                  <a:extLst>
                    <a:ext uri="{FF2B5EF4-FFF2-40B4-BE49-F238E27FC236}">
                      <a16:creationId xmlns:a16="http://schemas.microsoft.com/office/drawing/2014/main" id="{24CCF243-469C-DFA3-CD0A-7A8D65F59008}"/>
                    </a:ext>
                  </a:extLst>
                </p14:cNvPr>
                <p14:cNvContentPartPr/>
                <p14:nvPr/>
              </p14:nvContentPartPr>
              <p14:xfrm>
                <a:off x="3330051" y="6552309"/>
                <a:ext cx="69120" cy="153000"/>
              </p14:xfrm>
            </p:contentPart>
          </mc:Choice>
          <mc:Fallback xmlns="">
            <p:pic>
              <p:nvPicPr>
                <p:cNvPr id="3627" name="Ink 3626">
                  <a:extLst>
                    <a:ext uri="{FF2B5EF4-FFF2-40B4-BE49-F238E27FC236}">
                      <a16:creationId xmlns:a16="http://schemas.microsoft.com/office/drawing/2014/main" id="{24CCF243-469C-DFA3-CD0A-7A8D65F5900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323931" y="6546189"/>
                  <a:ext cx="81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628" name="Ink 3627">
                  <a:extLst>
                    <a:ext uri="{FF2B5EF4-FFF2-40B4-BE49-F238E27FC236}">
                      <a16:creationId xmlns:a16="http://schemas.microsoft.com/office/drawing/2014/main" id="{47F4DE00-A158-DB3B-793E-C34980AFD045}"/>
                    </a:ext>
                  </a:extLst>
                </p14:cNvPr>
                <p14:cNvContentPartPr/>
                <p14:nvPr/>
              </p14:nvContentPartPr>
              <p14:xfrm>
                <a:off x="3476571" y="6587589"/>
                <a:ext cx="100440" cy="104760"/>
              </p14:xfrm>
            </p:contentPart>
          </mc:Choice>
          <mc:Fallback xmlns="">
            <p:pic>
              <p:nvPicPr>
                <p:cNvPr id="3628" name="Ink 3627">
                  <a:extLst>
                    <a:ext uri="{FF2B5EF4-FFF2-40B4-BE49-F238E27FC236}">
                      <a16:creationId xmlns:a16="http://schemas.microsoft.com/office/drawing/2014/main" id="{47F4DE00-A158-DB3B-793E-C34980AFD04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470451" y="6581469"/>
                  <a:ext cx="1126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629" name="Ink 3628">
                  <a:extLst>
                    <a:ext uri="{FF2B5EF4-FFF2-40B4-BE49-F238E27FC236}">
                      <a16:creationId xmlns:a16="http://schemas.microsoft.com/office/drawing/2014/main" id="{346554FF-36C4-2D15-41B1-AF885393ACEE}"/>
                    </a:ext>
                  </a:extLst>
                </p14:cNvPr>
                <p14:cNvContentPartPr/>
                <p14:nvPr/>
              </p14:nvContentPartPr>
              <p14:xfrm>
                <a:off x="3667011" y="6550149"/>
                <a:ext cx="7560" cy="129600"/>
              </p14:xfrm>
            </p:contentPart>
          </mc:Choice>
          <mc:Fallback xmlns="">
            <p:pic>
              <p:nvPicPr>
                <p:cNvPr id="3629" name="Ink 3628">
                  <a:extLst>
                    <a:ext uri="{FF2B5EF4-FFF2-40B4-BE49-F238E27FC236}">
                      <a16:creationId xmlns:a16="http://schemas.microsoft.com/office/drawing/2014/main" id="{346554FF-36C4-2D15-41B1-AF885393ACE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660891" y="6544029"/>
                  <a:ext cx="1980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5" name="Group 3634">
            <a:extLst>
              <a:ext uri="{FF2B5EF4-FFF2-40B4-BE49-F238E27FC236}">
                <a16:creationId xmlns:a16="http://schemas.microsoft.com/office/drawing/2014/main" id="{4D056A04-01AB-F0BE-E3C1-9BD0CFEC0224}"/>
              </a:ext>
            </a:extLst>
          </p:cNvPr>
          <p:cNvGrpSpPr/>
          <p:nvPr/>
        </p:nvGrpSpPr>
        <p:grpSpPr>
          <a:xfrm>
            <a:off x="3827571" y="6474549"/>
            <a:ext cx="24480" cy="156960"/>
            <a:chOff x="3827571" y="6474549"/>
            <a:chExt cx="2448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630" name="Ink 3629">
                  <a:extLst>
                    <a:ext uri="{FF2B5EF4-FFF2-40B4-BE49-F238E27FC236}">
                      <a16:creationId xmlns:a16="http://schemas.microsoft.com/office/drawing/2014/main" id="{D5AB4D82-D763-B915-A58B-E5C5945B213C}"/>
                    </a:ext>
                  </a:extLst>
                </p14:cNvPr>
                <p14:cNvContentPartPr/>
                <p14:nvPr/>
              </p14:nvContentPartPr>
              <p14:xfrm>
                <a:off x="3827571" y="6514149"/>
                <a:ext cx="23760" cy="117360"/>
              </p14:xfrm>
            </p:contentPart>
          </mc:Choice>
          <mc:Fallback xmlns="">
            <p:pic>
              <p:nvPicPr>
                <p:cNvPr id="3630" name="Ink 3629">
                  <a:extLst>
                    <a:ext uri="{FF2B5EF4-FFF2-40B4-BE49-F238E27FC236}">
                      <a16:creationId xmlns:a16="http://schemas.microsoft.com/office/drawing/2014/main" id="{D5AB4D82-D763-B915-A58B-E5C5945B213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821451" y="6508029"/>
                  <a:ext cx="36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631" name="Ink 3630">
                  <a:extLst>
                    <a:ext uri="{FF2B5EF4-FFF2-40B4-BE49-F238E27FC236}">
                      <a16:creationId xmlns:a16="http://schemas.microsoft.com/office/drawing/2014/main" id="{2B2870EC-4CC1-5843-2811-A497374451F7}"/>
                    </a:ext>
                  </a:extLst>
                </p14:cNvPr>
                <p14:cNvContentPartPr/>
                <p14:nvPr/>
              </p14:nvContentPartPr>
              <p14:xfrm>
                <a:off x="3838371" y="6474549"/>
                <a:ext cx="13680" cy="28080"/>
              </p14:xfrm>
            </p:contentPart>
          </mc:Choice>
          <mc:Fallback xmlns="">
            <p:pic>
              <p:nvPicPr>
                <p:cNvPr id="3631" name="Ink 3630">
                  <a:extLst>
                    <a:ext uri="{FF2B5EF4-FFF2-40B4-BE49-F238E27FC236}">
                      <a16:creationId xmlns:a16="http://schemas.microsoft.com/office/drawing/2014/main" id="{2B2870EC-4CC1-5843-2811-A497374451F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832251" y="6468429"/>
                  <a:ext cx="259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4" name="Group 3633">
            <a:extLst>
              <a:ext uri="{FF2B5EF4-FFF2-40B4-BE49-F238E27FC236}">
                <a16:creationId xmlns:a16="http://schemas.microsoft.com/office/drawing/2014/main" id="{A0906A51-32AF-26C0-E879-F2EC413F6B52}"/>
              </a:ext>
            </a:extLst>
          </p:cNvPr>
          <p:cNvGrpSpPr/>
          <p:nvPr/>
        </p:nvGrpSpPr>
        <p:grpSpPr>
          <a:xfrm>
            <a:off x="4019451" y="6463389"/>
            <a:ext cx="207720" cy="153000"/>
            <a:chOff x="4019451" y="6463389"/>
            <a:chExt cx="20772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632" name="Ink 3631">
                  <a:extLst>
                    <a:ext uri="{FF2B5EF4-FFF2-40B4-BE49-F238E27FC236}">
                      <a16:creationId xmlns:a16="http://schemas.microsoft.com/office/drawing/2014/main" id="{865D8F87-1116-B98F-1312-FE86D7980010}"/>
                    </a:ext>
                  </a:extLst>
                </p14:cNvPr>
                <p14:cNvContentPartPr/>
                <p14:nvPr/>
              </p14:nvContentPartPr>
              <p14:xfrm>
                <a:off x="4019451" y="6463389"/>
                <a:ext cx="175320" cy="97920"/>
              </p14:xfrm>
            </p:contentPart>
          </mc:Choice>
          <mc:Fallback xmlns="">
            <p:pic>
              <p:nvPicPr>
                <p:cNvPr id="3632" name="Ink 3631">
                  <a:extLst>
                    <a:ext uri="{FF2B5EF4-FFF2-40B4-BE49-F238E27FC236}">
                      <a16:creationId xmlns:a16="http://schemas.microsoft.com/office/drawing/2014/main" id="{865D8F87-1116-B98F-1312-FE86D798001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013331" y="6457269"/>
                  <a:ext cx="187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633" name="Ink 3632">
                  <a:extLst>
                    <a:ext uri="{FF2B5EF4-FFF2-40B4-BE49-F238E27FC236}">
                      <a16:creationId xmlns:a16="http://schemas.microsoft.com/office/drawing/2014/main" id="{F940B4E3-63B8-2D44-45F6-A441BA528408}"/>
                    </a:ext>
                  </a:extLst>
                </p14:cNvPr>
                <p14:cNvContentPartPr/>
                <p14:nvPr/>
              </p14:nvContentPartPr>
              <p14:xfrm>
                <a:off x="4141851" y="6522069"/>
                <a:ext cx="85320" cy="94320"/>
              </p14:xfrm>
            </p:contentPart>
          </mc:Choice>
          <mc:Fallback xmlns="">
            <p:pic>
              <p:nvPicPr>
                <p:cNvPr id="3633" name="Ink 3632">
                  <a:extLst>
                    <a:ext uri="{FF2B5EF4-FFF2-40B4-BE49-F238E27FC236}">
                      <a16:creationId xmlns:a16="http://schemas.microsoft.com/office/drawing/2014/main" id="{F940B4E3-63B8-2D44-45F6-A441BA52840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135731" y="6515949"/>
                  <a:ext cx="975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2" name="Group 3641">
            <a:extLst>
              <a:ext uri="{FF2B5EF4-FFF2-40B4-BE49-F238E27FC236}">
                <a16:creationId xmlns:a16="http://schemas.microsoft.com/office/drawing/2014/main" id="{66E5E5B9-F350-6CEB-C3A9-428B9F6476A7}"/>
              </a:ext>
            </a:extLst>
          </p:cNvPr>
          <p:cNvGrpSpPr/>
          <p:nvPr/>
        </p:nvGrpSpPr>
        <p:grpSpPr>
          <a:xfrm>
            <a:off x="4354971" y="6416229"/>
            <a:ext cx="116280" cy="183960"/>
            <a:chOff x="4354971" y="6416229"/>
            <a:chExt cx="11628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637" name="Ink 3636">
                  <a:extLst>
                    <a:ext uri="{FF2B5EF4-FFF2-40B4-BE49-F238E27FC236}">
                      <a16:creationId xmlns:a16="http://schemas.microsoft.com/office/drawing/2014/main" id="{68D08A55-8CBB-C493-7869-5DCAC4ABF78D}"/>
                    </a:ext>
                  </a:extLst>
                </p14:cNvPr>
                <p14:cNvContentPartPr/>
                <p14:nvPr/>
              </p14:nvContentPartPr>
              <p14:xfrm>
                <a:off x="4354971" y="6416229"/>
                <a:ext cx="78120" cy="155520"/>
              </p14:xfrm>
            </p:contentPart>
          </mc:Choice>
          <mc:Fallback xmlns="">
            <p:pic>
              <p:nvPicPr>
                <p:cNvPr id="3637" name="Ink 3636">
                  <a:extLst>
                    <a:ext uri="{FF2B5EF4-FFF2-40B4-BE49-F238E27FC236}">
                      <a16:creationId xmlns:a16="http://schemas.microsoft.com/office/drawing/2014/main" id="{68D08A55-8CBB-C493-7869-5DCAC4ABF78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348851" y="6410109"/>
                  <a:ext cx="903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638" name="Ink 3637">
                  <a:extLst>
                    <a:ext uri="{FF2B5EF4-FFF2-40B4-BE49-F238E27FC236}">
                      <a16:creationId xmlns:a16="http://schemas.microsoft.com/office/drawing/2014/main" id="{E03053F0-3033-224F-2F5E-A8FBF0B49978}"/>
                    </a:ext>
                  </a:extLst>
                </p14:cNvPr>
                <p14:cNvContentPartPr/>
                <p14:nvPr/>
              </p14:nvContentPartPr>
              <p14:xfrm>
                <a:off x="4443891" y="6450069"/>
                <a:ext cx="27360" cy="150120"/>
              </p14:xfrm>
            </p:contentPart>
          </mc:Choice>
          <mc:Fallback xmlns="">
            <p:pic>
              <p:nvPicPr>
                <p:cNvPr id="3638" name="Ink 3637">
                  <a:extLst>
                    <a:ext uri="{FF2B5EF4-FFF2-40B4-BE49-F238E27FC236}">
                      <a16:creationId xmlns:a16="http://schemas.microsoft.com/office/drawing/2014/main" id="{E03053F0-3033-224F-2F5E-A8FBF0B4997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437771" y="6443949"/>
                  <a:ext cx="3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639" name="Ink 3638">
                  <a:extLst>
                    <a:ext uri="{FF2B5EF4-FFF2-40B4-BE49-F238E27FC236}">
                      <a16:creationId xmlns:a16="http://schemas.microsoft.com/office/drawing/2014/main" id="{719368FA-0A8E-B803-DBD9-C7942EBC605D}"/>
                    </a:ext>
                  </a:extLst>
                </p14:cNvPr>
                <p14:cNvContentPartPr/>
                <p14:nvPr/>
              </p14:nvContentPartPr>
              <p14:xfrm>
                <a:off x="4395651" y="6522069"/>
                <a:ext cx="60480" cy="13680"/>
              </p14:xfrm>
            </p:contentPart>
          </mc:Choice>
          <mc:Fallback xmlns="">
            <p:pic>
              <p:nvPicPr>
                <p:cNvPr id="3639" name="Ink 3638">
                  <a:extLst>
                    <a:ext uri="{FF2B5EF4-FFF2-40B4-BE49-F238E27FC236}">
                      <a16:creationId xmlns:a16="http://schemas.microsoft.com/office/drawing/2014/main" id="{719368FA-0A8E-B803-DBD9-C7942EBC605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389531" y="6515949"/>
                  <a:ext cx="7272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1" name="Group 3660">
            <a:extLst>
              <a:ext uri="{FF2B5EF4-FFF2-40B4-BE49-F238E27FC236}">
                <a16:creationId xmlns:a16="http://schemas.microsoft.com/office/drawing/2014/main" id="{572D825B-A71F-36A5-E704-A3F9B53B7615}"/>
              </a:ext>
            </a:extLst>
          </p:cNvPr>
          <p:cNvGrpSpPr/>
          <p:nvPr/>
        </p:nvGrpSpPr>
        <p:grpSpPr>
          <a:xfrm>
            <a:off x="4604811" y="6322629"/>
            <a:ext cx="1448640" cy="220320"/>
            <a:chOff x="4604811" y="6322629"/>
            <a:chExt cx="144864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643" name="Ink 3642">
                  <a:extLst>
                    <a:ext uri="{FF2B5EF4-FFF2-40B4-BE49-F238E27FC236}">
                      <a16:creationId xmlns:a16="http://schemas.microsoft.com/office/drawing/2014/main" id="{2F57337D-226E-CE9F-B15F-82AED63EF981}"/>
                    </a:ext>
                  </a:extLst>
                </p14:cNvPr>
                <p14:cNvContentPartPr/>
                <p14:nvPr/>
              </p14:nvContentPartPr>
              <p14:xfrm>
                <a:off x="4604811" y="6389229"/>
                <a:ext cx="27720" cy="145800"/>
              </p14:xfrm>
            </p:contentPart>
          </mc:Choice>
          <mc:Fallback xmlns="">
            <p:pic>
              <p:nvPicPr>
                <p:cNvPr id="3643" name="Ink 3642">
                  <a:extLst>
                    <a:ext uri="{FF2B5EF4-FFF2-40B4-BE49-F238E27FC236}">
                      <a16:creationId xmlns:a16="http://schemas.microsoft.com/office/drawing/2014/main" id="{2F57337D-226E-CE9F-B15F-82AED63EF98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598691" y="6383109"/>
                  <a:ext cx="39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644" name="Ink 3643">
                  <a:extLst>
                    <a:ext uri="{FF2B5EF4-FFF2-40B4-BE49-F238E27FC236}">
                      <a16:creationId xmlns:a16="http://schemas.microsoft.com/office/drawing/2014/main" id="{EDAE4786-3845-BD85-A243-4FFAC7CA7A81}"/>
                    </a:ext>
                  </a:extLst>
                </p14:cNvPr>
                <p14:cNvContentPartPr/>
                <p14:nvPr/>
              </p14:nvContentPartPr>
              <p14:xfrm>
                <a:off x="4716411" y="6422709"/>
                <a:ext cx="79560" cy="82080"/>
              </p14:xfrm>
            </p:contentPart>
          </mc:Choice>
          <mc:Fallback xmlns="">
            <p:pic>
              <p:nvPicPr>
                <p:cNvPr id="3644" name="Ink 3643">
                  <a:extLst>
                    <a:ext uri="{FF2B5EF4-FFF2-40B4-BE49-F238E27FC236}">
                      <a16:creationId xmlns:a16="http://schemas.microsoft.com/office/drawing/2014/main" id="{EDAE4786-3845-BD85-A243-4FFAC7CA7A8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710291" y="6416589"/>
                  <a:ext cx="91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645" name="Ink 3644">
                  <a:extLst>
                    <a:ext uri="{FF2B5EF4-FFF2-40B4-BE49-F238E27FC236}">
                      <a16:creationId xmlns:a16="http://schemas.microsoft.com/office/drawing/2014/main" id="{17ECB4FE-675F-2C71-5DE5-D2C09FB67E80}"/>
                    </a:ext>
                  </a:extLst>
                </p14:cNvPr>
                <p14:cNvContentPartPr/>
                <p14:nvPr/>
              </p14:nvContentPartPr>
              <p14:xfrm>
                <a:off x="4814691" y="6376989"/>
                <a:ext cx="108720" cy="165960"/>
              </p14:xfrm>
            </p:contentPart>
          </mc:Choice>
          <mc:Fallback xmlns="">
            <p:pic>
              <p:nvPicPr>
                <p:cNvPr id="3645" name="Ink 3644">
                  <a:extLst>
                    <a:ext uri="{FF2B5EF4-FFF2-40B4-BE49-F238E27FC236}">
                      <a16:creationId xmlns:a16="http://schemas.microsoft.com/office/drawing/2014/main" id="{17ECB4FE-675F-2C71-5DE5-D2C09FB67E8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808571" y="6370869"/>
                  <a:ext cx="120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646" name="Ink 3645">
                  <a:extLst>
                    <a:ext uri="{FF2B5EF4-FFF2-40B4-BE49-F238E27FC236}">
                      <a16:creationId xmlns:a16="http://schemas.microsoft.com/office/drawing/2014/main" id="{57B1830A-4206-9D21-123C-1930329568DF}"/>
                    </a:ext>
                  </a:extLst>
                </p14:cNvPr>
                <p14:cNvContentPartPr/>
                <p14:nvPr/>
              </p14:nvContentPartPr>
              <p14:xfrm>
                <a:off x="4965531" y="6385629"/>
                <a:ext cx="19440" cy="127080"/>
              </p14:xfrm>
            </p:contentPart>
          </mc:Choice>
          <mc:Fallback xmlns="">
            <p:pic>
              <p:nvPicPr>
                <p:cNvPr id="3646" name="Ink 3645">
                  <a:extLst>
                    <a:ext uri="{FF2B5EF4-FFF2-40B4-BE49-F238E27FC236}">
                      <a16:creationId xmlns:a16="http://schemas.microsoft.com/office/drawing/2014/main" id="{57B1830A-4206-9D21-123C-1930329568D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959411" y="6379509"/>
                  <a:ext cx="31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647" name="Ink 3646">
                  <a:extLst>
                    <a:ext uri="{FF2B5EF4-FFF2-40B4-BE49-F238E27FC236}">
                      <a16:creationId xmlns:a16="http://schemas.microsoft.com/office/drawing/2014/main" id="{6D50AEF1-C7F3-9883-B1F6-438D512F8DB2}"/>
                    </a:ext>
                  </a:extLst>
                </p14:cNvPr>
                <p14:cNvContentPartPr/>
                <p14:nvPr/>
              </p14:nvContentPartPr>
              <p14:xfrm>
                <a:off x="5015571" y="6391749"/>
                <a:ext cx="48600" cy="79560"/>
              </p14:xfrm>
            </p:contentPart>
          </mc:Choice>
          <mc:Fallback xmlns="">
            <p:pic>
              <p:nvPicPr>
                <p:cNvPr id="3647" name="Ink 3646">
                  <a:extLst>
                    <a:ext uri="{FF2B5EF4-FFF2-40B4-BE49-F238E27FC236}">
                      <a16:creationId xmlns:a16="http://schemas.microsoft.com/office/drawing/2014/main" id="{6D50AEF1-C7F3-9883-B1F6-438D512F8DB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009451" y="6385629"/>
                  <a:ext cx="60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648" name="Ink 3647">
                  <a:extLst>
                    <a:ext uri="{FF2B5EF4-FFF2-40B4-BE49-F238E27FC236}">
                      <a16:creationId xmlns:a16="http://schemas.microsoft.com/office/drawing/2014/main" id="{4CBF4B16-00B3-5ABC-B16A-C4C908362AEE}"/>
                    </a:ext>
                  </a:extLst>
                </p14:cNvPr>
                <p14:cNvContentPartPr/>
                <p14:nvPr/>
              </p14:nvContentPartPr>
              <p14:xfrm>
                <a:off x="5137611" y="6391389"/>
                <a:ext cx="79920" cy="95040"/>
              </p14:xfrm>
            </p:contentPart>
          </mc:Choice>
          <mc:Fallback xmlns="">
            <p:pic>
              <p:nvPicPr>
                <p:cNvPr id="3648" name="Ink 3647">
                  <a:extLst>
                    <a:ext uri="{FF2B5EF4-FFF2-40B4-BE49-F238E27FC236}">
                      <a16:creationId xmlns:a16="http://schemas.microsoft.com/office/drawing/2014/main" id="{4CBF4B16-00B3-5ABC-B16A-C4C908362AE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131491" y="6385269"/>
                  <a:ext cx="92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650" name="Ink 3649">
                  <a:extLst>
                    <a:ext uri="{FF2B5EF4-FFF2-40B4-BE49-F238E27FC236}">
                      <a16:creationId xmlns:a16="http://schemas.microsoft.com/office/drawing/2014/main" id="{E5DFD6A9-14A3-3427-06CC-F7E105084BBB}"/>
                    </a:ext>
                  </a:extLst>
                </p14:cNvPr>
                <p14:cNvContentPartPr/>
                <p14:nvPr/>
              </p14:nvContentPartPr>
              <p14:xfrm>
                <a:off x="5297451" y="6358269"/>
                <a:ext cx="154440" cy="64800"/>
              </p14:xfrm>
            </p:contentPart>
          </mc:Choice>
          <mc:Fallback xmlns="">
            <p:pic>
              <p:nvPicPr>
                <p:cNvPr id="3650" name="Ink 3649">
                  <a:extLst>
                    <a:ext uri="{FF2B5EF4-FFF2-40B4-BE49-F238E27FC236}">
                      <a16:creationId xmlns:a16="http://schemas.microsoft.com/office/drawing/2014/main" id="{E5DFD6A9-14A3-3427-06CC-F7E105084BB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291331" y="6352149"/>
                  <a:ext cx="166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651" name="Ink 3650">
                  <a:extLst>
                    <a:ext uri="{FF2B5EF4-FFF2-40B4-BE49-F238E27FC236}">
                      <a16:creationId xmlns:a16="http://schemas.microsoft.com/office/drawing/2014/main" id="{B25F040F-CAED-81AE-8EF0-DFFD92032D67}"/>
                    </a:ext>
                  </a:extLst>
                </p14:cNvPr>
                <p14:cNvContentPartPr/>
                <p14:nvPr/>
              </p14:nvContentPartPr>
              <p14:xfrm>
                <a:off x="5398251" y="6374829"/>
                <a:ext cx="83520" cy="84960"/>
              </p14:xfrm>
            </p:contentPart>
          </mc:Choice>
          <mc:Fallback xmlns="">
            <p:pic>
              <p:nvPicPr>
                <p:cNvPr id="3651" name="Ink 3650">
                  <a:extLst>
                    <a:ext uri="{FF2B5EF4-FFF2-40B4-BE49-F238E27FC236}">
                      <a16:creationId xmlns:a16="http://schemas.microsoft.com/office/drawing/2014/main" id="{B25F040F-CAED-81AE-8EF0-DFFD92032D6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392131" y="6368709"/>
                  <a:ext cx="95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652" name="Ink 3651">
                  <a:extLst>
                    <a:ext uri="{FF2B5EF4-FFF2-40B4-BE49-F238E27FC236}">
                      <a16:creationId xmlns:a16="http://schemas.microsoft.com/office/drawing/2014/main" id="{B4A1478B-468C-D1CB-C41B-4E81BF72CF4B}"/>
                    </a:ext>
                  </a:extLst>
                </p14:cNvPr>
                <p14:cNvContentPartPr/>
                <p14:nvPr/>
              </p14:nvContentPartPr>
              <p14:xfrm>
                <a:off x="5564931" y="6326589"/>
                <a:ext cx="54000" cy="184680"/>
              </p14:xfrm>
            </p:contentPart>
          </mc:Choice>
          <mc:Fallback xmlns="">
            <p:pic>
              <p:nvPicPr>
                <p:cNvPr id="3652" name="Ink 3651">
                  <a:extLst>
                    <a:ext uri="{FF2B5EF4-FFF2-40B4-BE49-F238E27FC236}">
                      <a16:creationId xmlns:a16="http://schemas.microsoft.com/office/drawing/2014/main" id="{B4A1478B-468C-D1CB-C41B-4E81BF72CF4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558811" y="6320469"/>
                  <a:ext cx="66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653" name="Ink 3652">
                  <a:extLst>
                    <a:ext uri="{FF2B5EF4-FFF2-40B4-BE49-F238E27FC236}">
                      <a16:creationId xmlns:a16="http://schemas.microsoft.com/office/drawing/2014/main" id="{777A236E-4909-952F-C556-7DA288F377A0}"/>
                    </a:ext>
                  </a:extLst>
                </p14:cNvPr>
                <p14:cNvContentPartPr/>
                <p14:nvPr/>
              </p14:nvContentPartPr>
              <p14:xfrm>
                <a:off x="5554131" y="6326589"/>
                <a:ext cx="90000" cy="20160"/>
              </p14:xfrm>
            </p:contentPart>
          </mc:Choice>
          <mc:Fallback xmlns="">
            <p:pic>
              <p:nvPicPr>
                <p:cNvPr id="3653" name="Ink 3652">
                  <a:extLst>
                    <a:ext uri="{FF2B5EF4-FFF2-40B4-BE49-F238E27FC236}">
                      <a16:creationId xmlns:a16="http://schemas.microsoft.com/office/drawing/2014/main" id="{777A236E-4909-952F-C556-7DA288F377A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548011" y="6320469"/>
                  <a:ext cx="102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654" name="Ink 3653">
                  <a:extLst>
                    <a:ext uri="{FF2B5EF4-FFF2-40B4-BE49-F238E27FC236}">
                      <a16:creationId xmlns:a16="http://schemas.microsoft.com/office/drawing/2014/main" id="{9CF5E1FC-427F-4763-15E5-CA84766F4BA0}"/>
                    </a:ext>
                  </a:extLst>
                </p14:cNvPr>
                <p14:cNvContentPartPr/>
                <p14:nvPr/>
              </p14:nvContentPartPr>
              <p14:xfrm>
                <a:off x="5679771" y="6347469"/>
                <a:ext cx="94320" cy="135720"/>
              </p14:xfrm>
            </p:contentPart>
          </mc:Choice>
          <mc:Fallback xmlns="">
            <p:pic>
              <p:nvPicPr>
                <p:cNvPr id="3654" name="Ink 3653">
                  <a:extLst>
                    <a:ext uri="{FF2B5EF4-FFF2-40B4-BE49-F238E27FC236}">
                      <a16:creationId xmlns:a16="http://schemas.microsoft.com/office/drawing/2014/main" id="{9CF5E1FC-427F-4763-15E5-CA84766F4BA0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673651" y="6341349"/>
                  <a:ext cx="106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655" name="Ink 3654">
                  <a:extLst>
                    <a:ext uri="{FF2B5EF4-FFF2-40B4-BE49-F238E27FC236}">
                      <a16:creationId xmlns:a16="http://schemas.microsoft.com/office/drawing/2014/main" id="{9590A84A-F45D-EA35-18AF-28427065A4D7}"/>
                    </a:ext>
                  </a:extLst>
                </p14:cNvPr>
                <p14:cNvContentPartPr/>
                <p14:nvPr/>
              </p14:nvContentPartPr>
              <p14:xfrm>
                <a:off x="5788851" y="6322629"/>
                <a:ext cx="67680" cy="173880"/>
              </p14:xfrm>
            </p:contentPart>
          </mc:Choice>
          <mc:Fallback xmlns="">
            <p:pic>
              <p:nvPicPr>
                <p:cNvPr id="3655" name="Ink 3654">
                  <a:extLst>
                    <a:ext uri="{FF2B5EF4-FFF2-40B4-BE49-F238E27FC236}">
                      <a16:creationId xmlns:a16="http://schemas.microsoft.com/office/drawing/2014/main" id="{9590A84A-F45D-EA35-18AF-28427065A4D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82731" y="6316509"/>
                  <a:ext cx="79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56" name="Ink 3655">
                  <a:extLst>
                    <a:ext uri="{FF2B5EF4-FFF2-40B4-BE49-F238E27FC236}">
                      <a16:creationId xmlns:a16="http://schemas.microsoft.com/office/drawing/2014/main" id="{429AF201-E2DA-901F-0E23-EF765B2A7AD1}"/>
                    </a:ext>
                  </a:extLst>
                </p14:cNvPr>
                <p14:cNvContentPartPr/>
                <p14:nvPr/>
              </p14:nvContentPartPr>
              <p14:xfrm>
                <a:off x="5782731" y="6358989"/>
                <a:ext cx="80640" cy="124560"/>
              </p14:xfrm>
            </p:contentPart>
          </mc:Choice>
          <mc:Fallback xmlns="">
            <p:pic>
              <p:nvPicPr>
                <p:cNvPr id="3656" name="Ink 3655">
                  <a:extLst>
                    <a:ext uri="{FF2B5EF4-FFF2-40B4-BE49-F238E27FC236}">
                      <a16:creationId xmlns:a16="http://schemas.microsoft.com/office/drawing/2014/main" id="{429AF201-E2DA-901F-0E23-EF765B2A7AD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776611" y="6352869"/>
                  <a:ext cx="92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657" name="Ink 3656">
                  <a:extLst>
                    <a:ext uri="{FF2B5EF4-FFF2-40B4-BE49-F238E27FC236}">
                      <a16:creationId xmlns:a16="http://schemas.microsoft.com/office/drawing/2014/main" id="{FF1085C7-E5E4-3364-8D0E-9E6B743438FE}"/>
                    </a:ext>
                  </a:extLst>
                </p14:cNvPr>
                <p14:cNvContentPartPr/>
                <p14:nvPr/>
              </p14:nvContentPartPr>
              <p14:xfrm>
                <a:off x="5928891" y="6358629"/>
                <a:ext cx="55440" cy="70920"/>
              </p14:xfrm>
            </p:contentPart>
          </mc:Choice>
          <mc:Fallback xmlns="">
            <p:pic>
              <p:nvPicPr>
                <p:cNvPr id="3657" name="Ink 3656">
                  <a:extLst>
                    <a:ext uri="{FF2B5EF4-FFF2-40B4-BE49-F238E27FC236}">
                      <a16:creationId xmlns:a16="http://schemas.microsoft.com/office/drawing/2014/main" id="{FF1085C7-E5E4-3364-8D0E-9E6B743438F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22411" y="6352509"/>
                  <a:ext cx="67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658" name="Ink 3657">
                  <a:extLst>
                    <a:ext uri="{FF2B5EF4-FFF2-40B4-BE49-F238E27FC236}">
                      <a16:creationId xmlns:a16="http://schemas.microsoft.com/office/drawing/2014/main" id="{7FC835DB-413B-BCED-6838-5F1AE82D1F50}"/>
                    </a:ext>
                  </a:extLst>
                </p14:cNvPr>
                <p14:cNvContentPartPr/>
                <p14:nvPr/>
              </p14:nvContentPartPr>
              <p14:xfrm>
                <a:off x="5969931" y="6355029"/>
                <a:ext cx="83520" cy="139680"/>
              </p14:xfrm>
            </p:contentPart>
          </mc:Choice>
          <mc:Fallback xmlns="">
            <p:pic>
              <p:nvPicPr>
                <p:cNvPr id="3658" name="Ink 3657">
                  <a:extLst>
                    <a:ext uri="{FF2B5EF4-FFF2-40B4-BE49-F238E27FC236}">
                      <a16:creationId xmlns:a16="http://schemas.microsoft.com/office/drawing/2014/main" id="{7FC835DB-413B-BCED-6838-5F1AE82D1F5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963811" y="6348909"/>
                  <a:ext cx="957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8" name="Group 3667">
            <a:extLst>
              <a:ext uri="{FF2B5EF4-FFF2-40B4-BE49-F238E27FC236}">
                <a16:creationId xmlns:a16="http://schemas.microsoft.com/office/drawing/2014/main" id="{250D39E2-9658-DC18-F2B3-E9FA9D1AC288}"/>
              </a:ext>
            </a:extLst>
          </p:cNvPr>
          <p:cNvGrpSpPr/>
          <p:nvPr/>
        </p:nvGrpSpPr>
        <p:grpSpPr>
          <a:xfrm>
            <a:off x="1107771" y="6989040"/>
            <a:ext cx="318240" cy="176400"/>
            <a:chOff x="1107771" y="6989040"/>
            <a:chExt cx="3182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662" name="Ink 3661">
                  <a:extLst>
                    <a:ext uri="{FF2B5EF4-FFF2-40B4-BE49-F238E27FC236}">
                      <a16:creationId xmlns:a16="http://schemas.microsoft.com/office/drawing/2014/main" id="{66D47EAD-7C30-BFD6-D563-725E4911C92E}"/>
                    </a:ext>
                  </a:extLst>
                </p14:cNvPr>
                <p14:cNvContentPartPr/>
                <p14:nvPr/>
              </p14:nvContentPartPr>
              <p14:xfrm>
                <a:off x="1107771" y="7004160"/>
                <a:ext cx="176400" cy="161280"/>
              </p14:xfrm>
            </p:contentPart>
          </mc:Choice>
          <mc:Fallback xmlns="">
            <p:pic>
              <p:nvPicPr>
                <p:cNvPr id="3662" name="Ink 3661">
                  <a:extLst>
                    <a:ext uri="{FF2B5EF4-FFF2-40B4-BE49-F238E27FC236}">
                      <a16:creationId xmlns:a16="http://schemas.microsoft.com/office/drawing/2014/main" id="{66D47EAD-7C30-BFD6-D563-725E4911C92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01651" y="6998040"/>
                  <a:ext cx="188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663" name="Ink 3662">
                  <a:extLst>
                    <a:ext uri="{FF2B5EF4-FFF2-40B4-BE49-F238E27FC236}">
                      <a16:creationId xmlns:a16="http://schemas.microsoft.com/office/drawing/2014/main" id="{DA63BAF4-DD41-478D-F7CE-6D5B34ABEAF1}"/>
                    </a:ext>
                  </a:extLst>
                </p14:cNvPr>
                <p14:cNvContentPartPr/>
                <p14:nvPr/>
              </p14:nvContentPartPr>
              <p14:xfrm>
                <a:off x="1338531" y="6989040"/>
                <a:ext cx="87480" cy="167760"/>
              </p14:xfrm>
            </p:contentPart>
          </mc:Choice>
          <mc:Fallback xmlns="">
            <p:pic>
              <p:nvPicPr>
                <p:cNvPr id="3663" name="Ink 3662">
                  <a:extLst>
                    <a:ext uri="{FF2B5EF4-FFF2-40B4-BE49-F238E27FC236}">
                      <a16:creationId xmlns:a16="http://schemas.microsoft.com/office/drawing/2014/main" id="{DA63BAF4-DD41-478D-F7CE-6D5B34ABEAF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332411" y="6982920"/>
                  <a:ext cx="99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664" name="Ink 3663">
                  <a:extLst>
                    <a:ext uri="{FF2B5EF4-FFF2-40B4-BE49-F238E27FC236}">
                      <a16:creationId xmlns:a16="http://schemas.microsoft.com/office/drawing/2014/main" id="{4CB3C6BB-50FB-96A1-AB84-1E14884C8505}"/>
                    </a:ext>
                  </a:extLst>
                </p14:cNvPr>
                <p14:cNvContentPartPr/>
                <p14:nvPr/>
              </p14:nvContentPartPr>
              <p14:xfrm>
                <a:off x="1312971" y="7035120"/>
                <a:ext cx="88920" cy="82440"/>
              </p14:xfrm>
            </p:contentPart>
          </mc:Choice>
          <mc:Fallback xmlns="">
            <p:pic>
              <p:nvPicPr>
                <p:cNvPr id="3664" name="Ink 3663">
                  <a:extLst>
                    <a:ext uri="{FF2B5EF4-FFF2-40B4-BE49-F238E27FC236}">
                      <a16:creationId xmlns:a16="http://schemas.microsoft.com/office/drawing/2014/main" id="{4CB3C6BB-50FB-96A1-AB84-1E14884C850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306851" y="7029000"/>
                  <a:ext cx="10116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7" name="Group 3666">
            <a:extLst>
              <a:ext uri="{FF2B5EF4-FFF2-40B4-BE49-F238E27FC236}">
                <a16:creationId xmlns:a16="http://schemas.microsoft.com/office/drawing/2014/main" id="{8CE55280-1947-881A-B7AD-10AC7136C557}"/>
              </a:ext>
            </a:extLst>
          </p:cNvPr>
          <p:cNvGrpSpPr/>
          <p:nvPr/>
        </p:nvGrpSpPr>
        <p:grpSpPr>
          <a:xfrm>
            <a:off x="1737771" y="6986880"/>
            <a:ext cx="165600" cy="112680"/>
            <a:chOff x="1737771" y="6986880"/>
            <a:chExt cx="1656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665" name="Ink 3664">
                  <a:extLst>
                    <a:ext uri="{FF2B5EF4-FFF2-40B4-BE49-F238E27FC236}">
                      <a16:creationId xmlns:a16="http://schemas.microsoft.com/office/drawing/2014/main" id="{401C47A9-4861-4220-55B8-1939F0FF6439}"/>
                    </a:ext>
                  </a:extLst>
                </p14:cNvPr>
                <p14:cNvContentPartPr/>
                <p14:nvPr/>
              </p14:nvContentPartPr>
              <p14:xfrm>
                <a:off x="1737771" y="6986880"/>
                <a:ext cx="147600" cy="72720"/>
              </p14:xfrm>
            </p:contentPart>
          </mc:Choice>
          <mc:Fallback xmlns="">
            <p:pic>
              <p:nvPicPr>
                <p:cNvPr id="3665" name="Ink 3664">
                  <a:extLst>
                    <a:ext uri="{FF2B5EF4-FFF2-40B4-BE49-F238E27FC236}">
                      <a16:creationId xmlns:a16="http://schemas.microsoft.com/office/drawing/2014/main" id="{401C47A9-4861-4220-55B8-1939F0FF643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731651" y="6980760"/>
                  <a:ext cx="159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666" name="Ink 3665">
                  <a:extLst>
                    <a:ext uri="{FF2B5EF4-FFF2-40B4-BE49-F238E27FC236}">
                      <a16:creationId xmlns:a16="http://schemas.microsoft.com/office/drawing/2014/main" id="{8A8EE885-280D-BF19-A588-E8A1E28DB7E2}"/>
                    </a:ext>
                  </a:extLst>
                </p14:cNvPr>
                <p14:cNvContentPartPr/>
                <p14:nvPr/>
              </p14:nvContentPartPr>
              <p14:xfrm>
                <a:off x="1841451" y="7009920"/>
                <a:ext cx="61920" cy="89640"/>
              </p14:xfrm>
            </p:contentPart>
          </mc:Choice>
          <mc:Fallback xmlns="">
            <p:pic>
              <p:nvPicPr>
                <p:cNvPr id="3666" name="Ink 3665">
                  <a:extLst>
                    <a:ext uri="{FF2B5EF4-FFF2-40B4-BE49-F238E27FC236}">
                      <a16:creationId xmlns:a16="http://schemas.microsoft.com/office/drawing/2014/main" id="{8A8EE885-280D-BF19-A588-E8A1E28DB7E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835331" y="7003800"/>
                  <a:ext cx="7416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2" name="Group 3671">
            <a:extLst>
              <a:ext uri="{FF2B5EF4-FFF2-40B4-BE49-F238E27FC236}">
                <a16:creationId xmlns:a16="http://schemas.microsoft.com/office/drawing/2014/main" id="{D540D7C6-41E9-4B9C-8F3C-DA52E80E7FE2}"/>
              </a:ext>
            </a:extLst>
          </p:cNvPr>
          <p:cNvGrpSpPr/>
          <p:nvPr/>
        </p:nvGrpSpPr>
        <p:grpSpPr>
          <a:xfrm>
            <a:off x="1066011" y="7327697"/>
            <a:ext cx="380520" cy="156960"/>
            <a:chOff x="1066011" y="7327697"/>
            <a:chExt cx="38052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669" name="Ink 3668">
                  <a:extLst>
                    <a:ext uri="{FF2B5EF4-FFF2-40B4-BE49-F238E27FC236}">
                      <a16:creationId xmlns:a16="http://schemas.microsoft.com/office/drawing/2014/main" id="{8CA1AF32-9C99-7DC0-77E0-89BDE515E349}"/>
                    </a:ext>
                  </a:extLst>
                </p14:cNvPr>
                <p14:cNvContentPartPr/>
                <p14:nvPr/>
              </p14:nvContentPartPr>
              <p14:xfrm>
                <a:off x="1066011" y="7368017"/>
                <a:ext cx="96480" cy="109080"/>
              </p14:xfrm>
            </p:contentPart>
          </mc:Choice>
          <mc:Fallback xmlns="">
            <p:pic>
              <p:nvPicPr>
                <p:cNvPr id="3669" name="Ink 3668">
                  <a:extLst>
                    <a:ext uri="{FF2B5EF4-FFF2-40B4-BE49-F238E27FC236}">
                      <a16:creationId xmlns:a16="http://schemas.microsoft.com/office/drawing/2014/main" id="{8CA1AF32-9C99-7DC0-77E0-89BDE515E34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59891" y="7361897"/>
                  <a:ext cx="108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670" name="Ink 3669">
                  <a:extLst>
                    <a:ext uri="{FF2B5EF4-FFF2-40B4-BE49-F238E27FC236}">
                      <a16:creationId xmlns:a16="http://schemas.microsoft.com/office/drawing/2014/main" id="{81F9774B-5860-BF7E-5E30-84211185D466}"/>
                    </a:ext>
                  </a:extLst>
                </p14:cNvPr>
                <p14:cNvContentPartPr/>
                <p14:nvPr/>
              </p14:nvContentPartPr>
              <p14:xfrm>
                <a:off x="1255731" y="7351097"/>
                <a:ext cx="77760" cy="133560"/>
              </p14:xfrm>
            </p:contentPart>
          </mc:Choice>
          <mc:Fallback xmlns="">
            <p:pic>
              <p:nvPicPr>
                <p:cNvPr id="3670" name="Ink 3669">
                  <a:extLst>
                    <a:ext uri="{FF2B5EF4-FFF2-40B4-BE49-F238E27FC236}">
                      <a16:creationId xmlns:a16="http://schemas.microsoft.com/office/drawing/2014/main" id="{81F9774B-5860-BF7E-5E30-84211185D46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49611" y="7344977"/>
                  <a:ext cx="90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671" name="Ink 3670">
                  <a:extLst>
                    <a:ext uri="{FF2B5EF4-FFF2-40B4-BE49-F238E27FC236}">
                      <a16:creationId xmlns:a16="http://schemas.microsoft.com/office/drawing/2014/main" id="{35489CEB-FF10-0EDC-CD2C-E6D54FE20880}"/>
                    </a:ext>
                  </a:extLst>
                </p14:cNvPr>
                <p14:cNvContentPartPr/>
                <p14:nvPr/>
              </p14:nvContentPartPr>
              <p14:xfrm>
                <a:off x="1364811" y="7327697"/>
                <a:ext cx="81720" cy="149040"/>
              </p14:xfrm>
            </p:contentPart>
          </mc:Choice>
          <mc:Fallback xmlns="">
            <p:pic>
              <p:nvPicPr>
                <p:cNvPr id="3671" name="Ink 3670">
                  <a:extLst>
                    <a:ext uri="{FF2B5EF4-FFF2-40B4-BE49-F238E27FC236}">
                      <a16:creationId xmlns:a16="http://schemas.microsoft.com/office/drawing/2014/main" id="{35489CEB-FF10-0EDC-CD2C-E6D54FE2088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358691" y="7321577"/>
                  <a:ext cx="939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8" name="Group 3677">
            <a:extLst>
              <a:ext uri="{FF2B5EF4-FFF2-40B4-BE49-F238E27FC236}">
                <a16:creationId xmlns:a16="http://schemas.microsoft.com/office/drawing/2014/main" id="{13F71DA5-861E-03F7-EAF4-D7A1D0715404}"/>
              </a:ext>
            </a:extLst>
          </p:cNvPr>
          <p:cNvGrpSpPr/>
          <p:nvPr/>
        </p:nvGrpSpPr>
        <p:grpSpPr>
          <a:xfrm>
            <a:off x="1500531" y="7283417"/>
            <a:ext cx="506520" cy="210240"/>
            <a:chOff x="1500531" y="7283417"/>
            <a:chExt cx="50652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673" name="Ink 3672">
                  <a:extLst>
                    <a:ext uri="{FF2B5EF4-FFF2-40B4-BE49-F238E27FC236}">
                      <a16:creationId xmlns:a16="http://schemas.microsoft.com/office/drawing/2014/main" id="{88F4F2D8-3945-4B45-3369-1E1230E5F54E}"/>
                    </a:ext>
                  </a:extLst>
                </p14:cNvPr>
                <p14:cNvContentPartPr/>
                <p14:nvPr/>
              </p14:nvContentPartPr>
              <p14:xfrm>
                <a:off x="1500531" y="7297097"/>
                <a:ext cx="75600" cy="196560"/>
              </p14:xfrm>
            </p:contentPart>
          </mc:Choice>
          <mc:Fallback xmlns="">
            <p:pic>
              <p:nvPicPr>
                <p:cNvPr id="3673" name="Ink 3672">
                  <a:extLst>
                    <a:ext uri="{FF2B5EF4-FFF2-40B4-BE49-F238E27FC236}">
                      <a16:creationId xmlns:a16="http://schemas.microsoft.com/office/drawing/2014/main" id="{88F4F2D8-3945-4B45-3369-1E1230E5F54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494411" y="7290977"/>
                  <a:ext cx="87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74" name="Ink 3673">
                  <a:extLst>
                    <a:ext uri="{FF2B5EF4-FFF2-40B4-BE49-F238E27FC236}">
                      <a16:creationId xmlns:a16="http://schemas.microsoft.com/office/drawing/2014/main" id="{15F6F6E5-F850-8035-DA81-14E3C2DF549F}"/>
                    </a:ext>
                  </a:extLst>
                </p14:cNvPr>
                <p14:cNvContentPartPr/>
                <p14:nvPr/>
              </p14:nvContentPartPr>
              <p14:xfrm>
                <a:off x="1648131" y="7326977"/>
                <a:ext cx="34920" cy="84600"/>
              </p14:xfrm>
            </p:contentPart>
          </mc:Choice>
          <mc:Fallback xmlns="">
            <p:pic>
              <p:nvPicPr>
                <p:cNvPr id="3674" name="Ink 3673">
                  <a:extLst>
                    <a:ext uri="{FF2B5EF4-FFF2-40B4-BE49-F238E27FC236}">
                      <a16:creationId xmlns:a16="http://schemas.microsoft.com/office/drawing/2014/main" id="{15F6F6E5-F850-8035-DA81-14E3C2DF549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642011" y="7320857"/>
                  <a:ext cx="47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75" name="Ink 3674">
                  <a:extLst>
                    <a:ext uri="{FF2B5EF4-FFF2-40B4-BE49-F238E27FC236}">
                      <a16:creationId xmlns:a16="http://schemas.microsoft.com/office/drawing/2014/main" id="{0D577567-8F64-0774-CABB-4149BCA1C639}"/>
                    </a:ext>
                  </a:extLst>
                </p14:cNvPr>
                <p14:cNvContentPartPr/>
                <p14:nvPr/>
              </p14:nvContentPartPr>
              <p14:xfrm>
                <a:off x="1726251" y="7288457"/>
                <a:ext cx="36360" cy="131760"/>
              </p14:xfrm>
            </p:contentPart>
          </mc:Choice>
          <mc:Fallback xmlns="">
            <p:pic>
              <p:nvPicPr>
                <p:cNvPr id="3675" name="Ink 3674">
                  <a:extLst>
                    <a:ext uri="{FF2B5EF4-FFF2-40B4-BE49-F238E27FC236}">
                      <a16:creationId xmlns:a16="http://schemas.microsoft.com/office/drawing/2014/main" id="{0D577567-8F64-0774-CABB-4149BCA1C63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720131" y="7282337"/>
                  <a:ext cx="48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76" name="Ink 3675">
                  <a:extLst>
                    <a:ext uri="{FF2B5EF4-FFF2-40B4-BE49-F238E27FC236}">
                      <a16:creationId xmlns:a16="http://schemas.microsoft.com/office/drawing/2014/main" id="{FC9727AE-4473-7332-25E1-2CECB3290527}"/>
                    </a:ext>
                  </a:extLst>
                </p14:cNvPr>
                <p14:cNvContentPartPr/>
                <p14:nvPr/>
              </p14:nvContentPartPr>
              <p14:xfrm>
                <a:off x="1882851" y="7283417"/>
                <a:ext cx="101520" cy="51840"/>
              </p14:xfrm>
            </p:contentPart>
          </mc:Choice>
          <mc:Fallback xmlns="">
            <p:pic>
              <p:nvPicPr>
                <p:cNvPr id="3676" name="Ink 3675">
                  <a:extLst>
                    <a:ext uri="{FF2B5EF4-FFF2-40B4-BE49-F238E27FC236}">
                      <a16:creationId xmlns:a16="http://schemas.microsoft.com/office/drawing/2014/main" id="{FC9727AE-4473-7332-25E1-2CECB329052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876731" y="7277297"/>
                  <a:ext cx="113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77" name="Ink 3676">
                  <a:extLst>
                    <a:ext uri="{FF2B5EF4-FFF2-40B4-BE49-F238E27FC236}">
                      <a16:creationId xmlns:a16="http://schemas.microsoft.com/office/drawing/2014/main" id="{7224125E-86E3-BCC5-F6F9-2B34C17ED4AB}"/>
                    </a:ext>
                  </a:extLst>
                </p14:cNvPr>
                <p14:cNvContentPartPr/>
                <p14:nvPr/>
              </p14:nvContentPartPr>
              <p14:xfrm>
                <a:off x="1954851" y="7299977"/>
                <a:ext cx="52200" cy="113760"/>
              </p14:xfrm>
            </p:contentPart>
          </mc:Choice>
          <mc:Fallback xmlns="">
            <p:pic>
              <p:nvPicPr>
                <p:cNvPr id="3677" name="Ink 3676">
                  <a:extLst>
                    <a:ext uri="{FF2B5EF4-FFF2-40B4-BE49-F238E27FC236}">
                      <a16:creationId xmlns:a16="http://schemas.microsoft.com/office/drawing/2014/main" id="{7224125E-86E3-BCC5-F6F9-2B34C17ED4A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948731" y="7293857"/>
                  <a:ext cx="6444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6" name="Group 3685">
            <a:extLst>
              <a:ext uri="{FF2B5EF4-FFF2-40B4-BE49-F238E27FC236}">
                <a16:creationId xmlns:a16="http://schemas.microsoft.com/office/drawing/2014/main" id="{C15973E9-8F08-29AC-87CF-5C78150E5BEC}"/>
              </a:ext>
            </a:extLst>
          </p:cNvPr>
          <p:cNvGrpSpPr/>
          <p:nvPr/>
        </p:nvGrpSpPr>
        <p:grpSpPr>
          <a:xfrm>
            <a:off x="1096611" y="7624491"/>
            <a:ext cx="645840" cy="217440"/>
            <a:chOff x="1096611" y="7624491"/>
            <a:chExt cx="64584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79" name="Ink 3678">
                  <a:extLst>
                    <a:ext uri="{FF2B5EF4-FFF2-40B4-BE49-F238E27FC236}">
                      <a16:creationId xmlns:a16="http://schemas.microsoft.com/office/drawing/2014/main" id="{6FA3DB53-093B-6511-A9E5-E162D463FFC5}"/>
                    </a:ext>
                  </a:extLst>
                </p14:cNvPr>
                <p14:cNvContentPartPr/>
                <p14:nvPr/>
              </p14:nvContentPartPr>
              <p14:xfrm>
                <a:off x="1109211" y="7661571"/>
                <a:ext cx="23400" cy="180360"/>
              </p14:xfrm>
            </p:contentPart>
          </mc:Choice>
          <mc:Fallback xmlns="">
            <p:pic>
              <p:nvPicPr>
                <p:cNvPr id="3679" name="Ink 3678">
                  <a:extLst>
                    <a:ext uri="{FF2B5EF4-FFF2-40B4-BE49-F238E27FC236}">
                      <a16:creationId xmlns:a16="http://schemas.microsoft.com/office/drawing/2014/main" id="{6FA3DB53-093B-6511-A9E5-E162D463FFC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03091" y="7655451"/>
                  <a:ext cx="35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80" name="Ink 3679">
                  <a:extLst>
                    <a:ext uri="{FF2B5EF4-FFF2-40B4-BE49-F238E27FC236}">
                      <a16:creationId xmlns:a16="http://schemas.microsoft.com/office/drawing/2014/main" id="{E3C7E0DD-4ABD-AD7F-72B2-761A1A6A3BF1}"/>
                    </a:ext>
                  </a:extLst>
                </p14:cNvPr>
                <p14:cNvContentPartPr/>
                <p14:nvPr/>
              </p14:nvContentPartPr>
              <p14:xfrm>
                <a:off x="1096611" y="7632411"/>
                <a:ext cx="99000" cy="25560"/>
              </p14:xfrm>
            </p:contentPart>
          </mc:Choice>
          <mc:Fallback xmlns="">
            <p:pic>
              <p:nvPicPr>
                <p:cNvPr id="3680" name="Ink 3679">
                  <a:extLst>
                    <a:ext uri="{FF2B5EF4-FFF2-40B4-BE49-F238E27FC236}">
                      <a16:creationId xmlns:a16="http://schemas.microsoft.com/office/drawing/2014/main" id="{E3C7E0DD-4ABD-AD7F-72B2-761A1A6A3BF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90491" y="7626291"/>
                  <a:ext cx="111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1" name="Ink 3680">
                  <a:extLst>
                    <a:ext uri="{FF2B5EF4-FFF2-40B4-BE49-F238E27FC236}">
                      <a16:creationId xmlns:a16="http://schemas.microsoft.com/office/drawing/2014/main" id="{A704091F-5000-FB67-C506-DB1CCF7A421B}"/>
                    </a:ext>
                  </a:extLst>
                </p14:cNvPr>
                <p14:cNvContentPartPr/>
                <p14:nvPr/>
              </p14:nvContentPartPr>
              <p14:xfrm>
                <a:off x="1271571" y="7661571"/>
                <a:ext cx="91800" cy="84960"/>
              </p14:xfrm>
            </p:contentPart>
          </mc:Choice>
          <mc:Fallback xmlns="">
            <p:pic>
              <p:nvPicPr>
                <p:cNvPr id="3681" name="Ink 3680">
                  <a:extLst>
                    <a:ext uri="{FF2B5EF4-FFF2-40B4-BE49-F238E27FC236}">
                      <a16:creationId xmlns:a16="http://schemas.microsoft.com/office/drawing/2014/main" id="{A704091F-5000-FB67-C506-DB1CCF7A421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265451" y="7655451"/>
                  <a:ext cx="104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682" name="Ink 3681">
                  <a:extLst>
                    <a:ext uri="{FF2B5EF4-FFF2-40B4-BE49-F238E27FC236}">
                      <a16:creationId xmlns:a16="http://schemas.microsoft.com/office/drawing/2014/main" id="{3E47732D-1004-7691-693E-B7A03404DD26}"/>
                    </a:ext>
                  </a:extLst>
                </p14:cNvPr>
                <p14:cNvContentPartPr/>
                <p14:nvPr/>
              </p14:nvContentPartPr>
              <p14:xfrm>
                <a:off x="1429251" y="7624491"/>
                <a:ext cx="57240" cy="182160"/>
              </p14:xfrm>
            </p:contentPart>
          </mc:Choice>
          <mc:Fallback xmlns="">
            <p:pic>
              <p:nvPicPr>
                <p:cNvPr id="3682" name="Ink 3681">
                  <a:extLst>
                    <a:ext uri="{FF2B5EF4-FFF2-40B4-BE49-F238E27FC236}">
                      <a16:creationId xmlns:a16="http://schemas.microsoft.com/office/drawing/2014/main" id="{3E47732D-1004-7691-693E-B7A03404DD2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423131" y="7618371"/>
                  <a:ext cx="69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683" name="Ink 3682">
                  <a:extLst>
                    <a:ext uri="{FF2B5EF4-FFF2-40B4-BE49-F238E27FC236}">
                      <a16:creationId xmlns:a16="http://schemas.microsoft.com/office/drawing/2014/main" id="{C43167B1-870C-D59F-5955-C456EFAB1478}"/>
                    </a:ext>
                  </a:extLst>
                </p14:cNvPr>
                <p14:cNvContentPartPr/>
                <p14:nvPr/>
              </p14:nvContentPartPr>
              <p14:xfrm>
                <a:off x="1393611" y="7656171"/>
                <a:ext cx="97560" cy="82080"/>
              </p14:xfrm>
            </p:contentPart>
          </mc:Choice>
          <mc:Fallback xmlns="">
            <p:pic>
              <p:nvPicPr>
                <p:cNvPr id="3683" name="Ink 3682">
                  <a:extLst>
                    <a:ext uri="{FF2B5EF4-FFF2-40B4-BE49-F238E27FC236}">
                      <a16:creationId xmlns:a16="http://schemas.microsoft.com/office/drawing/2014/main" id="{C43167B1-870C-D59F-5955-C456EFAB147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387491" y="7650051"/>
                  <a:ext cx="109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684" name="Ink 3683">
                  <a:extLst>
                    <a:ext uri="{FF2B5EF4-FFF2-40B4-BE49-F238E27FC236}">
                      <a16:creationId xmlns:a16="http://schemas.microsoft.com/office/drawing/2014/main" id="{356A9404-EFC9-B715-D3B7-65327706299E}"/>
                    </a:ext>
                  </a:extLst>
                </p14:cNvPr>
                <p14:cNvContentPartPr/>
                <p14:nvPr/>
              </p14:nvContentPartPr>
              <p14:xfrm>
                <a:off x="1554531" y="7676331"/>
                <a:ext cx="50400" cy="54000"/>
              </p14:xfrm>
            </p:contentPart>
          </mc:Choice>
          <mc:Fallback xmlns="">
            <p:pic>
              <p:nvPicPr>
                <p:cNvPr id="3684" name="Ink 3683">
                  <a:extLst>
                    <a:ext uri="{FF2B5EF4-FFF2-40B4-BE49-F238E27FC236}">
                      <a16:creationId xmlns:a16="http://schemas.microsoft.com/office/drawing/2014/main" id="{356A9404-EFC9-B715-D3B7-65327706299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548411" y="7670211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685" name="Ink 3684">
                  <a:extLst>
                    <a:ext uri="{FF2B5EF4-FFF2-40B4-BE49-F238E27FC236}">
                      <a16:creationId xmlns:a16="http://schemas.microsoft.com/office/drawing/2014/main" id="{12B29223-7394-808F-20A1-048766296843}"/>
                    </a:ext>
                  </a:extLst>
                </p14:cNvPr>
                <p14:cNvContentPartPr/>
                <p14:nvPr/>
              </p14:nvContentPartPr>
              <p14:xfrm>
                <a:off x="1624011" y="7644291"/>
                <a:ext cx="118440" cy="108720"/>
              </p14:xfrm>
            </p:contentPart>
          </mc:Choice>
          <mc:Fallback xmlns="">
            <p:pic>
              <p:nvPicPr>
                <p:cNvPr id="3685" name="Ink 3684">
                  <a:extLst>
                    <a:ext uri="{FF2B5EF4-FFF2-40B4-BE49-F238E27FC236}">
                      <a16:creationId xmlns:a16="http://schemas.microsoft.com/office/drawing/2014/main" id="{12B29223-7394-808F-20A1-048766296843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617891" y="7638171"/>
                  <a:ext cx="1306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89" name="Group 3688">
            <a:extLst>
              <a:ext uri="{FF2B5EF4-FFF2-40B4-BE49-F238E27FC236}">
                <a16:creationId xmlns:a16="http://schemas.microsoft.com/office/drawing/2014/main" id="{E39C720D-230B-C11C-6E80-44D2B14DC78B}"/>
              </a:ext>
            </a:extLst>
          </p:cNvPr>
          <p:cNvGrpSpPr/>
          <p:nvPr/>
        </p:nvGrpSpPr>
        <p:grpSpPr>
          <a:xfrm>
            <a:off x="1891851" y="7586691"/>
            <a:ext cx="200520" cy="144360"/>
            <a:chOff x="1891851" y="7586691"/>
            <a:chExt cx="20052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687" name="Ink 3686">
                  <a:extLst>
                    <a:ext uri="{FF2B5EF4-FFF2-40B4-BE49-F238E27FC236}">
                      <a16:creationId xmlns:a16="http://schemas.microsoft.com/office/drawing/2014/main" id="{0B25455F-936E-F600-1508-BF86E57DDAA5}"/>
                    </a:ext>
                  </a:extLst>
                </p14:cNvPr>
                <p14:cNvContentPartPr/>
                <p14:nvPr/>
              </p14:nvContentPartPr>
              <p14:xfrm>
                <a:off x="1891851" y="7586691"/>
                <a:ext cx="153000" cy="87120"/>
              </p14:xfrm>
            </p:contentPart>
          </mc:Choice>
          <mc:Fallback xmlns="">
            <p:pic>
              <p:nvPicPr>
                <p:cNvPr id="3687" name="Ink 3686">
                  <a:extLst>
                    <a:ext uri="{FF2B5EF4-FFF2-40B4-BE49-F238E27FC236}">
                      <a16:creationId xmlns:a16="http://schemas.microsoft.com/office/drawing/2014/main" id="{0B25455F-936E-F600-1508-BF86E57DDAA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885731" y="7580571"/>
                  <a:ext cx="1652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688" name="Ink 3687">
                  <a:extLst>
                    <a:ext uri="{FF2B5EF4-FFF2-40B4-BE49-F238E27FC236}">
                      <a16:creationId xmlns:a16="http://schemas.microsoft.com/office/drawing/2014/main" id="{AEEAB9BC-BC5D-82F9-1AA1-6A7EA05264B6}"/>
                    </a:ext>
                  </a:extLst>
                </p14:cNvPr>
                <p14:cNvContentPartPr/>
                <p14:nvPr/>
              </p14:nvContentPartPr>
              <p14:xfrm>
                <a:off x="1987971" y="7621251"/>
                <a:ext cx="104400" cy="109800"/>
              </p14:xfrm>
            </p:contentPart>
          </mc:Choice>
          <mc:Fallback xmlns="">
            <p:pic>
              <p:nvPicPr>
                <p:cNvPr id="3688" name="Ink 3687">
                  <a:extLst>
                    <a:ext uri="{FF2B5EF4-FFF2-40B4-BE49-F238E27FC236}">
                      <a16:creationId xmlns:a16="http://schemas.microsoft.com/office/drawing/2014/main" id="{AEEAB9BC-BC5D-82F9-1AA1-6A7EA05264B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981851" y="7615131"/>
                  <a:ext cx="11664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3" name="Group 3702">
            <a:extLst>
              <a:ext uri="{FF2B5EF4-FFF2-40B4-BE49-F238E27FC236}">
                <a16:creationId xmlns:a16="http://schemas.microsoft.com/office/drawing/2014/main" id="{920421AA-FB06-0D28-F739-2379A0B61DB2}"/>
              </a:ext>
            </a:extLst>
          </p:cNvPr>
          <p:cNvGrpSpPr/>
          <p:nvPr/>
        </p:nvGrpSpPr>
        <p:grpSpPr>
          <a:xfrm>
            <a:off x="2380731" y="7432251"/>
            <a:ext cx="888120" cy="265680"/>
            <a:chOff x="2380731" y="7432251"/>
            <a:chExt cx="88812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690" name="Ink 3689">
                  <a:extLst>
                    <a:ext uri="{FF2B5EF4-FFF2-40B4-BE49-F238E27FC236}">
                      <a16:creationId xmlns:a16="http://schemas.microsoft.com/office/drawing/2014/main" id="{3BB8EDC3-E21E-B3FB-A8CF-32304967B795}"/>
                    </a:ext>
                  </a:extLst>
                </p14:cNvPr>
                <p14:cNvContentPartPr/>
                <p14:nvPr/>
              </p14:nvContentPartPr>
              <p14:xfrm>
                <a:off x="2380731" y="7506771"/>
                <a:ext cx="22680" cy="169200"/>
              </p14:xfrm>
            </p:contentPart>
          </mc:Choice>
          <mc:Fallback xmlns="">
            <p:pic>
              <p:nvPicPr>
                <p:cNvPr id="3690" name="Ink 3689">
                  <a:extLst>
                    <a:ext uri="{FF2B5EF4-FFF2-40B4-BE49-F238E27FC236}">
                      <a16:creationId xmlns:a16="http://schemas.microsoft.com/office/drawing/2014/main" id="{3BB8EDC3-E21E-B3FB-A8CF-32304967B79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374611" y="7500651"/>
                  <a:ext cx="34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691" name="Ink 3690">
                  <a:extLst>
                    <a:ext uri="{FF2B5EF4-FFF2-40B4-BE49-F238E27FC236}">
                      <a16:creationId xmlns:a16="http://schemas.microsoft.com/office/drawing/2014/main" id="{E9D39F37-FF36-9302-7448-BB54AA51E242}"/>
                    </a:ext>
                  </a:extLst>
                </p14:cNvPr>
                <p14:cNvContentPartPr/>
                <p14:nvPr/>
              </p14:nvContentPartPr>
              <p14:xfrm>
                <a:off x="2465331" y="7519371"/>
                <a:ext cx="40680" cy="178560"/>
              </p14:xfrm>
            </p:contentPart>
          </mc:Choice>
          <mc:Fallback xmlns="">
            <p:pic>
              <p:nvPicPr>
                <p:cNvPr id="3691" name="Ink 3690">
                  <a:extLst>
                    <a:ext uri="{FF2B5EF4-FFF2-40B4-BE49-F238E27FC236}">
                      <a16:creationId xmlns:a16="http://schemas.microsoft.com/office/drawing/2014/main" id="{E9D39F37-FF36-9302-7448-BB54AA51E24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459211" y="7513251"/>
                  <a:ext cx="529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692" name="Ink 3691">
                  <a:extLst>
                    <a:ext uri="{FF2B5EF4-FFF2-40B4-BE49-F238E27FC236}">
                      <a16:creationId xmlns:a16="http://schemas.microsoft.com/office/drawing/2014/main" id="{6C336E7A-29FA-7F17-9A6E-EF55367F3757}"/>
                    </a:ext>
                  </a:extLst>
                </p14:cNvPr>
                <p14:cNvContentPartPr/>
                <p14:nvPr/>
              </p14:nvContentPartPr>
              <p14:xfrm>
                <a:off x="2414571" y="7601811"/>
                <a:ext cx="92160" cy="52200"/>
              </p14:xfrm>
            </p:contentPart>
          </mc:Choice>
          <mc:Fallback xmlns="">
            <p:pic>
              <p:nvPicPr>
                <p:cNvPr id="3692" name="Ink 3691">
                  <a:extLst>
                    <a:ext uri="{FF2B5EF4-FFF2-40B4-BE49-F238E27FC236}">
                      <a16:creationId xmlns:a16="http://schemas.microsoft.com/office/drawing/2014/main" id="{6C336E7A-29FA-7F17-9A6E-EF55367F375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408451" y="7595691"/>
                  <a:ext cx="104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693" name="Ink 3692">
                  <a:extLst>
                    <a:ext uri="{FF2B5EF4-FFF2-40B4-BE49-F238E27FC236}">
                      <a16:creationId xmlns:a16="http://schemas.microsoft.com/office/drawing/2014/main" id="{E44410B9-D918-5276-E910-D09C8CA4C3BE}"/>
                    </a:ext>
                  </a:extLst>
                </p14:cNvPr>
                <p14:cNvContentPartPr/>
                <p14:nvPr/>
              </p14:nvContentPartPr>
              <p14:xfrm>
                <a:off x="2608611" y="7544211"/>
                <a:ext cx="130320" cy="124200"/>
              </p14:xfrm>
            </p:contentPart>
          </mc:Choice>
          <mc:Fallback xmlns="">
            <p:pic>
              <p:nvPicPr>
                <p:cNvPr id="3693" name="Ink 3692">
                  <a:extLst>
                    <a:ext uri="{FF2B5EF4-FFF2-40B4-BE49-F238E27FC236}">
                      <a16:creationId xmlns:a16="http://schemas.microsoft.com/office/drawing/2014/main" id="{E44410B9-D918-5276-E910-D09C8CA4C3B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602491" y="7538091"/>
                  <a:ext cx="142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694" name="Ink 3693">
                  <a:extLst>
                    <a:ext uri="{FF2B5EF4-FFF2-40B4-BE49-F238E27FC236}">
                      <a16:creationId xmlns:a16="http://schemas.microsoft.com/office/drawing/2014/main" id="{B65A9E4C-4E33-8D64-C9A1-64AB119C2A9D}"/>
                    </a:ext>
                  </a:extLst>
                </p14:cNvPr>
                <p14:cNvContentPartPr/>
                <p14:nvPr/>
              </p14:nvContentPartPr>
              <p14:xfrm>
                <a:off x="2791131" y="7489851"/>
                <a:ext cx="126000" cy="130680"/>
              </p14:xfrm>
            </p:contentPart>
          </mc:Choice>
          <mc:Fallback xmlns="">
            <p:pic>
              <p:nvPicPr>
                <p:cNvPr id="3694" name="Ink 3693">
                  <a:extLst>
                    <a:ext uri="{FF2B5EF4-FFF2-40B4-BE49-F238E27FC236}">
                      <a16:creationId xmlns:a16="http://schemas.microsoft.com/office/drawing/2014/main" id="{B65A9E4C-4E33-8D64-C9A1-64AB119C2A9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785011" y="7483731"/>
                  <a:ext cx="138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695" name="Ink 3694">
                  <a:extLst>
                    <a:ext uri="{FF2B5EF4-FFF2-40B4-BE49-F238E27FC236}">
                      <a16:creationId xmlns:a16="http://schemas.microsoft.com/office/drawing/2014/main" id="{517A2739-E8BE-3FB6-AE7D-BB482E1C76D4}"/>
                    </a:ext>
                  </a:extLst>
                </p14:cNvPr>
                <p14:cNvContentPartPr/>
                <p14:nvPr/>
              </p14:nvContentPartPr>
              <p14:xfrm>
                <a:off x="2975091" y="7483731"/>
                <a:ext cx="78480" cy="109800"/>
              </p14:xfrm>
            </p:contentPart>
          </mc:Choice>
          <mc:Fallback xmlns="">
            <p:pic>
              <p:nvPicPr>
                <p:cNvPr id="3695" name="Ink 3694">
                  <a:extLst>
                    <a:ext uri="{FF2B5EF4-FFF2-40B4-BE49-F238E27FC236}">
                      <a16:creationId xmlns:a16="http://schemas.microsoft.com/office/drawing/2014/main" id="{517A2739-E8BE-3FB6-AE7D-BB482E1C76D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968971" y="7477611"/>
                  <a:ext cx="90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696" name="Ink 3695">
                  <a:extLst>
                    <a:ext uri="{FF2B5EF4-FFF2-40B4-BE49-F238E27FC236}">
                      <a16:creationId xmlns:a16="http://schemas.microsoft.com/office/drawing/2014/main" id="{0CCB63BE-3F09-9315-8802-42B086C58066}"/>
                    </a:ext>
                  </a:extLst>
                </p14:cNvPr>
                <p14:cNvContentPartPr/>
                <p14:nvPr/>
              </p14:nvContentPartPr>
              <p14:xfrm>
                <a:off x="3110091" y="7479771"/>
                <a:ext cx="18360" cy="102600"/>
              </p14:xfrm>
            </p:contentPart>
          </mc:Choice>
          <mc:Fallback xmlns="">
            <p:pic>
              <p:nvPicPr>
                <p:cNvPr id="3696" name="Ink 3695">
                  <a:extLst>
                    <a:ext uri="{FF2B5EF4-FFF2-40B4-BE49-F238E27FC236}">
                      <a16:creationId xmlns:a16="http://schemas.microsoft.com/office/drawing/2014/main" id="{0CCB63BE-3F09-9315-8802-42B086C5806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103971" y="7473651"/>
                  <a:ext cx="30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697" name="Ink 3696">
                  <a:extLst>
                    <a:ext uri="{FF2B5EF4-FFF2-40B4-BE49-F238E27FC236}">
                      <a16:creationId xmlns:a16="http://schemas.microsoft.com/office/drawing/2014/main" id="{46CF553A-EEFC-EF57-7013-5DCF27A494C2}"/>
                    </a:ext>
                  </a:extLst>
                </p14:cNvPr>
                <p14:cNvContentPartPr/>
                <p14:nvPr/>
              </p14:nvContentPartPr>
              <p14:xfrm>
                <a:off x="3119091" y="7432251"/>
                <a:ext cx="15840" cy="11160"/>
              </p14:xfrm>
            </p:contentPart>
          </mc:Choice>
          <mc:Fallback xmlns="">
            <p:pic>
              <p:nvPicPr>
                <p:cNvPr id="3697" name="Ink 3696">
                  <a:extLst>
                    <a:ext uri="{FF2B5EF4-FFF2-40B4-BE49-F238E27FC236}">
                      <a16:creationId xmlns:a16="http://schemas.microsoft.com/office/drawing/2014/main" id="{46CF553A-EEFC-EF57-7013-5DCF27A494C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112971" y="7426131"/>
                  <a:ext cx="2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698" name="Ink 3697">
                  <a:extLst>
                    <a:ext uri="{FF2B5EF4-FFF2-40B4-BE49-F238E27FC236}">
                      <a16:creationId xmlns:a16="http://schemas.microsoft.com/office/drawing/2014/main" id="{9D997052-C989-AD25-8325-76BE481578CE}"/>
                    </a:ext>
                  </a:extLst>
                </p14:cNvPr>
                <p14:cNvContentPartPr/>
                <p14:nvPr/>
              </p14:nvContentPartPr>
              <p14:xfrm>
                <a:off x="3245451" y="7463211"/>
                <a:ext cx="23400" cy="139680"/>
              </p14:xfrm>
            </p:contentPart>
          </mc:Choice>
          <mc:Fallback xmlns="">
            <p:pic>
              <p:nvPicPr>
                <p:cNvPr id="3698" name="Ink 3697">
                  <a:extLst>
                    <a:ext uri="{FF2B5EF4-FFF2-40B4-BE49-F238E27FC236}">
                      <a16:creationId xmlns:a16="http://schemas.microsoft.com/office/drawing/2014/main" id="{9D997052-C989-AD25-8325-76BE481578C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239331" y="7457091"/>
                  <a:ext cx="35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699" name="Ink 3698">
                  <a:extLst>
                    <a:ext uri="{FF2B5EF4-FFF2-40B4-BE49-F238E27FC236}">
                      <a16:creationId xmlns:a16="http://schemas.microsoft.com/office/drawing/2014/main" id="{C7316CA0-B662-AD31-15CE-BB9AA849CD71}"/>
                    </a:ext>
                  </a:extLst>
                </p14:cNvPr>
                <p14:cNvContentPartPr/>
                <p14:nvPr/>
              </p14:nvContentPartPr>
              <p14:xfrm>
                <a:off x="3254451" y="7443411"/>
                <a:ext cx="10080" cy="8280"/>
              </p14:xfrm>
            </p:contentPart>
          </mc:Choice>
          <mc:Fallback xmlns="">
            <p:pic>
              <p:nvPicPr>
                <p:cNvPr id="3699" name="Ink 3698">
                  <a:extLst>
                    <a:ext uri="{FF2B5EF4-FFF2-40B4-BE49-F238E27FC236}">
                      <a16:creationId xmlns:a16="http://schemas.microsoft.com/office/drawing/2014/main" id="{C7316CA0-B662-AD31-15CE-BB9AA849CD7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3248331" y="7437291"/>
                  <a:ext cx="223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2" name="Group 3711">
            <a:extLst>
              <a:ext uri="{FF2B5EF4-FFF2-40B4-BE49-F238E27FC236}">
                <a16:creationId xmlns:a16="http://schemas.microsoft.com/office/drawing/2014/main" id="{99E8F4A3-B62B-ED71-7F7D-5324FDFA343E}"/>
              </a:ext>
            </a:extLst>
          </p:cNvPr>
          <p:cNvGrpSpPr/>
          <p:nvPr/>
        </p:nvGrpSpPr>
        <p:grpSpPr>
          <a:xfrm>
            <a:off x="3407091" y="7298331"/>
            <a:ext cx="1320120" cy="259200"/>
            <a:chOff x="3407091" y="7298331"/>
            <a:chExt cx="13201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700" name="Ink 3699">
                  <a:extLst>
                    <a:ext uri="{FF2B5EF4-FFF2-40B4-BE49-F238E27FC236}">
                      <a16:creationId xmlns:a16="http://schemas.microsoft.com/office/drawing/2014/main" id="{7B2FDC8B-71B3-C2B7-7F0F-56745D2A2105}"/>
                    </a:ext>
                  </a:extLst>
                </p14:cNvPr>
                <p14:cNvContentPartPr/>
                <p14:nvPr/>
              </p14:nvContentPartPr>
              <p14:xfrm>
                <a:off x="3407091" y="7456011"/>
                <a:ext cx="186480" cy="61920"/>
              </p14:xfrm>
            </p:contentPart>
          </mc:Choice>
          <mc:Fallback xmlns="">
            <p:pic>
              <p:nvPicPr>
                <p:cNvPr id="3700" name="Ink 3699">
                  <a:extLst>
                    <a:ext uri="{FF2B5EF4-FFF2-40B4-BE49-F238E27FC236}">
                      <a16:creationId xmlns:a16="http://schemas.microsoft.com/office/drawing/2014/main" id="{7B2FDC8B-71B3-C2B7-7F0F-56745D2A210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400971" y="7449891"/>
                  <a:ext cx="198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701" name="Ink 3700">
                  <a:extLst>
                    <a:ext uri="{FF2B5EF4-FFF2-40B4-BE49-F238E27FC236}">
                      <a16:creationId xmlns:a16="http://schemas.microsoft.com/office/drawing/2014/main" id="{C8472F18-0794-BBD7-56FC-2C83708B0C1E}"/>
                    </a:ext>
                  </a:extLst>
                </p14:cNvPr>
                <p14:cNvContentPartPr/>
                <p14:nvPr/>
              </p14:nvContentPartPr>
              <p14:xfrm>
                <a:off x="3551811" y="7484091"/>
                <a:ext cx="61920" cy="73440"/>
              </p14:xfrm>
            </p:contentPart>
          </mc:Choice>
          <mc:Fallback xmlns="">
            <p:pic>
              <p:nvPicPr>
                <p:cNvPr id="3701" name="Ink 3700">
                  <a:extLst>
                    <a:ext uri="{FF2B5EF4-FFF2-40B4-BE49-F238E27FC236}">
                      <a16:creationId xmlns:a16="http://schemas.microsoft.com/office/drawing/2014/main" id="{C8472F18-0794-BBD7-56FC-2C83708B0C1E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545691" y="7477971"/>
                  <a:ext cx="74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704" name="Ink 3703">
                  <a:extLst>
                    <a:ext uri="{FF2B5EF4-FFF2-40B4-BE49-F238E27FC236}">
                      <a16:creationId xmlns:a16="http://schemas.microsoft.com/office/drawing/2014/main" id="{715F79C9-8DCC-0416-AFCB-D403D0D03292}"/>
                    </a:ext>
                  </a:extLst>
                </p14:cNvPr>
                <p14:cNvContentPartPr/>
                <p14:nvPr/>
              </p14:nvContentPartPr>
              <p14:xfrm>
                <a:off x="3744051" y="7408491"/>
                <a:ext cx="110880" cy="116640"/>
              </p14:xfrm>
            </p:contentPart>
          </mc:Choice>
          <mc:Fallback xmlns="">
            <p:pic>
              <p:nvPicPr>
                <p:cNvPr id="3704" name="Ink 3703">
                  <a:extLst>
                    <a:ext uri="{FF2B5EF4-FFF2-40B4-BE49-F238E27FC236}">
                      <a16:creationId xmlns:a16="http://schemas.microsoft.com/office/drawing/2014/main" id="{715F79C9-8DCC-0416-AFCB-D403D0D03292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737931" y="7402371"/>
                  <a:ext cx="123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705" name="Ink 3704">
                  <a:extLst>
                    <a:ext uri="{FF2B5EF4-FFF2-40B4-BE49-F238E27FC236}">
                      <a16:creationId xmlns:a16="http://schemas.microsoft.com/office/drawing/2014/main" id="{593C3CED-A7F5-E5F0-4420-039A1D47D80C}"/>
                    </a:ext>
                  </a:extLst>
                </p14:cNvPr>
                <p14:cNvContentPartPr/>
                <p14:nvPr/>
              </p14:nvContentPartPr>
              <p14:xfrm>
                <a:off x="3898131" y="7398411"/>
                <a:ext cx="77760" cy="84240"/>
              </p14:xfrm>
            </p:contentPart>
          </mc:Choice>
          <mc:Fallback xmlns="">
            <p:pic>
              <p:nvPicPr>
                <p:cNvPr id="3705" name="Ink 3704">
                  <a:extLst>
                    <a:ext uri="{FF2B5EF4-FFF2-40B4-BE49-F238E27FC236}">
                      <a16:creationId xmlns:a16="http://schemas.microsoft.com/office/drawing/2014/main" id="{593C3CED-A7F5-E5F0-4420-039A1D47D80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892011" y="7392291"/>
                  <a:ext cx="900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706" name="Ink 3705">
                  <a:extLst>
                    <a:ext uri="{FF2B5EF4-FFF2-40B4-BE49-F238E27FC236}">
                      <a16:creationId xmlns:a16="http://schemas.microsoft.com/office/drawing/2014/main" id="{4B586E52-C789-39F3-91EB-0BBCE74F30C1}"/>
                    </a:ext>
                  </a:extLst>
                </p14:cNvPr>
                <p14:cNvContentPartPr/>
                <p14:nvPr/>
              </p14:nvContentPartPr>
              <p14:xfrm>
                <a:off x="4038171" y="7387251"/>
                <a:ext cx="77760" cy="122040"/>
              </p14:xfrm>
            </p:contentPart>
          </mc:Choice>
          <mc:Fallback xmlns="">
            <p:pic>
              <p:nvPicPr>
                <p:cNvPr id="3706" name="Ink 3705">
                  <a:extLst>
                    <a:ext uri="{FF2B5EF4-FFF2-40B4-BE49-F238E27FC236}">
                      <a16:creationId xmlns:a16="http://schemas.microsoft.com/office/drawing/2014/main" id="{4B586E52-C789-39F3-91EB-0BBCE74F30C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032051" y="7381131"/>
                  <a:ext cx="90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707" name="Ink 3706">
                  <a:extLst>
                    <a:ext uri="{FF2B5EF4-FFF2-40B4-BE49-F238E27FC236}">
                      <a16:creationId xmlns:a16="http://schemas.microsoft.com/office/drawing/2014/main" id="{BC5BDB32-0196-31A2-66D7-27692168A2E8}"/>
                    </a:ext>
                  </a:extLst>
                </p14:cNvPr>
                <p14:cNvContentPartPr/>
                <p14:nvPr/>
              </p14:nvContentPartPr>
              <p14:xfrm>
                <a:off x="4211331" y="7386891"/>
                <a:ext cx="98280" cy="95760"/>
              </p14:xfrm>
            </p:contentPart>
          </mc:Choice>
          <mc:Fallback xmlns="">
            <p:pic>
              <p:nvPicPr>
                <p:cNvPr id="3707" name="Ink 3706">
                  <a:extLst>
                    <a:ext uri="{FF2B5EF4-FFF2-40B4-BE49-F238E27FC236}">
                      <a16:creationId xmlns:a16="http://schemas.microsoft.com/office/drawing/2014/main" id="{BC5BDB32-0196-31A2-66D7-27692168A2E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205211" y="7380771"/>
                  <a:ext cx="1105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708" name="Ink 3707">
                  <a:extLst>
                    <a:ext uri="{FF2B5EF4-FFF2-40B4-BE49-F238E27FC236}">
                      <a16:creationId xmlns:a16="http://schemas.microsoft.com/office/drawing/2014/main" id="{95FA5B53-EDB9-5206-C473-49A28E810D94}"/>
                    </a:ext>
                  </a:extLst>
                </p14:cNvPr>
                <p14:cNvContentPartPr/>
                <p14:nvPr/>
              </p14:nvContentPartPr>
              <p14:xfrm>
                <a:off x="4356771" y="7341891"/>
                <a:ext cx="77760" cy="129240"/>
              </p14:xfrm>
            </p:contentPart>
          </mc:Choice>
          <mc:Fallback xmlns="">
            <p:pic>
              <p:nvPicPr>
                <p:cNvPr id="3708" name="Ink 3707">
                  <a:extLst>
                    <a:ext uri="{FF2B5EF4-FFF2-40B4-BE49-F238E27FC236}">
                      <a16:creationId xmlns:a16="http://schemas.microsoft.com/office/drawing/2014/main" id="{95FA5B53-EDB9-5206-C473-49A28E810D9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350651" y="7335771"/>
                  <a:ext cx="90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709" name="Ink 3708">
                  <a:extLst>
                    <a:ext uri="{FF2B5EF4-FFF2-40B4-BE49-F238E27FC236}">
                      <a16:creationId xmlns:a16="http://schemas.microsoft.com/office/drawing/2014/main" id="{C06F30C0-D50D-0A67-A3CA-E22FD8A61B41}"/>
                    </a:ext>
                  </a:extLst>
                </p14:cNvPr>
                <p14:cNvContentPartPr/>
                <p14:nvPr/>
              </p14:nvContentPartPr>
              <p14:xfrm>
                <a:off x="4505811" y="7320651"/>
                <a:ext cx="53640" cy="128880"/>
              </p14:xfrm>
            </p:contentPart>
          </mc:Choice>
          <mc:Fallback xmlns="">
            <p:pic>
              <p:nvPicPr>
                <p:cNvPr id="3709" name="Ink 3708">
                  <a:extLst>
                    <a:ext uri="{FF2B5EF4-FFF2-40B4-BE49-F238E27FC236}">
                      <a16:creationId xmlns:a16="http://schemas.microsoft.com/office/drawing/2014/main" id="{C06F30C0-D50D-0A67-A3CA-E22FD8A61B4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499691" y="7314531"/>
                  <a:ext cx="65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710" name="Ink 3709">
                  <a:extLst>
                    <a:ext uri="{FF2B5EF4-FFF2-40B4-BE49-F238E27FC236}">
                      <a16:creationId xmlns:a16="http://schemas.microsoft.com/office/drawing/2014/main" id="{94F87B75-0CEB-98D6-BF50-1A92A5E092B6}"/>
                    </a:ext>
                  </a:extLst>
                </p14:cNvPr>
                <p14:cNvContentPartPr/>
                <p14:nvPr/>
              </p14:nvContentPartPr>
              <p14:xfrm>
                <a:off x="4665291" y="7298331"/>
                <a:ext cx="61920" cy="151560"/>
              </p14:xfrm>
            </p:contentPart>
          </mc:Choice>
          <mc:Fallback xmlns="">
            <p:pic>
              <p:nvPicPr>
                <p:cNvPr id="3710" name="Ink 3709">
                  <a:extLst>
                    <a:ext uri="{FF2B5EF4-FFF2-40B4-BE49-F238E27FC236}">
                      <a16:creationId xmlns:a16="http://schemas.microsoft.com/office/drawing/2014/main" id="{94F87B75-0CEB-98D6-BF50-1A92A5E092B6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659171" y="7292211"/>
                  <a:ext cx="74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711" name="Ink 3710">
                  <a:extLst>
                    <a:ext uri="{FF2B5EF4-FFF2-40B4-BE49-F238E27FC236}">
                      <a16:creationId xmlns:a16="http://schemas.microsoft.com/office/drawing/2014/main" id="{498CAAF1-867B-0227-D4F7-A77C3BAE33C0}"/>
                    </a:ext>
                  </a:extLst>
                </p14:cNvPr>
                <p14:cNvContentPartPr/>
                <p14:nvPr/>
              </p14:nvContentPartPr>
              <p14:xfrm>
                <a:off x="4640451" y="7319931"/>
                <a:ext cx="78480" cy="50400"/>
              </p14:xfrm>
            </p:contentPart>
          </mc:Choice>
          <mc:Fallback xmlns="">
            <p:pic>
              <p:nvPicPr>
                <p:cNvPr id="3711" name="Ink 3710">
                  <a:extLst>
                    <a:ext uri="{FF2B5EF4-FFF2-40B4-BE49-F238E27FC236}">
                      <a16:creationId xmlns:a16="http://schemas.microsoft.com/office/drawing/2014/main" id="{498CAAF1-867B-0227-D4F7-A77C3BAE33C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634331" y="7313811"/>
                  <a:ext cx="90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3" name="Group 3722">
            <a:extLst>
              <a:ext uri="{FF2B5EF4-FFF2-40B4-BE49-F238E27FC236}">
                <a16:creationId xmlns:a16="http://schemas.microsoft.com/office/drawing/2014/main" id="{677E98B9-83F2-EDBA-DE98-937F653C1603}"/>
              </a:ext>
            </a:extLst>
          </p:cNvPr>
          <p:cNvGrpSpPr/>
          <p:nvPr/>
        </p:nvGrpSpPr>
        <p:grpSpPr>
          <a:xfrm>
            <a:off x="1087611" y="7921851"/>
            <a:ext cx="1203840" cy="282600"/>
            <a:chOff x="1087611" y="7921851"/>
            <a:chExt cx="120384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713" name="Ink 3712">
                  <a:extLst>
                    <a:ext uri="{FF2B5EF4-FFF2-40B4-BE49-F238E27FC236}">
                      <a16:creationId xmlns:a16="http://schemas.microsoft.com/office/drawing/2014/main" id="{BDCCC6F3-95DB-80D2-D23C-79E2FC06154A}"/>
                    </a:ext>
                  </a:extLst>
                </p14:cNvPr>
                <p14:cNvContentPartPr/>
                <p14:nvPr/>
              </p14:nvContentPartPr>
              <p14:xfrm>
                <a:off x="1087611" y="8033811"/>
                <a:ext cx="129240" cy="170640"/>
              </p14:xfrm>
            </p:contentPart>
          </mc:Choice>
          <mc:Fallback xmlns="">
            <p:pic>
              <p:nvPicPr>
                <p:cNvPr id="3713" name="Ink 3712">
                  <a:extLst>
                    <a:ext uri="{FF2B5EF4-FFF2-40B4-BE49-F238E27FC236}">
                      <a16:creationId xmlns:a16="http://schemas.microsoft.com/office/drawing/2014/main" id="{BDCCC6F3-95DB-80D2-D23C-79E2FC06154A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81491" y="8027691"/>
                  <a:ext cx="141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714" name="Ink 3713">
                  <a:extLst>
                    <a:ext uri="{FF2B5EF4-FFF2-40B4-BE49-F238E27FC236}">
                      <a16:creationId xmlns:a16="http://schemas.microsoft.com/office/drawing/2014/main" id="{B9369CEC-92EB-E7D3-EFD7-49BC58EB16FD}"/>
                    </a:ext>
                  </a:extLst>
                </p14:cNvPr>
                <p14:cNvContentPartPr/>
                <p14:nvPr/>
              </p14:nvContentPartPr>
              <p14:xfrm>
                <a:off x="1287771" y="8018691"/>
                <a:ext cx="97200" cy="163440"/>
              </p14:xfrm>
            </p:contentPart>
          </mc:Choice>
          <mc:Fallback xmlns="">
            <p:pic>
              <p:nvPicPr>
                <p:cNvPr id="3714" name="Ink 3713">
                  <a:extLst>
                    <a:ext uri="{FF2B5EF4-FFF2-40B4-BE49-F238E27FC236}">
                      <a16:creationId xmlns:a16="http://schemas.microsoft.com/office/drawing/2014/main" id="{B9369CEC-92EB-E7D3-EFD7-49BC58EB16FD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281651" y="8012571"/>
                  <a:ext cx="109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715" name="Ink 3714">
                  <a:extLst>
                    <a:ext uri="{FF2B5EF4-FFF2-40B4-BE49-F238E27FC236}">
                      <a16:creationId xmlns:a16="http://schemas.microsoft.com/office/drawing/2014/main" id="{038E7766-3782-9ACD-5903-ECA8211879F2}"/>
                    </a:ext>
                  </a:extLst>
                </p14:cNvPr>
                <p14:cNvContentPartPr/>
                <p14:nvPr/>
              </p14:nvContentPartPr>
              <p14:xfrm>
                <a:off x="1430691" y="8027691"/>
                <a:ext cx="80640" cy="86040"/>
              </p14:xfrm>
            </p:contentPart>
          </mc:Choice>
          <mc:Fallback xmlns="">
            <p:pic>
              <p:nvPicPr>
                <p:cNvPr id="3715" name="Ink 3714">
                  <a:extLst>
                    <a:ext uri="{FF2B5EF4-FFF2-40B4-BE49-F238E27FC236}">
                      <a16:creationId xmlns:a16="http://schemas.microsoft.com/office/drawing/2014/main" id="{038E7766-3782-9ACD-5903-ECA8211879F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424571" y="8021571"/>
                  <a:ext cx="92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716" name="Ink 3715">
                  <a:extLst>
                    <a:ext uri="{FF2B5EF4-FFF2-40B4-BE49-F238E27FC236}">
                      <a16:creationId xmlns:a16="http://schemas.microsoft.com/office/drawing/2014/main" id="{1A00B81F-2390-CE23-002F-1354EE641D30}"/>
                    </a:ext>
                  </a:extLst>
                </p14:cNvPr>
                <p14:cNvContentPartPr/>
                <p14:nvPr/>
              </p14:nvContentPartPr>
              <p14:xfrm>
                <a:off x="1626891" y="8016531"/>
                <a:ext cx="95400" cy="61560"/>
              </p14:xfrm>
            </p:contentPart>
          </mc:Choice>
          <mc:Fallback xmlns="">
            <p:pic>
              <p:nvPicPr>
                <p:cNvPr id="3716" name="Ink 3715">
                  <a:extLst>
                    <a:ext uri="{FF2B5EF4-FFF2-40B4-BE49-F238E27FC236}">
                      <a16:creationId xmlns:a16="http://schemas.microsoft.com/office/drawing/2014/main" id="{1A00B81F-2390-CE23-002F-1354EE641D3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620771" y="8010411"/>
                  <a:ext cx="107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717" name="Ink 3716">
                  <a:extLst>
                    <a:ext uri="{FF2B5EF4-FFF2-40B4-BE49-F238E27FC236}">
                      <a16:creationId xmlns:a16="http://schemas.microsoft.com/office/drawing/2014/main" id="{4F349D7F-7D06-9FDA-54E2-90D1FC9F2B62}"/>
                    </a:ext>
                  </a:extLst>
                </p14:cNvPr>
                <p14:cNvContentPartPr/>
                <p14:nvPr/>
              </p14:nvContentPartPr>
              <p14:xfrm>
                <a:off x="1762971" y="8003931"/>
                <a:ext cx="16920" cy="54720"/>
              </p14:xfrm>
            </p:contentPart>
          </mc:Choice>
          <mc:Fallback xmlns="">
            <p:pic>
              <p:nvPicPr>
                <p:cNvPr id="3717" name="Ink 3716">
                  <a:extLst>
                    <a:ext uri="{FF2B5EF4-FFF2-40B4-BE49-F238E27FC236}">
                      <a16:creationId xmlns:a16="http://schemas.microsoft.com/office/drawing/2014/main" id="{4F349D7F-7D06-9FDA-54E2-90D1FC9F2B62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756851" y="7997811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718" name="Ink 3717">
                  <a:extLst>
                    <a:ext uri="{FF2B5EF4-FFF2-40B4-BE49-F238E27FC236}">
                      <a16:creationId xmlns:a16="http://schemas.microsoft.com/office/drawing/2014/main" id="{F6599A5D-9F91-C10D-D84B-D03C07DCCA0F}"/>
                    </a:ext>
                  </a:extLst>
                </p14:cNvPr>
                <p14:cNvContentPartPr/>
                <p14:nvPr/>
              </p14:nvContentPartPr>
              <p14:xfrm>
                <a:off x="1818771" y="7983051"/>
                <a:ext cx="37080" cy="71640"/>
              </p14:xfrm>
            </p:contentPart>
          </mc:Choice>
          <mc:Fallback xmlns="">
            <p:pic>
              <p:nvPicPr>
                <p:cNvPr id="3718" name="Ink 3717">
                  <a:extLst>
                    <a:ext uri="{FF2B5EF4-FFF2-40B4-BE49-F238E27FC236}">
                      <a16:creationId xmlns:a16="http://schemas.microsoft.com/office/drawing/2014/main" id="{F6599A5D-9F91-C10D-D84B-D03C07DCCA0F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812651" y="7976931"/>
                  <a:ext cx="49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719" name="Ink 3718">
                  <a:extLst>
                    <a:ext uri="{FF2B5EF4-FFF2-40B4-BE49-F238E27FC236}">
                      <a16:creationId xmlns:a16="http://schemas.microsoft.com/office/drawing/2014/main" id="{6E2C7D84-6D7F-B7BA-D47A-EE3B880BFED7}"/>
                    </a:ext>
                  </a:extLst>
                </p14:cNvPr>
                <p14:cNvContentPartPr/>
                <p14:nvPr/>
              </p14:nvContentPartPr>
              <p14:xfrm>
                <a:off x="1980771" y="7940211"/>
                <a:ext cx="70920" cy="139680"/>
              </p14:xfrm>
            </p:contentPart>
          </mc:Choice>
          <mc:Fallback xmlns="">
            <p:pic>
              <p:nvPicPr>
                <p:cNvPr id="3719" name="Ink 3718">
                  <a:extLst>
                    <a:ext uri="{FF2B5EF4-FFF2-40B4-BE49-F238E27FC236}">
                      <a16:creationId xmlns:a16="http://schemas.microsoft.com/office/drawing/2014/main" id="{6E2C7D84-6D7F-B7BA-D47A-EE3B880BFED7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974651" y="7934091"/>
                  <a:ext cx="83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720" name="Ink 3719">
                  <a:extLst>
                    <a:ext uri="{FF2B5EF4-FFF2-40B4-BE49-F238E27FC236}">
                      <a16:creationId xmlns:a16="http://schemas.microsoft.com/office/drawing/2014/main" id="{278FD4C5-00AA-4FA8-EE56-61897566840C}"/>
                    </a:ext>
                  </a:extLst>
                </p14:cNvPr>
                <p14:cNvContentPartPr/>
                <p14:nvPr/>
              </p14:nvContentPartPr>
              <p14:xfrm>
                <a:off x="1963131" y="8019771"/>
                <a:ext cx="43560" cy="21240"/>
              </p14:xfrm>
            </p:contentPart>
          </mc:Choice>
          <mc:Fallback xmlns="">
            <p:pic>
              <p:nvPicPr>
                <p:cNvPr id="3720" name="Ink 3719">
                  <a:extLst>
                    <a:ext uri="{FF2B5EF4-FFF2-40B4-BE49-F238E27FC236}">
                      <a16:creationId xmlns:a16="http://schemas.microsoft.com/office/drawing/2014/main" id="{278FD4C5-00AA-4FA8-EE56-61897566840C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957011" y="8013651"/>
                  <a:ext cx="55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721" name="Ink 3720">
                  <a:extLst>
                    <a:ext uri="{FF2B5EF4-FFF2-40B4-BE49-F238E27FC236}">
                      <a16:creationId xmlns:a16="http://schemas.microsoft.com/office/drawing/2014/main" id="{26F002D8-ECA1-37EF-2A32-F669087A3561}"/>
                    </a:ext>
                  </a:extLst>
                </p14:cNvPr>
                <p14:cNvContentPartPr/>
                <p14:nvPr/>
              </p14:nvContentPartPr>
              <p14:xfrm>
                <a:off x="2122611" y="7921851"/>
                <a:ext cx="137160" cy="100080"/>
              </p14:xfrm>
            </p:contentPart>
          </mc:Choice>
          <mc:Fallback xmlns="">
            <p:pic>
              <p:nvPicPr>
                <p:cNvPr id="3721" name="Ink 3720">
                  <a:extLst>
                    <a:ext uri="{FF2B5EF4-FFF2-40B4-BE49-F238E27FC236}">
                      <a16:creationId xmlns:a16="http://schemas.microsoft.com/office/drawing/2014/main" id="{26F002D8-ECA1-37EF-2A32-F669087A3561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116491" y="7915731"/>
                  <a:ext cx="149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722" name="Ink 3721">
                  <a:extLst>
                    <a:ext uri="{FF2B5EF4-FFF2-40B4-BE49-F238E27FC236}">
                      <a16:creationId xmlns:a16="http://schemas.microsoft.com/office/drawing/2014/main" id="{546C063E-88F4-A57A-283C-D8AAEE6248AF}"/>
                    </a:ext>
                  </a:extLst>
                </p14:cNvPr>
                <p14:cNvContentPartPr/>
                <p14:nvPr/>
              </p14:nvContentPartPr>
              <p14:xfrm>
                <a:off x="2229531" y="7961451"/>
                <a:ext cx="61920" cy="101520"/>
              </p14:xfrm>
            </p:contentPart>
          </mc:Choice>
          <mc:Fallback xmlns="">
            <p:pic>
              <p:nvPicPr>
                <p:cNvPr id="3722" name="Ink 3721">
                  <a:extLst>
                    <a:ext uri="{FF2B5EF4-FFF2-40B4-BE49-F238E27FC236}">
                      <a16:creationId xmlns:a16="http://schemas.microsoft.com/office/drawing/2014/main" id="{546C063E-88F4-A57A-283C-D8AAEE6248A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223411" y="7955331"/>
                  <a:ext cx="7416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6" name="Group 3735">
            <a:extLst>
              <a:ext uri="{FF2B5EF4-FFF2-40B4-BE49-F238E27FC236}">
                <a16:creationId xmlns:a16="http://schemas.microsoft.com/office/drawing/2014/main" id="{00DD2A66-921F-9481-E772-5935D6DDAF49}"/>
              </a:ext>
            </a:extLst>
          </p:cNvPr>
          <p:cNvGrpSpPr/>
          <p:nvPr/>
        </p:nvGrpSpPr>
        <p:grpSpPr>
          <a:xfrm>
            <a:off x="2470011" y="7848771"/>
            <a:ext cx="871200" cy="207360"/>
            <a:chOff x="2470011" y="7848771"/>
            <a:chExt cx="8712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24" name="Ink 3723">
                  <a:extLst>
                    <a:ext uri="{FF2B5EF4-FFF2-40B4-BE49-F238E27FC236}">
                      <a16:creationId xmlns:a16="http://schemas.microsoft.com/office/drawing/2014/main" id="{185CBDA5-7EA0-C214-C3CF-9D253FB521C4}"/>
                    </a:ext>
                  </a:extLst>
                </p14:cNvPr>
                <p14:cNvContentPartPr/>
                <p14:nvPr/>
              </p14:nvContentPartPr>
              <p14:xfrm>
                <a:off x="2470011" y="7872531"/>
                <a:ext cx="34920" cy="183600"/>
              </p14:xfrm>
            </p:contentPart>
          </mc:Choice>
          <mc:Fallback xmlns="">
            <p:pic>
              <p:nvPicPr>
                <p:cNvPr id="3724" name="Ink 3723">
                  <a:extLst>
                    <a:ext uri="{FF2B5EF4-FFF2-40B4-BE49-F238E27FC236}">
                      <a16:creationId xmlns:a16="http://schemas.microsoft.com/office/drawing/2014/main" id="{185CBDA5-7EA0-C214-C3CF-9D253FB521C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463891" y="7866411"/>
                  <a:ext cx="47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725" name="Ink 3724">
                  <a:extLst>
                    <a:ext uri="{FF2B5EF4-FFF2-40B4-BE49-F238E27FC236}">
                      <a16:creationId xmlns:a16="http://schemas.microsoft.com/office/drawing/2014/main" id="{123C0B23-B095-0747-DE24-7F2488C1665E}"/>
                    </a:ext>
                  </a:extLst>
                </p14:cNvPr>
                <p14:cNvContentPartPr/>
                <p14:nvPr/>
              </p14:nvContentPartPr>
              <p14:xfrm>
                <a:off x="2519691" y="7897731"/>
                <a:ext cx="45720" cy="153360"/>
              </p14:xfrm>
            </p:contentPart>
          </mc:Choice>
          <mc:Fallback xmlns="">
            <p:pic>
              <p:nvPicPr>
                <p:cNvPr id="3725" name="Ink 3724">
                  <a:extLst>
                    <a:ext uri="{FF2B5EF4-FFF2-40B4-BE49-F238E27FC236}">
                      <a16:creationId xmlns:a16="http://schemas.microsoft.com/office/drawing/2014/main" id="{123C0B23-B095-0747-DE24-7F2488C1665E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513571" y="7891611"/>
                  <a:ext cx="57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726" name="Ink 3725">
                  <a:extLst>
                    <a:ext uri="{FF2B5EF4-FFF2-40B4-BE49-F238E27FC236}">
                      <a16:creationId xmlns:a16="http://schemas.microsoft.com/office/drawing/2014/main" id="{8FB9CDE7-68D3-740C-6103-266AB105AD8B}"/>
                    </a:ext>
                  </a:extLst>
                </p14:cNvPr>
                <p14:cNvContentPartPr/>
                <p14:nvPr/>
              </p14:nvContentPartPr>
              <p14:xfrm>
                <a:off x="2503131" y="7989171"/>
                <a:ext cx="75240" cy="29520"/>
              </p14:xfrm>
            </p:contentPart>
          </mc:Choice>
          <mc:Fallback xmlns="">
            <p:pic>
              <p:nvPicPr>
                <p:cNvPr id="3726" name="Ink 3725">
                  <a:extLst>
                    <a:ext uri="{FF2B5EF4-FFF2-40B4-BE49-F238E27FC236}">
                      <a16:creationId xmlns:a16="http://schemas.microsoft.com/office/drawing/2014/main" id="{8FB9CDE7-68D3-740C-6103-266AB105AD8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497011" y="7983051"/>
                  <a:ext cx="87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727" name="Ink 3726">
                  <a:extLst>
                    <a:ext uri="{FF2B5EF4-FFF2-40B4-BE49-F238E27FC236}">
                      <a16:creationId xmlns:a16="http://schemas.microsoft.com/office/drawing/2014/main" id="{4C636F0D-C511-F26C-46C1-634C1B47986B}"/>
                    </a:ext>
                  </a:extLst>
                </p14:cNvPr>
                <p14:cNvContentPartPr/>
                <p14:nvPr/>
              </p14:nvContentPartPr>
              <p14:xfrm>
                <a:off x="2685651" y="7871451"/>
                <a:ext cx="36000" cy="152640"/>
              </p14:xfrm>
            </p:contentPart>
          </mc:Choice>
          <mc:Fallback xmlns="">
            <p:pic>
              <p:nvPicPr>
                <p:cNvPr id="3727" name="Ink 3726">
                  <a:extLst>
                    <a:ext uri="{FF2B5EF4-FFF2-40B4-BE49-F238E27FC236}">
                      <a16:creationId xmlns:a16="http://schemas.microsoft.com/office/drawing/2014/main" id="{4C636F0D-C511-F26C-46C1-634C1B47986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679531" y="7865331"/>
                  <a:ext cx="48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728" name="Ink 3727">
                  <a:extLst>
                    <a:ext uri="{FF2B5EF4-FFF2-40B4-BE49-F238E27FC236}">
                      <a16:creationId xmlns:a16="http://schemas.microsoft.com/office/drawing/2014/main" id="{1F9825C8-0E0C-A236-6F5B-8F7C85C3B835}"/>
                    </a:ext>
                  </a:extLst>
                </p14:cNvPr>
                <p14:cNvContentPartPr/>
                <p14:nvPr/>
              </p14:nvContentPartPr>
              <p14:xfrm>
                <a:off x="2809851" y="7882971"/>
                <a:ext cx="101160" cy="141840"/>
              </p14:xfrm>
            </p:contentPart>
          </mc:Choice>
          <mc:Fallback xmlns="">
            <p:pic>
              <p:nvPicPr>
                <p:cNvPr id="3728" name="Ink 3727">
                  <a:extLst>
                    <a:ext uri="{FF2B5EF4-FFF2-40B4-BE49-F238E27FC236}">
                      <a16:creationId xmlns:a16="http://schemas.microsoft.com/office/drawing/2014/main" id="{1F9825C8-0E0C-A236-6F5B-8F7C85C3B83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803731" y="7876851"/>
                  <a:ext cx="113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729" name="Ink 3728">
                  <a:extLst>
                    <a:ext uri="{FF2B5EF4-FFF2-40B4-BE49-F238E27FC236}">
                      <a16:creationId xmlns:a16="http://schemas.microsoft.com/office/drawing/2014/main" id="{CF549C3F-B37C-BB6D-A892-575B9C278A4A}"/>
                    </a:ext>
                  </a:extLst>
                </p14:cNvPr>
                <p14:cNvContentPartPr/>
                <p14:nvPr/>
              </p14:nvContentPartPr>
              <p14:xfrm>
                <a:off x="2934051" y="7848771"/>
                <a:ext cx="96840" cy="176760"/>
              </p14:xfrm>
            </p:contentPart>
          </mc:Choice>
          <mc:Fallback xmlns="">
            <p:pic>
              <p:nvPicPr>
                <p:cNvPr id="3729" name="Ink 3728">
                  <a:extLst>
                    <a:ext uri="{FF2B5EF4-FFF2-40B4-BE49-F238E27FC236}">
                      <a16:creationId xmlns:a16="http://schemas.microsoft.com/office/drawing/2014/main" id="{CF549C3F-B37C-BB6D-A892-575B9C278A4A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2927931" y="7842651"/>
                  <a:ext cx="109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730" name="Ink 3729">
                  <a:extLst>
                    <a:ext uri="{FF2B5EF4-FFF2-40B4-BE49-F238E27FC236}">
                      <a16:creationId xmlns:a16="http://schemas.microsoft.com/office/drawing/2014/main" id="{41D8B6AD-1BD3-E5F3-2385-5910AE82D71D}"/>
                    </a:ext>
                  </a:extLst>
                </p14:cNvPr>
                <p14:cNvContentPartPr/>
                <p14:nvPr/>
              </p14:nvContentPartPr>
              <p14:xfrm>
                <a:off x="3103971" y="7849851"/>
                <a:ext cx="28080" cy="134640"/>
              </p14:xfrm>
            </p:contentPart>
          </mc:Choice>
          <mc:Fallback xmlns="">
            <p:pic>
              <p:nvPicPr>
                <p:cNvPr id="3730" name="Ink 3729">
                  <a:extLst>
                    <a:ext uri="{FF2B5EF4-FFF2-40B4-BE49-F238E27FC236}">
                      <a16:creationId xmlns:a16="http://schemas.microsoft.com/office/drawing/2014/main" id="{41D8B6AD-1BD3-E5F3-2385-5910AE82D71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097851" y="7843731"/>
                  <a:ext cx="40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731" name="Ink 3730">
                  <a:extLst>
                    <a:ext uri="{FF2B5EF4-FFF2-40B4-BE49-F238E27FC236}">
                      <a16:creationId xmlns:a16="http://schemas.microsoft.com/office/drawing/2014/main" id="{FA86183D-8378-4A80-D6CB-490E71B8B9DB}"/>
                    </a:ext>
                  </a:extLst>
                </p14:cNvPr>
                <p14:cNvContentPartPr/>
                <p14:nvPr/>
              </p14:nvContentPartPr>
              <p14:xfrm>
                <a:off x="3138531" y="7854531"/>
                <a:ext cx="72000" cy="72000"/>
              </p14:xfrm>
            </p:contentPart>
          </mc:Choice>
          <mc:Fallback xmlns="">
            <p:pic>
              <p:nvPicPr>
                <p:cNvPr id="3731" name="Ink 3730">
                  <a:extLst>
                    <a:ext uri="{FF2B5EF4-FFF2-40B4-BE49-F238E27FC236}">
                      <a16:creationId xmlns:a16="http://schemas.microsoft.com/office/drawing/2014/main" id="{FA86183D-8378-4A80-D6CB-490E71B8B9DB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132411" y="7848411"/>
                  <a:ext cx="84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732" name="Ink 3731">
                  <a:extLst>
                    <a:ext uri="{FF2B5EF4-FFF2-40B4-BE49-F238E27FC236}">
                      <a16:creationId xmlns:a16="http://schemas.microsoft.com/office/drawing/2014/main" id="{F4B1FBED-AC72-9B48-1B4B-A2FAEFC3FE68}"/>
                    </a:ext>
                  </a:extLst>
                </p14:cNvPr>
                <p14:cNvContentPartPr/>
                <p14:nvPr/>
              </p14:nvContentPartPr>
              <p14:xfrm>
                <a:off x="3266331" y="7870371"/>
                <a:ext cx="74880" cy="76320"/>
              </p14:xfrm>
            </p:contentPart>
          </mc:Choice>
          <mc:Fallback xmlns="">
            <p:pic>
              <p:nvPicPr>
                <p:cNvPr id="3732" name="Ink 3731">
                  <a:extLst>
                    <a:ext uri="{FF2B5EF4-FFF2-40B4-BE49-F238E27FC236}">
                      <a16:creationId xmlns:a16="http://schemas.microsoft.com/office/drawing/2014/main" id="{F4B1FBED-AC72-9B48-1B4B-A2FAEFC3FE6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260211" y="7864251"/>
                  <a:ext cx="8712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5" name="Group 3734">
            <a:extLst>
              <a:ext uri="{FF2B5EF4-FFF2-40B4-BE49-F238E27FC236}">
                <a16:creationId xmlns:a16="http://schemas.microsoft.com/office/drawing/2014/main" id="{7661C908-16ED-72A4-0BAC-0E27E80E4008}"/>
              </a:ext>
            </a:extLst>
          </p:cNvPr>
          <p:cNvGrpSpPr/>
          <p:nvPr/>
        </p:nvGrpSpPr>
        <p:grpSpPr>
          <a:xfrm>
            <a:off x="3510771" y="7848411"/>
            <a:ext cx="149760" cy="86400"/>
            <a:chOff x="3510771" y="7848411"/>
            <a:chExt cx="14976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733" name="Ink 3732">
                  <a:extLst>
                    <a:ext uri="{FF2B5EF4-FFF2-40B4-BE49-F238E27FC236}">
                      <a16:creationId xmlns:a16="http://schemas.microsoft.com/office/drawing/2014/main" id="{7290D320-B342-E651-A33D-90386F06F043}"/>
                    </a:ext>
                  </a:extLst>
                </p14:cNvPr>
                <p14:cNvContentPartPr/>
                <p14:nvPr/>
              </p14:nvContentPartPr>
              <p14:xfrm>
                <a:off x="3510771" y="7848411"/>
                <a:ext cx="122040" cy="30240"/>
              </p14:xfrm>
            </p:contentPart>
          </mc:Choice>
          <mc:Fallback xmlns="">
            <p:pic>
              <p:nvPicPr>
                <p:cNvPr id="3733" name="Ink 3732">
                  <a:extLst>
                    <a:ext uri="{FF2B5EF4-FFF2-40B4-BE49-F238E27FC236}">
                      <a16:creationId xmlns:a16="http://schemas.microsoft.com/office/drawing/2014/main" id="{7290D320-B342-E651-A33D-90386F06F043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504651" y="7842291"/>
                  <a:ext cx="134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734" name="Ink 3733">
                  <a:extLst>
                    <a:ext uri="{FF2B5EF4-FFF2-40B4-BE49-F238E27FC236}">
                      <a16:creationId xmlns:a16="http://schemas.microsoft.com/office/drawing/2014/main" id="{1A9CC3E3-BF7C-BFEE-1B71-08BCD5F84DE0}"/>
                    </a:ext>
                  </a:extLst>
                </p14:cNvPr>
                <p14:cNvContentPartPr/>
                <p14:nvPr/>
              </p14:nvContentPartPr>
              <p14:xfrm>
                <a:off x="3606171" y="7852011"/>
                <a:ext cx="54360" cy="82800"/>
              </p14:xfrm>
            </p:contentPart>
          </mc:Choice>
          <mc:Fallback xmlns="">
            <p:pic>
              <p:nvPicPr>
                <p:cNvPr id="3734" name="Ink 3733">
                  <a:extLst>
                    <a:ext uri="{FF2B5EF4-FFF2-40B4-BE49-F238E27FC236}">
                      <a16:creationId xmlns:a16="http://schemas.microsoft.com/office/drawing/2014/main" id="{1A9CC3E3-BF7C-BFEE-1B71-08BCD5F84DE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600051" y="7845891"/>
                  <a:ext cx="6660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3" name="Group 3742">
            <a:extLst>
              <a:ext uri="{FF2B5EF4-FFF2-40B4-BE49-F238E27FC236}">
                <a16:creationId xmlns:a16="http://schemas.microsoft.com/office/drawing/2014/main" id="{49621B70-3380-8191-6D8F-BAFAD7BE4CD6}"/>
              </a:ext>
            </a:extLst>
          </p:cNvPr>
          <p:cNvGrpSpPr/>
          <p:nvPr/>
        </p:nvGrpSpPr>
        <p:grpSpPr>
          <a:xfrm>
            <a:off x="3826851" y="7808091"/>
            <a:ext cx="360000" cy="96480"/>
            <a:chOff x="3826851" y="7808091"/>
            <a:chExt cx="36000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737" name="Ink 3736">
                  <a:extLst>
                    <a:ext uri="{FF2B5EF4-FFF2-40B4-BE49-F238E27FC236}">
                      <a16:creationId xmlns:a16="http://schemas.microsoft.com/office/drawing/2014/main" id="{FE7D8E5D-9724-C3D5-824D-D03AE6544DF4}"/>
                    </a:ext>
                  </a:extLst>
                </p14:cNvPr>
                <p14:cNvContentPartPr/>
                <p14:nvPr/>
              </p14:nvContentPartPr>
              <p14:xfrm>
                <a:off x="3826851" y="7808091"/>
                <a:ext cx="74880" cy="93600"/>
              </p14:xfrm>
            </p:contentPart>
          </mc:Choice>
          <mc:Fallback xmlns="">
            <p:pic>
              <p:nvPicPr>
                <p:cNvPr id="3737" name="Ink 3736">
                  <a:extLst>
                    <a:ext uri="{FF2B5EF4-FFF2-40B4-BE49-F238E27FC236}">
                      <a16:creationId xmlns:a16="http://schemas.microsoft.com/office/drawing/2014/main" id="{FE7D8E5D-9724-C3D5-824D-D03AE6544DF4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3820731" y="7801971"/>
                  <a:ext cx="87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738" name="Ink 3737">
                  <a:extLst>
                    <a:ext uri="{FF2B5EF4-FFF2-40B4-BE49-F238E27FC236}">
                      <a16:creationId xmlns:a16="http://schemas.microsoft.com/office/drawing/2014/main" id="{DE37D4C5-067F-7444-E35E-8AFAE7A461B7}"/>
                    </a:ext>
                  </a:extLst>
                </p14:cNvPr>
                <p14:cNvContentPartPr/>
                <p14:nvPr/>
              </p14:nvContentPartPr>
              <p14:xfrm>
                <a:off x="3994971" y="7841931"/>
                <a:ext cx="72720" cy="62640"/>
              </p14:xfrm>
            </p:contentPart>
          </mc:Choice>
          <mc:Fallback xmlns="">
            <p:pic>
              <p:nvPicPr>
                <p:cNvPr id="3738" name="Ink 3737">
                  <a:extLst>
                    <a:ext uri="{FF2B5EF4-FFF2-40B4-BE49-F238E27FC236}">
                      <a16:creationId xmlns:a16="http://schemas.microsoft.com/office/drawing/2014/main" id="{DE37D4C5-067F-7444-E35E-8AFAE7A461B7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988851" y="7835811"/>
                  <a:ext cx="84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739" name="Ink 3738">
                  <a:extLst>
                    <a:ext uri="{FF2B5EF4-FFF2-40B4-BE49-F238E27FC236}">
                      <a16:creationId xmlns:a16="http://schemas.microsoft.com/office/drawing/2014/main" id="{52DE42B4-7F74-E0F3-BD58-4EECDA287A2F}"/>
                    </a:ext>
                  </a:extLst>
                </p14:cNvPr>
                <p14:cNvContentPartPr/>
                <p14:nvPr/>
              </p14:nvContentPartPr>
              <p14:xfrm>
                <a:off x="4173531" y="7825371"/>
                <a:ext cx="13320" cy="56520"/>
              </p14:xfrm>
            </p:contentPart>
          </mc:Choice>
          <mc:Fallback xmlns="">
            <p:pic>
              <p:nvPicPr>
                <p:cNvPr id="3739" name="Ink 3738">
                  <a:extLst>
                    <a:ext uri="{FF2B5EF4-FFF2-40B4-BE49-F238E27FC236}">
                      <a16:creationId xmlns:a16="http://schemas.microsoft.com/office/drawing/2014/main" id="{52DE42B4-7F74-E0F3-BD58-4EECDA287A2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167411" y="7819251"/>
                  <a:ext cx="2556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2" name="Group 3741">
            <a:extLst>
              <a:ext uri="{FF2B5EF4-FFF2-40B4-BE49-F238E27FC236}">
                <a16:creationId xmlns:a16="http://schemas.microsoft.com/office/drawing/2014/main" id="{FE167A0B-80EE-2922-B9DC-B9EADBB6F0DD}"/>
              </a:ext>
            </a:extLst>
          </p:cNvPr>
          <p:cNvGrpSpPr/>
          <p:nvPr/>
        </p:nvGrpSpPr>
        <p:grpSpPr>
          <a:xfrm>
            <a:off x="4347051" y="7685331"/>
            <a:ext cx="39960" cy="188640"/>
            <a:chOff x="4347051" y="7685331"/>
            <a:chExt cx="3996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740" name="Ink 3739">
                  <a:extLst>
                    <a:ext uri="{FF2B5EF4-FFF2-40B4-BE49-F238E27FC236}">
                      <a16:creationId xmlns:a16="http://schemas.microsoft.com/office/drawing/2014/main" id="{4D422277-433F-85EB-A29C-FFC01F9E4E52}"/>
                    </a:ext>
                  </a:extLst>
                </p14:cNvPr>
                <p14:cNvContentPartPr/>
                <p14:nvPr/>
              </p14:nvContentPartPr>
              <p14:xfrm>
                <a:off x="4349211" y="7745451"/>
                <a:ext cx="21960" cy="128520"/>
              </p14:xfrm>
            </p:contentPart>
          </mc:Choice>
          <mc:Fallback xmlns="">
            <p:pic>
              <p:nvPicPr>
                <p:cNvPr id="3740" name="Ink 3739">
                  <a:extLst>
                    <a:ext uri="{FF2B5EF4-FFF2-40B4-BE49-F238E27FC236}">
                      <a16:creationId xmlns:a16="http://schemas.microsoft.com/office/drawing/2014/main" id="{4D422277-433F-85EB-A29C-FFC01F9E4E5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343091" y="7739331"/>
                  <a:ext cx="34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741" name="Ink 3740">
                  <a:extLst>
                    <a:ext uri="{FF2B5EF4-FFF2-40B4-BE49-F238E27FC236}">
                      <a16:creationId xmlns:a16="http://schemas.microsoft.com/office/drawing/2014/main" id="{C2B2D844-4CD1-D3C2-9C51-92C40C8D758D}"/>
                    </a:ext>
                  </a:extLst>
                </p14:cNvPr>
                <p14:cNvContentPartPr/>
                <p14:nvPr/>
              </p14:nvContentPartPr>
              <p14:xfrm>
                <a:off x="4347051" y="7685331"/>
                <a:ext cx="39960" cy="41040"/>
              </p14:xfrm>
            </p:contentPart>
          </mc:Choice>
          <mc:Fallback xmlns="">
            <p:pic>
              <p:nvPicPr>
                <p:cNvPr id="3741" name="Ink 3740">
                  <a:extLst>
                    <a:ext uri="{FF2B5EF4-FFF2-40B4-BE49-F238E27FC236}">
                      <a16:creationId xmlns:a16="http://schemas.microsoft.com/office/drawing/2014/main" id="{C2B2D844-4CD1-D3C2-9C51-92C40C8D758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340931" y="7679211"/>
                  <a:ext cx="52200" cy="53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8025"/>
            <a:ext cx="56530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	D)  a, b, and c are all breadth first traversals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E1CA619-580F-A4AF-66B8-957C981FF66B}"/>
                  </a:ext>
                </a:extLst>
              </p14:cNvPr>
              <p14:cNvContentPartPr/>
              <p14:nvPr/>
            </p14:nvContentPartPr>
            <p14:xfrm>
              <a:off x="263509" y="4209425"/>
              <a:ext cx="316440" cy="205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E1CA619-580F-A4AF-66B8-957C981FF6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389" y="4203305"/>
                <a:ext cx="328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3F16C9E-E863-164B-2189-E20882A8618C}"/>
                  </a:ext>
                </a:extLst>
              </p14:cNvPr>
              <p14:cNvContentPartPr/>
              <p14:nvPr/>
            </p14:nvContentPartPr>
            <p14:xfrm>
              <a:off x="1492549" y="2957902"/>
              <a:ext cx="304920" cy="2379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3F16C9E-E863-164B-2189-E20882A861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6429" y="2951782"/>
                <a:ext cx="3171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FB72CD26-A99A-F6DD-4B63-FB10E949526B}"/>
              </a:ext>
            </a:extLst>
          </p:cNvPr>
          <p:cNvGrpSpPr/>
          <p:nvPr/>
        </p:nvGrpSpPr>
        <p:grpSpPr>
          <a:xfrm>
            <a:off x="4132429" y="730942"/>
            <a:ext cx="298800" cy="181440"/>
            <a:chOff x="4132429" y="730942"/>
            <a:chExt cx="29880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8B2D222-B4E8-7E22-8D99-2F8011AFFE7C}"/>
                    </a:ext>
                  </a:extLst>
                </p14:cNvPr>
                <p14:cNvContentPartPr/>
                <p14:nvPr/>
              </p14:nvContentPartPr>
              <p14:xfrm>
                <a:off x="4132429" y="737062"/>
                <a:ext cx="120600" cy="1749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8B2D222-B4E8-7E22-8D99-2F8011AFFE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26309" y="730942"/>
                  <a:ext cx="132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ECB6267-6208-6FEC-D1AF-A1A100075910}"/>
                    </a:ext>
                  </a:extLst>
                </p14:cNvPr>
                <p14:cNvContentPartPr/>
                <p14:nvPr/>
              </p14:nvContentPartPr>
              <p14:xfrm>
                <a:off x="4144309" y="809422"/>
                <a:ext cx="86760" cy="22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ECB6267-6208-6FEC-D1AF-A1A10007591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38189" y="803302"/>
                  <a:ext cx="99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ACAA260-D27F-96E7-C49C-F98E108B231B}"/>
                    </a:ext>
                  </a:extLst>
                </p14:cNvPr>
                <p14:cNvContentPartPr/>
                <p14:nvPr/>
              </p14:nvContentPartPr>
              <p14:xfrm>
                <a:off x="4353109" y="730942"/>
                <a:ext cx="78120" cy="1814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ACAA260-D27F-96E7-C49C-F98E108B23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46989" y="724822"/>
                  <a:ext cx="9036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A66391B-0368-9C5A-6966-66656276AD35}"/>
                  </a:ext>
                </a:extLst>
              </p14:cNvPr>
              <p14:cNvContentPartPr/>
              <p14:nvPr/>
            </p14:nvContentPartPr>
            <p14:xfrm>
              <a:off x="4451749" y="238102"/>
              <a:ext cx="94320" cy="2221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A66391B-0368-9C5A-6966-66656276AD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45629" y="231982"/>
                <a:ext cx="106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E2BEA5FD-D3D4-9BEB-3D60-A435067618E6}"/>
                  </a:ext>
                </a:extLst>
              </p14:cNvPr>
              <p14:cNvContentPartPr/>
              <p14:nvPr/>
            </p14:nvContentPartPr>
            <p14:xfrm>
              <a:off x="1723309" y="2384062"/>
              <a:ext cx="277200" cy="5421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E2BEA5FD-D3D4-9BEB-3D60-A435067618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17189" y="2377942"/>
                <a:ext cx="2894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0BE105D7-455E-6535-C006-86960E5B090D}"/>
                  </a:ext>
                </a:extLst>
              </p14:cNvPr>
              <p14:cNvContentPartPr/>
              <p14:nvPr/>
            </p14:nvContentPartPr>
            <p14:xfrm>
              <a:off x="2434669" y="973582"/>
              <a:ext cx="491760" cy="9792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0BE105D7-455E-6535-C006-86960E5B09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8549" y="967462"/>
                <a:ext cx="5040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21658A4-9FDD-B42A-6BC3-E3EC82D4E991}"/>
                  </a:ext>
                </a:extLst>
              </p14:cNvPr>
              <p14:cNvContentPartPr/>
              <p14:nvPr/>
            </p14:nvContentPartPr>
            <p14:xfrm>
              <a:off x="4593229" y="720142"/>
              <a:ext cx="102600" cy="168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21658A4-9FDD-B42A-6BC3-E3EC82D4E9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87109" y="714022"/>
                <a:ext cx="1148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79C2F7C-9331-75D9-971A-232BA9804144}"/>
                  </a:ext>
                </a:extLst>
              </p14:cNvPr>
              <p14:cNvContentPartPr/>
              <p14:nvPr/>
            </p14:nvContentPartPr>
            <p14:xfrm>
              <a:off x="1907269" y="1359862"/>
              <a:ext cx="748440" cy="1396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79C2F7C-9331-75D9-971A-232BA980414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01149" y="1353742"/>
                <a:ext cx="76068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E322A17-C1B1-5165-4711-C397DFAABEFD}"/>
              </a:ext>
            </a:extLst>
          </p:cNvPr>
          <p:cNvGrpSpPr/>
          <p:nvPr/>
        </p:nvGrpSpPr>
        <p:grpSpPr>
          <a:xfrm>
            <a:off x="4181029" y="202822"/>
            <a:ext cx="613080" cy="281520"/>
            <a:chOff x="4181029" y="202822"/>
            <a:chExt cx="61308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54151BA-6DAB-5D82-4722-F42689198E54}"/>
                    </a:ext>
                  </a:extLst>
                </p14:cNvPr>
                <p14:cNvContentPartPr/>
                <p14:nvPr/>
              </p14:nvContentPartPr>
              <p14:xfrm>
                <a:off x="4222429" y="264742"/>
                <a:ext cx="101880" cy="1634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54151BA-6DAB-5D82-4722-F42689198E5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16309" y="258622"/>
                  <a:ext cx="1141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B0F55A8-4DA6-BDE4-0992-EB5F1CDB09BA}"/>
                    </a:ext>
                  </a:extLst>
                </p14:cNvPr>
                <p14:cNvContentPartPr/>
                <p14:nvPr/>
              </p14:nvContentPartPr>
              <p14:xfrm>
                <a:off x="4222789" y="339622"/>
                <a:ext cx="67680" cy="122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B0F55A8-4DA6-BDE4-0992-EB5F1CDB09B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16669" y="333502"/>
                  <a:ext cx="799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0BB2BDC-C3C5-B022-0FFC-703B11B142E6}"/>
                    </a:ext>
                  </a:extLst>
                </p14:cNvPr>
                <p14:cNvContentPartPr/>
                <p14:nvPr/>
              </p14:nvContentPartPr>
              <p14:xfrm>
                <a:off x="4431589" y="262942"/>
                <a:ext cx="91080" cy="142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0BB2BDC-C3C5-B022-0FFC-703B11B142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25469" y="256822"/>
                  <a:ext cx="103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950C2CD-5035-86EF-0DFC-C6D9A0D4C710}"/>
                    </a:ext>
                  </a:extLst>
                </p14:cNvPr>
                <p14:cNvContentPartPr/>
                <p14:nvPr/>
              </p14:nvContentPartPr>
              <p14:xfrm>
                <a:off x="4669189" y="202822"/>
                <a:ext cx="124920" cy="246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950C2CD-5035-86EF-0DFC-C6D9A0D4C71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63069" y="196702"/>
                  <a:ext cx="137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3B7118E-9095-70A3-8C4D-793BB1308D47}"/>
                    </a:ext>
                  </a:extLst>
                </p14:cNvPr>
                <p14:cNvContentPartPr/>
                <p14:nvPr/>
              </p14:nvContentPartPr>
              <p14:xfrm>
                <a:off x="4181029" y="265102"/>
                <a:ext cx="165240" cy="2192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3B7118E-9095-70A3-8C4D-793BB1308D4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74909" y="258982"/>
                  <a:ext cx="177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AA14CDE-5310-F145-810E-58B7FCC3A3FE}"/>
                    </a:ext>
                  </a:extLst>
                </p14:cNvPr>
                <p14:cNvContentPartPr/>
                <p14:nvPr/>
              </p14:nvContentPartPr>
              <p14:xfrm>
                <a:off x="4639309" y="209662"/>
                <a:ext cx="149040" cy="1940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AA14CDE-5310-F145-810E-58B7FCC3A3F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33189" y="203542"/>
                  <a:ext cx="16128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802E8B3-42D4-1750-4ED9-E8DB21799B36}"/>
                  </a:ext>
                </a:extLst>
              </p14:cNvPr>
              <p14:cNvContentPartPr/>
              <p14:nvPr/>
            </p14:nvContentPartPr>
            <p14:xfrm>
              <a:off x="1086829" y="1536262"/>
              <a:ext cx="505080" cy="8229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802E8B3-42D4-1750-4ED9-E8DB21799B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80709" y="1530142"/>
                <a:ext cx="51732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8F02BD78-BB96-1264-945D-5591549D7FC3}"/>
                  </a:ext>
                </a:extLst>
              </p14:cNvPr>
              <p14:cNvContentPartPr/>
              <p14:nvPr/>
            </p14:nvContentPartPr>
            <p14:xfrm>
              <a:off x="2240989" y="2173102"/>
              <a:ext cx="1178280" cy="13680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8F02BD78-BB96-1264-945D-5591549D7FC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34869" y="2166982"/>
                <a:ext cx="11905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633651A-FECE-AEFE-63DD-6EF53975C513}"/>
                  </a:ext>
                </a:extLst>
              </p14:cNvPr>
              <p14:cNvContentPartPr/>
              <p14:nvPr/>
            </p14:nvContentPartPr>
            <p14:xfrm>
              <a:off x="2681989" y="4923142"/>
              <a:ext cx="141480" cy="1767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633651A-FECE-AEFE-63DD-6EF53975C51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75869" y="4917022"/>
                <a:ext cx="15372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BBE7CD6-5A0F-A8D5-1CED-BCF29E4A2479}"/>
              </a:ext>
            </a:extLst>
          </p:cNvPr>
          <p:cNvGrpSpPr/>
          <p:nvPr/>
        </p:nvGrpSpPr>
        <p:grpSpPr>
          <a:xfrm>
            <a:off x="4979149" y="175102"/>
            <a:ext cx="99720" cy="208440"/>
            <a:chOff x="4979149" y="175102"/>
            <a:chExt cx="9972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36D6C8F-C98D-0A25-F75B-4C0AC2472EA6}"/>
                    </a:ext>
                  </a:extLst>
                </p14:cNvPr>
                <p14:cNvContentPartPr/>
                <p14:nvPr/>
              </p14:nvContentPartPr>
              <p14:xfrm>
                <a:off x="4979149" y="180142"/>
                <a:ext cx="99720" cy="2034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36D6C8F-C98D-0A25-F75B-4C0AC2472EA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73029" y="174022"/>
                  <a:ext cx="111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DCF7CA4-9C76-499C-88D7-34B5CACAD7E2}"/>
                    </a:ext>
                  </a:extLst>
                </p14:cNvPr>
                <p14:cNvContentPartPr/>
                <p14:nvPr/>
              </p14:nvContentPartPr>
              <p14:xfrm>
                <a:off x="4991389" y="175102"/>
                <a:ext cx="83880" cy="1666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DCF7CA4-9C76-499C-88D7-34B5CACAD7E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85269" y="168982"/>
                  <a:ext cx="9612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77086A9-CD16-625A-D3DB-6C62A6BDE13D}"/>
                  </a:ext>
                </a:extLst>
              </p14:cNvPr>
              <p14:cNvContentPartPr/>
              <p14:nvPr/>
            </p14:nvContentPartPr>
            <p14:xfrm>
              <a:off x="4830469" y="705382"/>
              <a:ext cx="108000" cy="207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77086A9-CD16-625A-D3DB-6C62A6BDE13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24349" y="699262"/>
                <a:ext cx="1202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24E4E30-4D09-4ACD-3389-4F1C71B94478}"/>
                  </a:ext>
                </a:extLst>
              </p14:cNvPr>
              <p14:cNvContentPartPr/>
              <p14:nvPr/>
            </p14:nvContentPartPr>
            <p14:xfrm>
              <a:off x="1236949" y="5463142"/>
              <a:ext cx="127800" cy="13320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24E4E30-4D09-4ACD-3389-4F1C71B9447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30829" y="5457022"/>
                <a:ext cx="14004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2B439639-2FFA-4FFC-164C-8BE8B6A0E1EB}"/>
              </a:ext>
            </a:extLst>
          </p:cNvPr>
          <p:cNvGrpSpPr/>
          <p:nvPr/>
        </p:nvGrpSpPr>
        <p:grpSpPr>
          <a:xfrm>
            <a:off x="1195549" y="5033302"/>
            <a:ext cx="225000" cy="353160"/>
            <a:chOff x="1195549" y="5033302"/>
            <a:chExt cx="22500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4F8FF57-86D2-6CB6-EFFF-F880911A5914}"/>
                    </a:ext>
                  </a:extLst>
                </p14:cNvPr>
                <p14:cNvContentPartPr/>
                <p14:nvPr/>
              </p14:nvContentPartPr>
              <p14:xfrm>
                <a:off x="1239469" y="5284582"/>
                <a:ext cx="86400" cy="101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4F8FF57-86D2-6CB6-EFFF-F880911A591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33349" y="5278462"/>
                  <a:ext cx="98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6BD6507-0728-8831-FC1D-6230FE0589D2}"/>
                    </a:ext>
                  </a:extLst>
                </p14:cNvPr>
                <p14:cNvContentPartPr/>
                <p14:nvPr/>
              </p14:nvContentPartPr>
              <p14:xfrm>
                <a:off x="1195549" y="5033302"/>
                <a:ext cx="225000" cy="2340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6BD6507-0728-8831-FC1D-6230FE0589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89429" y="5027182"/>
                  <a:ext cx="237240" cy="24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C72E7E-ECA3-F50E-46BD-B1F964DADCC5}"/>
              </a:ext>
            </a:extLst>
          </p:cNvPr>
          <p:cNvGrpSpPr/>
          <p:nvPr/>
        </p:nvGrpSpPr>
        <p:grpSpPr>
          <a:xfrm>
            <a:off x="437375" y="4534629"/>
            <a:ext cx="113760" cy="200880"/>
            <a:chOff x="437375" y="4534629"/>
            <a:chExt cx="11376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15677F-864C-7A66-46B6-BAB3642BA01D}"/>
                    </a:ext>
                  </a:extLst>
                </p14:cNvPr>
                <p14:cNvContentPartPr/>
                <p14:nvPr/>
              </p14:nvContentPartPr>
              <p14:xfrm>
                <a:off x="437375" y="4550469"/>
                <a:ext cx="51480" cy="170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15677F-864C-7A66-46B6-BAB3642BA0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1255" y="4544349"/>
                  <a:ext cx="63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CDA4AB-4D4C-8CA2-8AEE-4C4D60D3F95B}"/>
                    </a:ext>
                  </a:extLst>
                </p14:cNvPr>
                <p14:cNvContentPartPr/>
                <p14:nvPr/>
              </p14:nvContentPartPr>
              <p14:xfrm>
                <a:off x="493175" y="4534629"/>
                <a:ext cx="38160" cy="200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CDA4AB-4D4C-8CA2-8AEE-4C4D60D3F9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055" y="4528509"/>
                  <a:ext cx="504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99E1D8-4945-B0DE-8974-6CF72BC2303D}"/>
                    </a:ext>
                  </a:extLst>
                </p14:cNvPr>
                <p14:cNvContentPartPr/>
                <p14:nvPr/>
              </p14:nvContentPartPr>
              <p14:xfrm>
                <a:off x="450335" y="4640469"/>
                <a:ext cx="100800" cy="13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99E1D8-4945-B0DE-8974-6CF72BC230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4215" y="4634349"/>
                  <a:ext cx="1130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83B34E-9A2F-F315-962D-8C8387987005}"/>
              </a:ext>
            </a:extLst>
          </p:cNvPr>
          <p:cNvGrpSpPr/>
          <p:nvPr/>
        </p:nvGrpSpPr>
        <p:grpSpPr>
          <a:xfrm>
            <a:off x="280055" y="4835128"/>
            <a:ext cx="242280" cy="200520"/>
            <a:chOff x="280055" y="4835128"/>
            <a:chExt cx="242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690A1D-8E30-6E9A-AAFA-53B3CB36651B}"/>
                    </a:ext>
                  </a:extLst>
                </p14:cNvPr>
                <p14:cNvContentPartPr/>
                <p14:nvPr/>
              </p14:nvContentPartPr>
              <p14:xfrm>
                <a:off x="280055" y="4866808"/>
                <a:ext cx="94680" cy="168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690A1D-8E30-6E9A-AAFA-53B3CB3665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3935" y="4860688"/>
                  <a:ext cx="106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32F9E7-A4F3-7673-3A57-9A9A02BCC8A5}"/>
                    </a:ext>
                  </a:extLst>
                </p14:cNvPr>
                <p14:cNvContentPartPr/>
                <p14:nvPr/>
              </p14:nvContentPartPr>
              <p14:xfrm>
                <a:off x="397775" y="4841248"/>
                <a:ext cx="55080" cy="18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32F9E7-A4F3-7673-3A57-9A9A02BCC8A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1655" y="4835128"/>
                  <a:ext cx="67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40919F-F533-AF96-9E26-9E23341CBF6C}"/>
                    </a:ext>
                  </a:extLst>
                </p14:cNvPr>
                <p14:cNvContentPartPr/>
                <p14:nvPr/>
              </p14:nvContentPartPr>
              <p14:xfrm>
                <a:off x="464015" y="4835128"/>
                <a:ext cx="45720" cy="198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40919F-F533-AF96-9E26-9E23341CBF6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7895" y="4829008"/>
                  <a:ext cx="57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7D1918-1EBD-05BF-5478-51638D496D68}"/>
                    </a:ext>
                  </a:extLst>
                </p14:cNvPr>
                <p14:cNvContentPartPr/>
                <p14:nvPr/>
              </p14:nvContentPartPr>
              <p14:xfrm>
                <a:off x="405695" y="4903168"/>
                <a:ext cx="116640" cy="64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7D1918-1EBD-05BF-5478-51638D496D6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9575" y="4897048"/>
                  <a:ext cx="1288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875029-A061-C0D0-7F52-AD4406ECDA2E}"/>
              </a:ext>
            </a:extLst>
          </p:cNvPr>
          <p:cNvGrpSpPr/>
          <p:nvPr/>
        </p:nvGrpSpPr>
        <p:grpSpPr>
          <a:xfrm>
            <a:off x="288335" y="5133208"/>
            <a:ext cx="251280" cy="170280"/>
            <a:chOff x="288335" y="5133208"/>
            <a:chExt cx="25128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D33B68-DA49-67A5-7B98-3AC98F7FB3B8}"/>
                    </a:ext>
                  </a:extLst>
                </p14:cNvPr>
                <p14:cNvContentPartPr/>
                <p14:nvPr/>
              </p14:nvContentPartPr>
              <p14:xfrm>
                <a:off x="288335" y="5144368"/>
                <a:ext cx="107280" cy="152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D33B68-DA49-67A5-7B98-3AC98F7FB3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215" y="5138248"/>
                  <a:ext cx="119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680411-0066-D5FB-AA67-C3D53E9EEAF8}"/>
                    </a:ext>
                  </a:extLst>
                </p14:cNvPr>
                <p14:cNvContentPartPr/>
                <p14:nvPr/>
              </p14:nvContentPartPr>
              <p14:xfrm>
                <a:off x="461135" y="5133208"/>
                <a:ext cx="78480" cy="170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680411-0066-D5FB-AA67-C3D53E9EEAF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5015" y="5127088"/>
                  <a:ext cx="90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7B5C37-91C9-3AA1-76A5-7CC55EBAAAC0}"/>
                    </a:ext>
                  </a:extLst>
                </p14:cNvPr>
                <p14:cNvContentPartPr/>
                <p14:nvPr/>
              </p14:nvContentPartPr>
              <p14:xfrm>
                <a:off x="464015" y="5194768"/>
                <a:ext cx="59760" cy="2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7B5C37-91C9-3AA1-76A5-7CC55EBAAAC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7895" y="5188648"/>
                  <a:ext cx="72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6EEA0B-369C-FF7E-1C0C-5767725F8A9C}"/>
                  </a:ext>
                </a:extLst>
              </p14:cNvPr>
              <p14:cNvContentPartPr/>
              <p14:nvPr/>
            </p14:nvContentPartPr>
            <p14:xfrm>
              <a:off x="413615" y="5421568"/>
              <a:ext cx="27720" cy="156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6EEA0B-369C-FF7E-1C0C-5767725F8A9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7495" y="5415448"/>
                <a:ext cx="39960" cy="16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4F2E525-ED72-DC63-1562-F4A22A949958}"/>
              </a:ext>
            </a:extLst>
          </p:cNvPr>
          <p:cNvGrpSpPr/>
          <p:nvPr/>
        </p:nvGrpSpPr>
        <p:grpSpPr>
          <a:xfrm>
            <a:off x="227135" y="5664853"/>
            <a:ext cx="223560" cy="422640"/>
            <a:chOff x="227135" y="5664853"/>
            <a:chExt cx="22356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E32290-12C3-985F-04EE-10B152031437}"/>
                    </a:ext>
                  </a:extLst>
                </p14:cNvPr>
                <p14:cNvContentPartPr/>
                <p14:nvPr/>
              </p14:nvContentPartPr>
              <p14:xfrm>
                <a:off x="290495" y="5664853"/>
                <a:ext cx="160200" cy="14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E32290-12C3-985F-04EE-10B1520314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4375" y="5658733"/>
                  <a:ext cx="172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BEBDA1F-E72D-B3E3-8643-4797F2120DF2}"/>
                    </a:ext>
                  </a:extLst>
                </p14:cNvPr>
                <p14:cNvContentPartPr/>
                <p14:nvPr/>
              </p14:nvContentPartPr>
              <p14:xfrm>
                <a:off x="227135" y="5911453"/>
                <a:ext cx="12960" cy="176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BEBDA1F-E72D-B3E3-8643-4797F2120DF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1015" y="5905333"/>
                  <a:ext cx="25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8CA38B-AE7D-1B22-7680-3D4A2B83AA5C}"/>
                    </a:ext>
                  </a:extLst>
                </p14:cNvPr>
                <p14:cNvContentPartPr/>
                <p14:nvPr/>
              </p14:nvContentPartPr>
              <p14:xfrm>
                <a:off x="317495" y="5892013"/>
                <a:ext cx="19800" cy="15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8CA38B-AE7D-1B22-7680-3D4A2B83AA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1375" y="5885893"/>
                  <a:ext cx="32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808869-8B9E-0779-CF7A-4943A0E69C94}"/>
                    </a:ext>
                  </a:extLst>
                </p14:cNvPr>
                <p14:cNvContentPartPr/>
                <p14:nvPr/>
              </p14:nvContentPartPr>
              <p14:xfrm>
                <a:off x="242255" y="5982733"/>
                <a:ext cx="105120" cy="56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808869-8B9E-0779-CF7A-4943A0E69C9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6135" y="5976613"/>
                  <a:ext cx="11736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B8E2A79-92EC-C8A8-8F82-FD533E5DA1E4}"/>
                  </a:ext>
                </a:extLst>
              </p14:cNvPr>
              <p14:cNvContentPartPr/>
              <p14:nvPr/>
            </p14:nvContentPartPr>
            <p14:xfrm>
              <a:off x="733655" y="4549213"/>
              <a:ext cx="278640" cy="1463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B8E2A79-92EC-C8A8-8F82-FD533E5DA1E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7535" y="4543093"/>
                <a:ext cx="290880" cy="14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C62443-DE41-8A24-4EDE-6D07836573BE}"/>
                  </a:ext>
                </a:extLst>
              </p14:cNvPr>
              <p14:cNvContentPartPr/>
              <p14:nvPr/>
            </p14:nvContentPartPr>
            <p14:xfrm>
              <a:off x="854615" y="4444813"/>
              <a:ext cx="241200" cy="207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C62443-DE41-8A24-4EDE-6D07836573B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48495" y="4438693"/>
                <a:ext cx="253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878A00-7E2E-3EB2-9B1C-2AF70A80C209}"/>
                  </a:ext>
                </a:extLst>
              </p14:cNvPr>
              <p14:cNvContentPartPr/>
              <p14:nvPr/>
            </p14:nvContentPartPr>
            <p14:xfrm>
              <a:off x="870095" y="5202253"/>
              <a:ext cx="225360" cy="214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878A00-7E2E-3EB2-9B1C-2AF70A80C20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63975" y="5196133"/>
                <a:ext cx="23760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07BD99C2-583C-4C32-2360-A9AF7F77BD1E}"/>
              </a:ext>
            </a:extLst>
          </p:cNvPr>
          <p:cNvGrpSpPr/>
          <p:nvPr/>
        </p:nvGrpSpPr>
        <p:grpSpPr>
          <a:xfrm>
            <a:off x="831575" y="4468573"/>
            <a:ext cx="654480" cy="1449360"/>
            <a:chOff x="831575" y="4468573"/>
            <a:chExt cx="654480" cy="144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04E886-EA5D-4958-19D6-2F778666AB1C}"/>
                    </a:ext>
                  </a:extLst>
                </p14:cNvPr>
                <p14:cNvContentPartPr/>
                <p14:nvPr/>
              </p14:nvContentPartPr>
              <p14:xfrm>
                <a:off x="831575" y="4653613"/>
                <a:ext cx="263160" cy="148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04E886-EA5D-4958-19D6-2F778666AB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25455" y="4647493"/>
                  <a:ext cx="275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49DBA6-E5C7-8458-6CE9-112EBC53D413}"/>
                    </a:ext>
                  </a:extLst>
                </p14:cNvPr>
                <p14:cNvContentPartPr/>
                <p14:nvPr/>
              </p14:nvContentPartPr>
              <p14:xfrm>
                <a:off x="875495" y="4907053"/>
                <a:ext cx="210600" cy="248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49DBA6-E5C7-8458-6CE9-112EBC53D4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9375" y="4900933"/>
                  <a:ext cx="222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C05581-D19E-3AD3-44E0-DD72BFC08ED5}"/>
                    </a:ext>
                  </a:extLst>
                </p14:cNvPr>
                <p14:cNvContentPartPr/>
                <p14:nvPr/>
              </p14:nvContentPartPr>
              <p14:xfrm>
                <a:off x="890255" y="5569453"/>
                <a:ext cx="78120" cy="122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C05581-D19E-3AD3-44E0-DD72BFC08ED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4135" y="5563333"/>
                  <a:ext cx="90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B135A5-E16F-166E-C4DE-52DC0A46A9DC}"/>
                    </a:ext>
                  </a:extLst>
                </p14:cNvPr>
                <p14:cNvContentPartPr/>
                <p14:nvPr/>
              </p14:nvContentPartPr>
              <p14:xfrm>
                <a:off x="1027415" y="5557933"/>
                <a:ext cx="54360" cy="81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B135A5-E16F-166E-C4DE-52DC0A46A9D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21295" y="5551813"/>
                  <a:ext cx="66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481A67-30D8-BD26-052A-651B1C03A428}"/>
                    </a:ext>
                  </a:extLst>
                </p14:cNvPr>
                <p14:cNvContentPartPr/>
                <p14:nvPr/>
              </p14:nvContentPartPr>
              <p14:xfrm>
                <a:off x="1114535" y="5530933"/>
                <a:ext cx="34920" cy="7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481A67-30D8-BD26-052A-651B1C03A4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8415" y="5524813"/>
                  <a:ext cx="47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A50835-14AF-894F-C793-C1CAA2E5EFEB}"/>
                    </a:ext>
                  </a:extLst>
                </p14:cNvPr>
                <p14:cNvContentPartPr/>
                <p14:nvPr/>
              </p14:nvContentPartPr>
              <p14:xfrm>
                <a:off x="1111295" y="5516533"/>
                <a:ext cx="91800" cy="11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A50835-14AF-894F-C793-C1CAA2E5EFE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5175" y="5510413"/>
                  <a:ext cx="104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288351-5AA3-BDDD-A4DD-3DA62411013C}"/>
                    </a:ext>
                  </a:extLst>
                </p14:cNvPr>
                <p14:cNvContentPartPr/>
                <p14:nvPr/>
              </p14:nvContentPartPr>
              <p14:xfrm>
                <a:off x="948575" y="5765293"/>
                <a:ext cx="139680" cy="152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2288351-5AA3-BDDD-A4DD-3DA62411013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2455" y="5759173"/>
                  <a:ext cx="151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AD0C20-91E8-EE62-89F6-51A647359092}"/>
                    </a:ext>
                  </a:extLst>
                </p14:cNvPr>
                <p14:cNvContentPartPr/>
                <p14:nvPr/>
              </p14:nvContentPartPr>
              <p14:xfrm>
                <a:off x="1110575" y="5809933"/>
                <a:ext cx="61560" cy="87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AD0C20-91E8-EE62-89F6-51A64735909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04455" y="5803813"/>
                  <a:ext cx="73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BD32F3-FF29-8BED-C666-10BC14B0FFC5}"/>
                    </a:ext>
                  </a:extLst>
                </p14:cNvPr>
                <p14:cNvContentPartPr/>
                <p14:nvPr/>
              </p14:nvContentPartPr>
              <p14:xfrm>
                <a:off x="1214255" y="5724613"/>
                <a:ext cx="35640" cy="148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BD32F3-FF29-8BED-C666-10BC14B0FF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08135" y="5718493"/>
                  <a:ext cx="47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DDD7B2-112E-B2C9-2035-EBE2BD4A9B36}"/>
                    </a:ext>
                  </a:extLst>
                </p14:cNvPr>
                <p14:cNvContentPartPr/>
                <p14:nvPr/>
              </p14:nvContentPartPr>
              <p14:xfrm>
                <a:off x="1137575" y="4468573"/>
                <a:ext cx="348480" cy="125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DDD7B2-112E-B2C9-2035-EBE2BD4A9B3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1455" y="4462453"/>
                  <a:ext cx="360720" cy="12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22344BF-F74C-FA3A-00ED-62229E0EC21E}"/>
                  </a:ext>
                </a:extLst>
              </p14:cNvPr>
              <p14:cNvContentPartPr/>
              <p14:nvPr/>
            </p14:nvContentPartPr>
            <p14:xfrm>
              <a:off x="1911215" y="4482613"/>
              <a:ext cx="256680" cy="137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22344BF-F74C-FA3A-00ED-62229E0EC21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905095" y="4476493"/>
                <a:ext cx="268920" cy="138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AD1AC6ED-B1E4-FF3D-3C7B-A31E3518E201}"/>
              </a:ext>
            </a:extLst>
          </p:cNvPr>
          <p:cNvGrpSpPr/>
          <p:nvPr/>
        </p:nvGrpSpPr>
        <p:grpSpPr>
          <a:xfrm>
            <a:off x="4335095" y="2902573"/>
            <a:ext cx="546840" cy="565200"/>
            <a:chOff x="4335095" y="2902573"/>
            <a:chExt cx="546840" cy="56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2729FE-17FB-DAE7-4982-EB54AAD83D4D}"/>
                    </a:ext>
                  </a:extLst>
                </p14:cNvPr>
                <p14:cNvContentPartPr/>
                <p14:nvPr/>
              </p14:nvContentPartPr>
              <p14:xfrm>
                <a:off x="4335095" y="2902573"/>
                <a:ext cx="546840" cy="438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2729FE-17FB-DAE7-4982-EB54AAD83D4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8975" y="2896453"/>
                  <a:ext cx="5590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4481498-B19F-CE21-13DB-D72DC92E9849}"/>
                    </a:ext>
                  </a:extLst>
                </p14:cNvPr>
                <p14:cNvContentPartPr/>
                <p14:nvPr/>
              </p14:nvContentPartPr>
              <p14:xfrm>
                <a:off x="4354895" y="3260773"/>
                <a:ext cx="95760" cy="46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4481498-B19F-CE21-13DB-D72DC92E984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348775" y="3254653"/>
                  <a:ext cx="108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05A46C-122B-0B78-5A99-0A4E97318B7E}"/>
                    </a:ext>
                  </a:extLst>
                </p14:cNvPr>
                <p14:cNvContentPartPr/>
                <p14:nvPr/>
              </p14:nvContentPartPr>
              <p14:xfrm>
                <a:off x="4337975" y="3330973"/>
                <a:ext cx="110160" cy="136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05A46C-122B-0B78-5A99-0A4E97318B7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31855" y="3324853"/>
                  <a:ext cx="12240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21EB48A-0EC6-2830-9941-7DA815EB1701}"/>
              </a:ext>
            </a:extLst>
          </p:cNvPr>
          <p:cNvGrpSpPr/>
          <p:nvPr/>
        </p:nvGrpSpPr>
        <p:grpSpPr>
          <a:xfrm>
            <a:off x="4938815" y="1783333"/>
            <a:ext cx="171720" cy="636120"/>
            <a:chOff x="4938815" y="1783333"/>
            <a:chExt cx="171720" cy="6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E74AD70-A797-D637-4CE2-D56325CE29A9}"/>
                    </a:ext>
                  </a:extLst>
                </p14:cNvPr>
                <p14:cNvContentPartPr/>
                <p14:nvPr/>
              </p14:nvContentPartPr>
              <p14:xfrm>
                <a:off x="4985615" y="1783333"/>
                <a:ext cx="97200" cy="63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E74AD70-A797-D637-4CE2-D56325CE29A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979495" y="1777213"/>
                  <a:ext cx="10944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8585732-6AB9-708F-5799-70D34B776F80}"/>
                    </a:ext>
                  </a:extLst>
                </p14:cNvPr>
                <p14:cNvContentPartPr/>
                <p14:nvPr/>
              </p14:nvContentPartPr>
              <p14:xfrm>
                <a:off x="4938815" y="1824373"/>
                <a:ext cx="55800" cy="135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8585732-6AB9-708F-5799-70D34B776F8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32695" y="1818253"/>
                  <a:ext cx="68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959340-98E3-713D-1E10-5182398E2D71}"/>
                    </a:ext>
                  </a:extLst>
                </p14:cNvPr>
                <p14:cNvContentPartPr/>
                <p14:nvPr/>
              </p14:nvContentPartPr>
              <p14:xfrm>
                <a:off x="5015135" y="1789813"/>
                <a:ext cx="95400" cy="146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959340-98E3-713D-1E10-5182398E2D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009015" y="1783693"/>
                  <a:ext cx="10764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2FECFF-4F23-37A2-AB22-B775B56E844F}"/>
                  </a:ext>
                </a:extLst>
              </p14:cNvPr>
              <p14:cNvContentPartPr/>
              <p14:nvPr/>
            </p14:nvContentPartPr>
            <p14:xfrm>
              <a:off x="2055215" y="4348333"/>
              <a:ext cx="240480" cy="181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2FECFF-4F23-37A2-AB22-B775B56E844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049095" y="4342213"/>
                <a:ext cx="252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097" name="Ink 4096">
                <a:extLst>
                  <a:ext uri="{FF2B5EF4-FFF2-40B4-BE49-F238E27FC236}">
                    <a16:creationId xmlns:a16="http://schemas.microsoft.com/office/drawing/2014/main" id="{97ABC1BC-9CA6-AADF-ECE8-5266B09804AE}"/>
                  </a:ext>
                </a:extLst>
              </p14:cNvPr>
              <p14:cNvContentPartPr/>
              <p14:nvPr/>
            </p14:nvContentPartPr>
            <p14:xfrm>
              <a:off x="2080415" y="5020453"/>
              <a:ext cx="223560" cy="202680"/>
            </p14:xfrm>
          </p:contentPart>
        </mc:Choice>
        <mc:Fallback xmlns="">
          <p:pic>
            <p:nvPicPr>
              <p:cNvPr id="4097" name="Ink 4096">
                <a:extLst>
                  <a:ext uri="{FF2B5EF4-FFF2-40B4-BE49-F238E27FC236}">
                    <a16:creationId xmlns:a16="http://schemas.microsoft.com/office/drawing/2014/main" id="{97ABC1BC-9CA6-AADF-ECE8-5266B09804A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074295" y="5014333"/>
                <a:ext cx="23580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74161C7B-A3C1-59F0-7C0F-B510A194EC95}"/>
              </a:ext>
            </a:extLst>
          </p:cNvPr>
          <p:cNvGrpSpPr/>
          <p:nvPr/>
        </p:nvGrpSpPr>
        <p:grpSpPr>
          <a:xfrm>
            <a:off x="2023175" y="4373533"/>
            <a:ext cx="812160" cy="1342440"/>
            <a:chOff x="2023175" y="4373533"/>
            <a:chExt cx="812160" cy="13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EAD3538-DE60-A641-EC75-0759BDFE1F4A}"/>
                    </a:ext>
                  </a:extLst>
                </p14:cNvPr>
                <p14:cNvContentPartPr/>
                <p14:nvPr/>
              </p14:nvContentPartPr>
              <p14:xfrm>
                <a:off x="2023175" y="4654693"/>
                <a:ext cx="27360" cy="111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EAD3538-DE60-A641-EC75-0759BDFE1F4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17055" y="4648573"/>
                  <a:ext cx="39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950B3C-5A8F-A807-4FFF-1679C573761B}"/>
                    </a:ext>
                  </a:extLst>
                </p14:cNvPr>
                <p14:cNvContentPartPr/>
                <p14:nvPr/>
              </p14:nvContentPartPr>
              <p14:xfrm>
                <a:off x="2129735" y="4588813"/>
                <a:ext cx="105480" cy="155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950B3C-5A8F-A807-4FFF-1679C57376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23615" y="4582693"/>
                  <a:ext cx="117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234BF12-8538-9A52-7490-E28913C8E4DF}"/>
                    </a:ext>
                  </a:extLst>
                </p14:cNvPr>
                <p14:cNvContentPartPr/>
                <p14:nvPr/>
              </p14:nvContentPartPr>
              <p14:xfrm>
                <a:off x="2303975" y="4612573"/>
                <a:ext cx="74160" cy="7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234BF12-8538-9A52-7490-E28913C8E4D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97855" y="4606453"/>
                  <a:ext cx="86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E12CED6-37F2-48D4-61F1-BE75773C4E66}"/>
                    </a:ext>
                  </a:extLst>
                </p14:cNvPr>
                <p14:cNvContentPartPr/>
                <p14:nvPr/>
              </p14:nvContentPartPr>
              <p14:xfrm>
                <a:off x="2412695" y="4553173"/>
                <a:ext cx="52920" cy="137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E12CED6-37F2-48D4-61F1-BE75773C4E6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406575" y="4547053"/>
                  <a:ext cx="65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1B5343-795C-1D2D-A836-B11631FC7A76}"/>
                    </a:ext>
                  </a:extLst>
                </p14:cNvPr>
                <p14:cNvContentPartPr/>
                <p14:nvPr/>
              </p14:nvContentPartPr>
              <p14:xfrm>
                <a:off x="2065295" y="4818493"/>
                <a:ext cx="261360" cy="151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1B5343-795C-1D2D-A836-B11631FC7A7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59175" y="4812373"/>
                  <a:ext cx="273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96BDB84A-A16F-46C2-26D3-55232FE16E5C}"/>
                    </a:ext>
                  </a:extLst>
                </p14:cNvPr>
                <p14:cNvContentPartPr/>
                <p14:nvPr/>
              </p14:nvContentPartPr>
              <p14:xfrm>
                <a:off x="2121815" y="5357773"/>
                <a:ext cx="85320" cy="10296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96BDB84A-A16F-46C2-26D3-55232FE16E5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15695" y="5351653"/>
                  <a:ext cx="97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7AB39A8F-D53B-0837-A588-BFEAEC02F57D}"/>
                    </a:ext>
                  </a:extLst>
                </p14:cNvPr>
                <p14:cNvContentPartPr/>
                <p14:nvPr/>
              </p14:nvContentPartPr>
              <p14:xfrm>
                <a:off x="2284895" y="5330773"/>
                <a:ext cx="48600" cy="10440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7AB39A8F-D53B-0837-A588-BFEAEC02F57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278775" y="5324653"/>
                  <a:ext cx="60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102" name="Ink 4101">
                  <a:extLst>
                    <a:ext uri="{FF2B5EF4-FFF2-40B4-BE49-F238E27FC236}">
                      <a16:creationId xmlns:a16="http://schemas.microsoft.com/office/drawing/2014/main" id="{7205741F-81F5-8947-D9E4-31F469D85B65}"/>
                    </a:ext>
                  </a:extLst>
                </p14:cNvPr>
                <p14:cNvContentPartPr/>
                <p14:nvPr/>
              </p14:nvContentPartPr>
              <p14:xfrm>
                <a:off x="2366975" y="5307013"/>
                <a:ext cx="48600" cy="914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7205741F-81F5-8947-D9E4-31F469D85B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60855" y="5300893"/>
                  <a:ext cx="60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F7EBB1B1-138A-CA70-AF25-49D10F773653}"/>
                    </a:ext>
                  </a:extLst>
                </p14:cNvPr>
                <p14:cNvContentPartPr/>
                <p14:nvPr/>
              </p14:nvContentPartPr>
              <p14:xfrm>
                <a:off x="2138375" y="5555053"/>
                <a:ext cx="120960" cy="160920"/>
              </p14:xfrm>
            </p:contentPart>
          </mc:Choice>
          <mc:Fallback xmlns=""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F7EBB1B1-138A-CA70-AF25-49D10F77365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32255" y="5548933"/>
                  <a:ext cx="133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04" name="Ink 4103">
                  <a:extLst>
                    <a:ext uri="{FF2B5EF4-FFF2-40B4-BE49-F238E27FC236}">
                      <a16:creationId xmlns:a16="http://schemas.microsoft.com/office/drawing/2014/main" id="{BECBDD4B-1AB8-BEA1-73D6-E35A7BCCDFA4}"/>
                    </a:ext>
                  </a:extLst>
                </p14:cNvPr>
                <p14:cNvContentPartPr/>
                <p14:nvPr/>
              </p14:nvContentPartPr>
              <p14:xfrm>
                <a:off x="2308295" y="5590693"/>
                <a:ext cx="63360" cy="8280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BECBDD4B-1AB8-BEA1-73D6-E35A7BCCDFA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02175" y="5584573"/>
                  <a:ext cx="75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105" name="Ink 4104">
                  <a:extLst>
                    <a:ext uri="{FF2B5EF4-FFF2-40B4-BE49-F238E27FC236}">
                      <a16:creationId xmlns:a16="http://schemas.microsoft.com/office/drawing/2014/main" id="{5A0CA149-480C-3314-FF19-3570842125E7}"/>
                    </a:ext>
                  </a:extLst>
                </p14:cNvPr>
                <p14:cNvContentPartPr/>
                <p14:nvPr/>
              </p14:nvContentPartPr>
              <p14:xfrm>
                <a:off x="2421335" y="5487013"/>
                <a:ext cx="33120" cy="15156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5A0CA149-480C-3314-FF19-3570842125E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15215" y="5480893"/>
                  <a:ext cx="45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3A7E5009-AD4F-4116-9FF9-FB8B88776C48}"/>
                    </a:ext>
                  </a:extLst>
                </p14:cNvPr>
                <p14:cNvContentPartPr/>
                <p14:nvPr/>
              </p14:nvContentPartPr>
              <p14:xfrm>
                <a:off x="2464895" y="4373533"/>
                <a:ext cx="370440" cy="1301400"/>
              </p14:xfrm>
            </p:contentPart>
          </mc:Choice>
          <mc:Fallback xmlns=""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3A7E5009-AD4F-4116-9FF9-FB8B88776C4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58775" y="4367413"/>
                  <a:ext cx="382680" cy="13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2" name="Group 4111">
            <a:extLst>
              <a:ext uri="{FF2B5EF4-FFF2-40B4-BE49-F238E27FC236}">
                <a16:creationId xmlns:a16="http://schemas.microsoft.com/office/drawing/2014/main" id="{5E099EFB-7763-DA75-38AC-FF421DCE4A3B}"/>
              </a:ext>
            </a:extLst>
          </p:cNvPr>
          <p:cNvGrpSpPr/>
          <p:nvPr/>
        </p:nvGrpSpPr>
        <p:grpSpPr>
          <a:xfrm>
            <a:off x="3614015" y="686413"/>
            <a:ext cx="920520" cy="523800"/>
            <a:chOff x="3614015" y="686413"/>
            <a:chExt cx="92052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09" name="Ink 4108">
                  <a:extLst>
                    <a:ext uri="{FF2B5EF4-FFF2-40B4-BE49-F238E27FC236}">
                      <a16:creationId xmlns:a16="http://schemas.microsoft.com/office/drawing/2014/main" id="{66F083FB-DFE8-5CAD-CE48-5B4ADE55637C}"/>
                    </a:ext>
                  </a:extLst>
                </p14:cNvPr>
                <p14:cNvContentPartPr/>
                <p14:nvPr/>
              </p14:nvContentPartPr>
              <p14:xfrm>
                <a:off x="3642455" y="764533"/>
                <a:ext cx="892080" cy="445680"/>
              </p14:xfrm>
            </p:contentPart>
          </mc:Choice>
          <mc:Fallback xmlns=""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66F083FB-DFE8-5CAD-CE48-5B4ADE55637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36335" y="758413"/>
                  <a:ext cx="9043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10" name="Ink 4109">
                  <a:extLst>
                    <a:ext uri="{FF2B5EF4-FFF2-40B4-BE49-F238E27FC236}">
                      <a16:creationId xmlns:a16="http://schemas.microsoft.com/office/drawing/2014/main" id="{2DA4FC0D-8E4E-E1AC-B31B-2F3D8160C62D}"/>
                    </a:ext>
                  </a:extLst>
                </p14:cNvPr>
                <p14:cNvContentPartPr/>
                <p14:nvPr/>
              </p14:nvContentPartPr>
              <p14:xfrm>
                <a:off x="3627695" y="686413"/>
                <a:ext cx="144000" cy="84240"/>
              </p14:xfrm>
            </p:contentPart>
          </mc:Choice>
          <mc:Fallback xmlns="">
            <p:pic>
              <p:nvPicPr>
                <p:cNvPr id="4110" name="Ink 4109">
                  <a:extLst>
                    <a:ext uri="{FF2B5EF4-FFF2-40B4-BE49-F238E27FC236}">
                      <a16:creationId xmlns:a16="http://schemas.microsoft.com/office/drawing/2014/main" id="{2DA4FC0D-8E4E-E1AC-B31B-2F3D8160C62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21575" y="680293"/>
                  <a:ext cx="156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14C8FCF3-F1C3-662B-90C3-B80C55DDEDC2}"/>
                    </a:ext>
                  </a:extLst>
                </p14:cNvPr>
                <p14:cNvContentPartPr/>
                <p14:nvPr/>
              </p14:nvContentPartPr>
              <p14:xfrm>
                <a:off x="3614015" y="796573"/>
                <a:ext cx="164160" cy="126360"/>
              </p14:xfrm>
            </p:contentPart>
          </mc:Choice>
          <mc:Fallback xmlns=""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14C8FCF3-F1C3-662B-90C3-B80C55DDEDC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607895" y="790453"/>
                  <a:ext cx="1764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41" name="Group 4140">
            <a:extLst>
              <a:ext uri="{FF2B5EF4-FFF2-40B4-BE49-F238E27FC236}">
                <a16:creationId xmlns:a16="http://schemas.microsoft.com/office/drawing/2014/main" id="{3A132954-8380-818F-35A4-DD0B6738E2AC}"/>
              </a:ext>
            </a:extLst>
          </p:cNvPr>
          <p:cNvGrpSpPr/>
          <p:nvPr/>
        </p:nvGrpSpPr>
        <p:grpSpPr>
          <a:xfrm>
            <a:off x="2972855" y="4288213"/>
            <a:ext cx="1019160" cy="1394280"/>
            <a:chOff x="2972855" y="4288213"/>
            <a:chExt cx="1019160" cy="13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21" name="Ink 4120">
                  <a:extLst>
                    <a:ext uri="{FF2B5EF4-FFF2-40B4-BE49-F238E27FC236}">
                      <a16:creationId xmlns:a16="http://schemas.microsoft.com/office/drawing/2014/main" id="{A294E11C-95B2-5856-07EA-1DC0D741C8E4}"/>
                    </a:ext>
                  </a:extLst>
                </p14:cNvPr>
                <p14:cNvContentPartPr/>
                <p14:nvPr/>
              </p14:nvContentPartPr>
              <p14:xfrm>
                <a:off x="2972855" y="4395133"/>
                <a:ext cx="220320" cy="1287360"/>
              </p14:xfrm>
            </p:contentPart>
          </mc:Choice>
          <mc:Fallback xmlns="">
            <p:pic>
              <p:nvPicPr>
                <p:cNvPr id="4121" name="Ink 4120">
                  <a:extLst>
                    <a:ext uri="{FF2B5EF4-FFF2-40B4-BE49-F238E27FC236}">
                      <a16:creationId xmlns:a16="http://schemas.microsoft.com/office/drawing/2014/main" id="{A294E11C-95B2-5856-07EA-1DC0D741C8E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66735" y="4389013"/>
                  <a:ext cx="232560" cy="12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22" name="Ink 4121">
                  <a:extLst>
                    <a:ext uri="{FF2B5EF4-FFF2-40B4-BE49-F238E27FC236}">
                      <a16:creationId xmlns:a16="http://schemas.microsoft.com/office/drawing/2014/main" id="{B1415A2E-AC4B-7E06-3C7F-1380AA28D8CF}"/>
                    </a:ext>
                  </a:extLst>
                </p14:cNvPr>
                <p14:cNvContentPartPr/>
                <p14:nvPr/>
              </p14:nvContentPartPr>
              <p14:xfrm>
                <a:off x="3142775" y="4431493"/>
                <a:ext cx="154080" cy="163440"/>
              </p14:xfrm>
            </p:contentPart>
          </mc:Choice>
          <mc:Fallback xmlns="">
            <p:pic>
              <p:nvPicPr>
                <p:cNvPr id="4122" name="Ink 4121">
                  <a:extLst>
                    <a:ext uri="{FF2B5EF4-FFF2-40B4-BE49-F238E27FC236}">
                      <a16:creationId xmlns:a16="http://schemas.microsoft.com/office/drawing/2014/main" id="{B1415A2E-AC4B-7E06-3C7F-1380AA28D8C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136655" y="4425373"/>
                  <a:ext cx="166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F9011BCD-82F4-87D6-C661-9671C1A24F52}"/>
                    </a:ext>
                  </a:extLst>
                </p14:cNvPr>
                <p14:cNvContentPartPr/>
                <p14:nvPr/>
              </p14:nvContentPartPr>
              <p14:xfrm>
                <a:off x="3406655" y="4394413"/>
                <a:ext cx="14040" cy="121320"/>
              </p14:xfrm>
            </p:contentPart>
          </mc:Choice>
          <mc:Fallback xmlns=""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F9011BCD-82F4-87D6-C661-9671C1A24F5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00535" y="4388293"/>
                  <a:ext cx="26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24" name="Ink 4123">
                  <a:extLst>
                    <a:ext uri="{FF2B5EF4-FFF2-40B4-BE49-F238E27FC236}">
                      <a16:creationId xmlns:a16="http://schemas.microsoft.com/office/drawing/2014/main" id="{8309C914-A8D8-71EC-5DA2-57611B0BD381}"/>
                    </a:ext>
                  </a:extLst>
                </p14:cNvPr>
                <p14:cNvContentPartPr/>
                <p14:nvPr/>
              </p14:nvContentPartPr>
              <p14:xfrm>
                <a:off x="3511415" y="4416373"/>
                <a:ext cx="73440" cy="77760"/>
              </p14:xfrm>
            </p:contentPart>
          </mc:Choice>
          <mc:Fallback xmlns="">
            <p:pic>
              <p:nvPicPr>
                <p:cNvPr id="4124" name="Ink 4123">
                  <a:extLst>
                    <a:ext uri="{FF2B5EF4-FFF2-40B4-BE49-F238E27FC236}">
                      <a16:creationId xmlns:a16="http://schemas.microsoft.com/office/drawing/2014/main" id="{8309C914-A8D8-71EC-5DA2-57611B0BD3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505295" y="4410253"/>
                  <a:ext cx="85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25" name="Ink 4124">
                  <a:extLst>
                    <a:ext uri="{FF2B5EF4-FFF2-40B4-BE49-F238E27FC236}">
                      <a16:creationId xmlns:a16="http://schemas.microsoft.com/office/drawing/2014/main" id="{C1C56AD5-222D-F57C-4C00-A331570FBBDA}"/>
                    </a:ext>
                  </a:extLst>
                </p14:cNvPr>
                <p14:cNvContentPartPr/>
                <p14:nvPr/>
              </p14:nvContentPartPr>
              <p14:xfrm>
                <a:off x="3624815" y="4385053"/>
                <a:ext cx="67680" cy="79560"/>
              </p14:xfrm>
            </p:contentPart>
          </mc:Choice>
          <mc:Fallback xmlns="">
            <p:pic>
              <p:nvPicPr>
                <p:cNvPr id="4125" name="Ink 4124">
                  <a:extLst>
                    <a:ext uri="{FF2B5EF4-FFF2-40B4-BE49-F238E27FC236}">
                      <a16:creationId xmlns:a16="http://schemas.microsoft.com/office/drawing/2014/main" id="{C1C56AD5-222D-F57C-4C00-A331570FBBD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618695" y="4378933"/>
                  <a:ext cx="79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26" name="Ink 4125">
                  <a:extLst>
                    <a:ext uri="{FF2B5EF4-FFF2-40B4-BE49-F238E27FC236}">
                      <a16:creationId xmlns:a16="http://schemas.microsoft.com/office/drawing/2014/main" id="{51C260A2-31B1-1B11-5198-76DF736CFF32}"/>
                    </a:ext>
                  </a:extLst>
                </p14:cNvPr>
                <p14:cNvContentPartPr/>
                <p14:nvPr/>
              </p14:nvContentPartPr>
              <p14:xfrm>
                <a:off x="3169415" y="4666573"/>
                <a:ext cx="23400" cy="92880"/>
              </p14:xfrm>
            </p:contentPart>
          </mc:Choice>
          <mc:Fallback xmlns="">
            <p:pic>
              <p:nvPicPr>
                <p:cNvPr id="4126" name="Ink 4125">
                  <a:extLst>
                    <a:ext uri="{FF2B5EF4-FFF2-40B4-BE49-F238E27FC236}">
                      <a16:creationId xmlns:a16="http://schemas.microsoft.com/office/drawing/2014/main" id="{51C260A2-31B1-1B11-5198-76DF736CFF3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163295" y="4660453"/>
                  <a:ext cx="35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27" name="Ink 4126">
                  <a:extLst>
                    <a:ext uri="{FF2B5EF4-FFF2-40B4-BE49-F238E27FC236}">
                      <a16:creationId xmlns:a16="http://schemas.microsoft.com/office/drawing/2014/main" id="{8A0C1812-A929-C391-A79F-2890BCAED99F}"/>
                    </a:ext>
                  </a:extLst>
                </p14:cNvPr>
                <p14:cNvContentPartPr/>
                <p14:nvPr/>
              </p14:nvContentPartPr>
              <p14:xfrm>
                <a:off x="3287495" y="4653613"/>
                <a:ext cx="90000" cy="94680"/>
              </p14:xfrm>
            </p:contentPart>
          </mc:Choice>
          <mc:Fallback xmlns="">
            <p:pic>
              <p:nvPicPr>
                <p:cNvPr id="4127" name="Ink 4126">
                  <a:extLst>
                    <a:ext uri="{FF2B5EF4-FFF2-40B4-BE49-F238E27FC236}">
                      <a16:creationId xmlns:a16="http://schemas.microsoft.com/office/drawing/2014/main" id="{8A0C1812-A929-C391-A79F-2890BCAED99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81375" y="4647493"/>
                  <a:ext cx="102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28" name="Ink 4127">
                  <a:extLst>
                    <a:ext uri="{FF2B5EF4-FFF2-40B4-BE49-F238E27FC236}">
                      <a16:creationId xmlns:a16="http://schemas.microsoft.com/office/drawing/2014/main" id="{C3CB8A60-7571-6165-0B59-0EF642BA5EAC}"/>
                    </a:ext>
                  </a:extLst>
                </p14:cNvPr>
                <p14:cNvContentPartPr/>
                <p14:nvPr/>
              </p14:nvContentPartPr>
              <p14:xfrm>
                <a:off x="3490175" y="4640653"/>
                <a:ext cx="51480" cy="55080"/>
              </p14:xfrm>
            </p:contentPart>
          </mc:Choice>
          <mc:Fallback xmlns="">
            <p:pic>
              <p:nvPicPr>
                <p:cNvPr id="4128" name="Ink 4127">
                  <a:extLst>
                    <a:ext uri="{FF2B5EF4-FFF2-40B4-BE49-F238E27FC236}">
                      <a16:creationId xmlns:a16="http://schemas.microsoft.com/office/drawing/2014/main" id="{C3CB8A60-7571-6165-0B59-0EF642BA5EA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84055" y="4634533"/>
                  <a:ext cx="63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129" name="Ink 4128">
                  <a:extLst>
                    <a:ext uri="{FF2B5EF4-FFF2-40B4-BE49-F238E27FC236}">
                      <a16:creationId xmlns:a16="http://schemas.microsoft.com/office/drawing/2014/main" id="{40051895-30A3-090C-3324-29CA4ED15A7D}"/>
                    </a:ext>
                  </a:extLst>
                </p14:cNvPr>
                <p14:cNvContentPartPr/>
                <p14:nvPr/>
              </p14:nvContentPartPr>
              <p14:xfrm>
                <a:off x="3600695" y="4577653"/>
                <a:ext cx="55440" cy="90360"/>
              </p14:xfrm>
            </p:contentPart>
          </mc:Choice>
          <mc:Fallback xmlns="">
            <p:pic>
              <p:nvPicPr>
                <p:cNvPr id="4129" name="Ink 4128">
                  <a:extLst>
                    <a:ext uri="{FF2B5EF4-FFF2-40B4-BE49-F238E27FC236}">
                      <a16:creationId xmlns:a16="http://schemas.microsoft.com/office/drawing/2014/main" id="{40051895-30A3-090C-3324-29CA4ED15A7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575" y="4571533"/>
                  <a:ext cx="67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31" name="Ink 4130">
                  <a:extLst>
                    <a:ext uri="{FF2B5EF4-FFF2-40B4-BE49-F238E27FC236}">
                      <a16:creationId xmlns:a16="http://schemas.microsoft.com/office/drawing/2014/main" id="{E809BB9A-0E95-2FB2-019B-8A481C047782}"/>
                    </a:ext>
                  </a:extLst>
                </p14:cNvPr>
                <p14:cNvContentPartPr/>
                <p14:nvPr/>
              </p14:nvContentPartPr>
              <p14:xfrm>
                <a:off x="3254375" y="4819933"/>
                <a:ext cx="263520" cy="131040"/>
              </p14:xfrm>
            </p:contentPart>
          </mc:Choice>
          <mc:Fallback xmlns="">
            <p:pic>
              <p:nvPicPr>
                <p:cNvPr id="4131" name="Ink 4130">
                  <a:extLst>
                    <a:ext uri="{FF2B5EF4-FFF2-40B4-BE49-F238E27FC236}">
                      <a16:creationId xmlns:a16="http://schemas.microsoft.com/office/drawing/2014/main" id="{E809BB9A-0E95-2FB2-019B-8A481C04778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48255" y="4813813"/>
                  <a:ext cx="275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132" name="Ink 4131">
                  <a:extLst>
                    <a:ext uri="{FF2B5EF4-FFF2-40B4-BE49-F238E27FC236}">
                      <a16:creationId xmlns:a16="http://schemas.microsoft.com/office/drawing/2014/main" id="{E1A27C54-C7B8-79A6-5EAE-7F5E34948AB5}"/>
                    </a:ext>
                  </a:extLst>
                </p14:cNvPr>
                <p14:cNvContentPartPr/>
                <p14:nvPr/>
              </p14:nvContentPartPr>
              <p14:xfrm>
                <a:off x="3228455" y="4977973"/>
                <a:ext cx="273960" cy="163080"/>
              </p14:xfrm>
            </p:contentPart>
          </mc:Choice>
          <mc:Fallback xmlns="">
            <p:pic>
              <p:nvPicPr>
                <p:cNvPr id="4132" name="Ink 4131">
                  <a:extLst>
                    <a:ext uri="{FF2B5EF4-FFF2-40B4-BE49-F238E27FC236}">
                      <a16:creationId xmlns:a16="http://schemas.microsoft.com/office/drawing/2014/main" id="{E1A27C54-C7B8-79A6-5EAE-7F5E34948AB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22335" y="4971853"/>
                  <a:ext cx="286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134" name="Ink 4133">
                  <a:extLst>
                    <a:ext uri="{FF2B5EF4-FFF2-40B4-BE49-F238E27FC236}">
                      <a16:creationId xmlns:a16="http://schemas.microsoft.com/office/drawing/2014/main" id="{2C09D770-EE3B-0A5D-9995-DD55FAEE7AEB}"/>
                    </a:ext>
                  </a:extLst>
                </p14:cNvPr>
                <p14:cNvContentPartPr/>
                <p14:nvPr/>
              </p14:nvContentPartPr>
              <p14:xfrm>
                <a:off x="3273815" y="5238973"/>
                <a:ext cx="91800" cy="130680"/>
              </p14:xfrm>
            </p:contentPart>
          </mc:Choice>
          <mc:Fallback xmlns="">
            <p:pic>
              <p:nvPicPr>
                <p:cNvPr id="4134" name="Ink 4133">
                  <a:extLst>
                    <a:ext uri="{FF2B5EF4-FFF2-40B4-BE49-F238E27FC236}">
                      <a16:creationId xmlns:a16="http://schemas.microsoft.com/office/drawing/2014/main" id="{2C09D770-EE3B-0A5D-9995-DD55FAEE7A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267695" y="5232853"/>
                  <a:ext cx="104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135" name="Ink 4134">
                  <a:extLst>
                    <a:ext uri="{FF2B5EF4-FFF2-40B4-BE49-F238E27FC236}">
                      <a16:creationId xmlns:a16="http://schemas.microsoft.com/office/drawing/2014/main" id="{01B55BE3-74BE-37A0-EAB3-E572C263CB91}"/>
                    </a:ext>
                  </a:extLst>
                </p14:cNvPr>
                <p14:cNvContentPartPr/>
                <p14:nvPr/>
              </p14:nvContentPartPr>
              <p14:xfrm>
                <a:off x="3448775" y="5217373"/>
                <a:ext cx="46800" cy="102960"/>
              </p14:xfrm>
            </p:contentPart>
          </mc:Choice>
          <mc:Fallback xmlns="">
            <p:pic>
              <p:nvPicPr>
                <p:cNvPr id="4135" name="Ink 4134">
                  <a:extLst>
                    <a:ext uri="{FF2B5EF4-FFF2-40B4-BE49-F238E27FC236}">
                      <a16:creationId xmlns:a16="http://schemas.microsoft.com/office/drawing/2014/main" id="{01B55BE3-74BE-37A0-EAB3-E572C263CB9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42655" y="5211253"/>
                  <a:ext cx="59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36" name="Ink 4135">
                  <a:extLst>
                    <a:ext uri="{FF2B5EF4-FFF2-40B4-BE49-F238E27FC236}">
                      <a16:creationId xmlns:a16="http://schemas.microsoft.com/office/drawing/2014/main" id="{71F91C1C-F9FA-90F1-549B-2F673079AB7E}"/>
                    </a:ext>
                  </a:extLst>
                </p14:cNvPr>
                <p14:cNvContentPartPr/>
                <p14:nvPr/>
              </p14:nvContentPartPr>
              <p14:xfrm>
                <a:off x="3506735" y="5195413"/>
                <a:ext cx="50040" cy="108000"/>
              </p14:xfrm>
            </p:contentPart>
          </mc:Choice>
          <mc:Fallback xmlns="">
            <p:pic>
              <p:nvPicPr>
                <p:cNvPr id="4136" name="Ink 4135">
                  <a:extLst>
                    <a:ext uri="{FF2B5EF4-FFF2-40B4-BE49-F238E27FC236}">
                      <a16:creationId xmlns:a16="http://schemas.microsoft.com/office/drawing/2014/main" id="{71F91C1C-F9FA-90F1-549B-2F673079AB7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00615" y="5189293"/>
                  <a:ext cx="62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37" name="Ink 4136">
                  <a:extLst>
                    <a:ext uri="{FF2B5EF4-FFF2-40B4-BE49-F238E27FC236}">
                      <a16:creationId xmlns:a16="http://schemas.microsoft.com/office/drawing/2014/main" id="{CAAC1EF9-2F87-DB31-1D72-63A5580443C4}"/>
                    </a:ext>
                  </a:extLst>
                </p14:cNvPr>
                <p14:cNvContentPartPr/>
                <p14:nvPr/>
              </p14:nvContentPartPr>
              <p14:xfrm>
                <a:off x="3270215" y="5441653"/>
                <a:ext cx="190080" cy="190080"/>
              </p14:xfrm>
            </p:contentPart>
          </mc:Choice>
          <mc:Fallback xmlns="">
            <p:pic>
              <p:nvPicPr>
                <p:cNvPr id="4137" name="Ink 4136">
                  <a:extLst>
                    <a:ext uri="{FF2B5EF4-FFF2-40B4-BE49-F238E27FC236}">
                      <a16:creationId xmlns:a16="http://schemas.microsoft.com/office/drawing/2014/main" id="{CAAC1EF9-2F87-DB31-1D72-63A5580443C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64095" y="5435533"/>
                  <a:ext cx="202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38" name="Ink 4137">
                  <a:extLst>
                    <a:ext uri="{FF2B5EF4-FFF2-40B4-BE49-F238E27FC236}">
                      <a16:creationId xmlns:a16="http://schemas.microsoft.com/office/drawing/2014/main" id="{6FA83956-7BFA-C52F-2747-1A0D288DCB0B}"/>
                    </a:ext>
                  </a:extLst>
                </p14:cNvPr>
                <p14:cNvContentPartPr/>
                <p14:nvPr/>
              </p14:nvContentPartPr>
              <p14:xfrm>
                <a:off x="3445535" y="5496373"/>
                <a:ext cx="72720" cy="61200"/>
              </p14:xfrm>
            </p:contentPart>
          </mc:Choice>
          <mc:Fallback xmlns="">
            <p:pic>
              <p:nvPicPr>
                <p:cNvPr id="4138" name="Ink 4137">
                  <a:extLst>
                    <a:ext uri="{FF2B5EF4-FFF2-40B4-BE49-F238E27FC236}">
                      <a16:creationId xmlns:a16="http://schemas.microsoft.com/office/drawing/2014/main" id="{6FA83956-7BFA-C52F-2747-1A0D288DCB0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39415" y="5490253"/>
                  <a:ext cx="84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39" name="Ink 4138">
                  <a:extLst>
                    <a:ext uri="{FF2B5EF4-FFF2-40B4-BE49-F238E27FC236}">
                      <a16:creationId xmlns:a16="http://schemas.microsoft.com/office/drawing/2014/main" id="{91938FD6-BB50-B4CC-3D20-6B8A81E21D5D}"/>
                    </a:ext>
                  </a:extLst>
                </p14:cNvPr>
                <p14:cNvContentPartPr/>
                <p14:nvPr/>
              </p14:nvContentPartPr>
              <p14:xfrm>
                <a:off x="3560375" y="5419333"/>
                <a:ext cx="28800" cy="87840"/>
              </p14:xfrm>
            </p:contentPart>
          </mc:Choice>
          <mc:Fallback xmlns="">
            <p:pic>
              <p:nvPicPr>
                <p:cNvPr id="4139" name="Ink 4138">
                  <a:extLst>
                    <a:ext uri="{FF2B5EF4-FFF2-40B4-BE49-F238E27FC236}">
                      <a16:creationId xmlns:a16="http://schemas.microsoft.com/office/drawing/2014/main" id="{91938FD6-BB50-B4CC-3D20-6B8A81E21D5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54255" y="5413213"/>
                  <a:ext cx="41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40" name="Ink 4139">
                  <a:extLst>
                    <a:ext uri="{FF2B5EF4-FFF2-40B4-BE49-F238E27FC236}">
                      <a16:creationId xmlns:a16="http://schemas.microsoft.com/office/drawing/2014/main" id="{878A802C-048D-40D3-F450-4B815C97BEB1}"/>
                    </a:ext>
                  </a:extLst>
                </p14:cNvPr>
                <p14:cNvContentPartPr/>
                <p14:nvPr/>
              </p14:nvContentPartPr>
              <p14:xfrm>
                <a:off x="3683495" y="4288213"/>
                <a:ext cx="308520" cy="1371960"/>
              </p14:xfrm>
            </p:contentPart>
          </mc:Choice>
          <mc:Fallback xmlns="">
            <p:pic>
              <p:nvPicPr>
                <p:cNvPr id="4140" name="Ink 4139">
                  <a:extLst>
                    <a:ext uri="{FF2B5EF4-FFF2-40B4-BE49-F238E27FC236}">
                      <a16:creationId xmlns:a16="http://schemas.microsoft.com/office/drawing/2014/main" id="{878A802C-048D-40D3-F450-4B815C97BEB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77375" y="4282093"/>
                  <a:ext cx="320760" cy="138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6" name="Group 4155">
            <a:extLst>
              <a:ext uri="{FF2B5EF4-FFF2-40B4-BE49-F238E27FC236}">
                <a16:creationId xmlns:a16="http://schemas.microsoft.com/office/drawing/2014/main" id="{8699E520-50D7-D157-1484-9935FA689B39}"/>
              </a:ext>
            </a:extLst>
          </p:cNvPr>
          <p:cNvGrpSpPr/>
          <p:nvPr/>
        </p:nvGrpSpPr>
        <p:grpSpPr>
          <a:xfrm>
            <a:off x="3073295" y="3011653"/>
            <a:ext cx="115920" cy="217800"/>
            <a:chOff x="3073295" y="3011653"/>
            <a:chExt cx="11592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154" name="Ink 4153">
                  <a:extLst>
                    <a:ext uri="{FF2B5EF4-FFF2-40B4-BE49-F238E27FC236}">
                      <a16:creationId xmlns:a16="http://schemas.microsoft.com/office/drawing/2014/main" id="{6662385C-38E9-93A3-9197-5516A75F3325}"/>
                    </a:ext>
                  </a:extLst>
                </p14:cNvPr>
                <p14:cNvContentPartPr/>
                <p14:nvPr/>
              </p14:nvContentPartPr>
              <p14:xfrm>
                <a:off x="3152855" y="3011653"/>
                <a:ext cx="20880" cy="155520"/>
              </p14:xfrm>
            </p:contentPart>
          </mc:Choice>
          <mc:Fallback xmlns="">
            <p:pic>
              <p:nvPicPr>
                <p:cNvPr id="4154" name="Ink 4153">
                  <a:extLst>
                    <a:ext uri="{FF2B5EF4-FFF2-40B4-BE49-F238E27FC236}">
                      <a16:creationId xmlns:a16="http://schemas.microsoft.com/office/drawing/2014/main" id="{6662385C-38E9-93A3-9197-5516A75F33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146735" y="3005533"/>
                  <a:ext cx="33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155" name="Ink 4154">
                  <a:extLst>
                    <a:ext uri="{FF2B5EF4-FFF2-40B4-BE49-F238E27FC236}">
                      <a16:creationId xmlns:a16="http://schemas.microsoft.com/office/drawing/2014/main" id="{BDD195B0-77D1-96ED-A85E-B202BCA6F08A}"/>
                    </a:ext>
                  </a:extLst>
                </p14:cNvPr>
                <p14:cNvContentPartPr/>
                <p14:nvPr/>
              </p14:nvContentPartPr>
              <p14:xfrm>
                <a:off x="3073295" y="3132253"/>
                <a:ext cx="115920" cy="97200"/>
              </p14:xfrm>
            </p:contentPart>
          </mc:Choice>
          <mc:Fallback xmlns="">
            <p:pic>
              <p:nvPicPr>
                <p:cNvPr id="4155" name="Ink 4154">
                  <a:extLst>
                    <a:ext uri="{FF2B5EF4-FFF2-40B4-BE49-F238E27FC236}">
                      <a16:creationId xmlns:a16="http://schemas.microsoft.com/office/drawing/2014/main" id="{BDD195B0-77D1-96ED-A85E-B202BCA6F08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067175" y="3126133"/>
                  <a:ext cx="1281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9" name="Group 4158">
            <a:extLst>
              <a:ext uri="{FF2B5EF4-FFF2-40B4-BE49-F238E27FC236}">
                <a16:creationId xmlns:a16="http://schemas.microsoft.com/office/drawing/2014/main" id="{6B6D9ECD-C46B-43D0-4071-C871F351F75A}"/>
              </a:ext>
            </a:extLst>
          </p:cNvPr>
          <p:cNvGrpSpPr/>
          <p:nvPr/>
        </p:nvGrpSpPr>
        <p:grpSpPr>
          <a:xfrm>
            <a:off x="3021095" y="1072333"/>
            <a:ext cx="234360" cy="733680"/>
            <a:chOff x="3021095" y="1072333"/>
            <a:chExt cx="23436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157" name="Ink 4156">
                  <a:extLst>
                    <a:ext uri="{FF2B5EF4-FFF2-40B4-BE49-F238E27FC236}">
                      <a16:creationId xmlns:a16="http://schemas.microsoft.com/office/drawing/2014/main" id="{D8FC8D91-E2BB-1C49-96E9-9A9831E2B2CF}"/>
                    </a:ext>
                  </a:extLst>
                </p14:cNvPr>
                <p14:cNvContentPartPr/>
                <p14:nvPr/>
              </p14:nvContentPartPr>
              <p14:xfrm>
                <a:off x="3021095" y="1072333"/>
                <a:ext cx="234360" cy="718920"/>
              </p14:xfrm>
            </p:contentPart>
          </mc:Choice>
          <mc:Fallback xmlns="">
            <p:pic>
              <p:nvPicPr>
                <p:cNvPr id="4157" name="Ink 4156">
                  <a:extLst>
                    <a:ext uri="{FF2B5EF4-FFF2-40B4-BE49-F238E27FC236}">
                      <a16:creationId xmlns:a16="http://schemas.microsoft.com/office/drawing/2014/main" id="{D8FC8D91-E2BB-1C49-96E9-9A9831E2B2C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014975" y="1066213"/>
                  <a:ext cx="24660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158" name="Ink 4157">
                  <a:extLst>
                    <a:ext uri="{FF2B5EF4-FFF2-40B4-BE49-F238E27FC236}">
                      <a16:creationId xmlns:a16="http://schemas.microsoft.com/office/drawing/2014/main" id="{E6154001-2595-3AA8-C53C-D08811459C13}"/>
                    </a:ext>
                  </a:extLst>
                </p14:cNvPr>
                <p14:cNvContentPartPr/>
                <p14:nvPr/>
              </p14:nvContentPartPr>
              <p14:xfrm>
                <a:off x="3084455" y="1633213"/>
                <a:ext cx="99360" cy="172800"/>
              </p14:xfrm>
            </p:contentPart>
          </mc:Choice>
          <mc:Fallback xmlns="">
            <p:pic>
              <p:nvPicPr>
                <p:cNvPr id="4158" name="Ink 4157">
                  <a:extLst>
                    <a:ext uri="{FF2B5EF4-FFF2-40B4-BE49-F238E27FC236}">
                      <a16:creationId xmlns:a16="http://schemas.microsoft.com/office/drawing/2014/main" id="{E6154001-2595-3AA8-C53C-D08811459C1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78335" y="1627093"/>
                  <a:ext cx="11160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7" name="Group 4176">
            <a:extLst>
              <a:ext uri="{FF2B5EF4-FFF2-40B4-BE49-F238E27FC236}">
                <a16:creationId xmlns:a16="http://schemas.microsoft.com/office/drawing/2014/main" id="{520C3F50-B79F-3D2C-FB65-80741E4CB1E0}"/>
              </a:ext>
            </a:extLst>
          </p:cNvPr>
          <p:cNvGrpSpPr/>
          <p:nvPr/>
        </p:nvGrpSpPr>
        <p:grpSpPr>
          <a:xfrm>
            <a:off x="4253375" y="4210093"/>
            <a:ext cx="1083960" cy="1478160"/>
            <a:chOff x="4253375" y="4210093"/>
            <a:chExt cx="1083960" cy="14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142" name="Ink 4141">
                  <a:extLst>
                    <a:ext uri="{FF2B5EF4-FFF2-40B4-BE49-F238E27FC236}">
                      <a16:creationId xmlns:a16="http://schemas.microsoft.com/office/drawing/2014/main" id="{238605B0-C537-CA08-6BDB-BFAF93CE27FE}"/>
                    </a:ext>
                  </a:extLst>
                </p14:cNvPr>
                <p14:cNvContentPartPr/>
                <p14:nvPr/>
              </p14:nvContentPartPr>
              <p14:xfrm>
                <a:off x="4253375" y="4337533"/>
                <a:ext cx="199080" cy="1346040"/>
              </p14:xfrm>
            </p:contentPart>
          </mc:Choice>
          <mc:Fallback xmlns="">
            <p:pic>
              <p:nvPicPr>
                <p:cNvPr id="4142" name="Ink 4141">
                  <a:extLst>
                    <a:ext uri="{FF2B5EF4-FFF2-40B4-BE49-F238E27FC236}">
                      <a16:creationId xmlns:a16="http://schemas.microsoft.com/office/drawing/2014/main" id="{238605B0-C537-CA08-6BDB-BFAF93CE27F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47255" y="4331413"/>
                  <a:ext cx="211320" cy="13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43" name="Ink 4142">
                  <a:extLst>
                    <a:ext uri="{FF2B5EF4-FFF2-40B4-BE49-F238E27FC236}">
                      <a16:creationId xmlns:a16="http://schemas.microsoft.com/office/drawing/2014/main" id="{FE3DF54E-4599-9766-25A9-76307E995555}"/>
                    </a:ext>
                  </a:extLst>
                </p14:cNvPr>
                <p14:cNvContentPartPr/>
                <p14:nvPr/>
              </p14:nvContentPartPr>
              <p14:xfrm>
                <a:off x="4476575" y="4391173"/>
                <a:ext cx="206280" cy="160920"/>
              </p14:xfrm>
            </p:contentPart>
          </mc:Choice>
          <mc:Fallback xmlns="">
            <p:pic>
              <p:nvPicPr>
                <p:cNvPr id="4143" name="Ink 4142">
                  <a:extLst>
                    <a:ext uri="{FF2B5EF4-FFF2-40B4-BE49-F238E27FC236}">
                      <a16:creationId xmlns:a16="http://schemas.microsoft.com/office/drawing/2014/main" id="{FE3DF54E-4599-9766-25A9-76307E99555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70455" y="4385053"/>
                  <a:ext cx="218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144" name="Ink 4143">
                  <a:extLst>
                    <a:ext uri="{FF2B5EF4-FFF2-40B4-BE49-F238E27FC236}">
                      <a16:creationId xmlns:a16="http://schemas.microsoft.com/office/drawing/2014/main" id="{B945B29D-C30A-0962-F3B7-CA86873DA990}"/>
                    </a:ext>
                  </a:extLst>
                </p14:cNvPr>
                <p14:cNvContentPartPr/>
                <p14:nvPr/>
              </p14:nvContentPartPr>
              <p14:xfrm>
                <a:off x="4766015" y="4338613"/>
                <a:ext cx="9720" cy="176400"/>
              </p14:xfrm>
            </p:contentPart>
          </mc:Choice>
          <mc:Fallback xmlns="">
            <p:pic>
              <p:nvPicPr>
                <p:cNvPr id="4144" name="Ink 4143">
                  <a:extLst>
                    <a:ext uri="{FF2B5EF4-FFF2-40B4-BE49-F238E27FC236}">
                      <a16:creationId xmlns:a16="http://schemas.microsoft.com/office/drawing/2014/main" id="{B945B29D-C30A-0962-F3B7-CA86873DA99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759895" y="4332493"/>
                  <a:ext cx="21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145" name="Ink 4144">
                  <a:extLst>
                    <a:ext uri="{FF2B5EF4-FFF2-40B4-BE49-F238E27FC236}">
                      <a16:creationId xmlns:a16="http://schemas.microsoft.com/office/drawing/2014/main" id="{85CCC583-7AA1-527B-3731-56B1D13BA4E7}"/>
                    </a:ext>
                  </a:extLst>
                </p14:cNvPr>
                <p14:cNvContentPartPr/>
                <p14:nvPr/>
              </p14:nvContentPartPr>
              <p14:xfrm>
                <a:off x="4873655" y="4394773"/>
                <a:ext cx="118440" cy="108360"/>
              </p14:xfrm>
            </p:contentPart>
          </mc:Choice>
          <mc:Fallback xmlns="">
            <p:pic>
              <p:nvPicPr>
                <p:cNvPr id="4145" name="Ink 4144">
                  <a:extLst>
                    <a:ext uri="{FF2B5EF4-FFF2-40B4-BE49-F238E27FC236}">
                      <a16:creationId xmlns:a16="http://schemas.microsoft.com/office/drawing/2014/main" id="{85CCC583-7AA1-527B-3731-56B1D13BA4E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67535" y="4388653"/>
                  <a:ext cx="130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146" name="Ink 4145">
                  <a:extLst>
                    <a:ext uri="{FF2B5EF4-FFF2-40B4-BE49-F238E27FC236}">
                      <a16:creationId xmlns:a16="http://schemas.microsoft.com/office/drawing/2014/main" id="{B8D72F21-2C0F-32F9-8254-829DB7B7C3C9}"/>
                    </a:ext>
                  </a:extLst>
                </p14:cNvPr>
                <p14:cNvContentPartPr/>
                <p14:nvPr/>
              </p14:nvContentPartPr>
              <p14:xfrm>
                <a:off x="5002535" y="4267333"/>
                <a:ext cx="108000" cy="205920"/>
              </p14:xfrm>
            </p:contentPart>
          </mc:Choice>
          <mc:Fallback xmlns="">
            <p:pic>
              <p:nvPicPr>
                <p:cNvPr id="4146" name="Ink 4145">
                  <a:extLst>
                    <a:ext uri="{FF2B5EF4-FFF2-40B4-BE49-F238E27FC236}">
                      <a16:creationId xmlns:a16="http://schemas.microsoft.com/office/drawing/2014/main" id="{B8D72F21-2C0F-32F9-8254-829DB7B7C3C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96415" y="4261213"/>
                  <a:ext cx="120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148" name="Ink 4147">
                  <a:extLst>
                    <a:ext uri="{FF2B5EF4-FFF2-40B4-BE49-F238E27FC236}">
                      <a16:creationId xmlns:a16="http://schemas.microsoft.com/office/drawing/2014/main" id="{E2266B50-D499-ADDA-21AE-E9119F56BC2E}"/>
                    </a:ext>
                  </a:extLst>
                </p14:cNvPr>
                <p14:cNvContentPartPr/>
                <p14:nvPr/>
              </p14:nvContentPartPr>
              <p14:xfrm>
                <a:off x="4490615" y="4631293"/>
                <a:ext cx="37800" cy="168120"/>
              </p14:xfrm>
            </p:contentPart>
          </mc:Choice>
          <mc:Fallback xmlns="">
            <p:pic>
              <p:nvPicPr>
                <p:cNvPr id="4148" name="Ink 4147">
                  <a:extLst>
                    <a:ext uri="{FF2B5EF4-FFF2-40B4-BE49-F238E27FC236}">
                      <a16:creationId xmlns:a16="http://schemas.microsoft.com/office/drawing/2014/main" id="{E2266B50-D499-ADDA-21AE-E9119F56BC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484495" y="4625173"/>
                  <a:ext cx="50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149" name="Ink 4148">
                  <a:extLst>
                    <a:ext uri="{FF2B5EF4-FFF2-40B4-BE49-F238E27FC236}">
                      <a16:creationId xmlns:a16="http://schemas.microsoft.com/office/drawing/2014/main" id="{927E2CC7-69A9-CB1F-F849-292DADA4F1FB}"/>
                    </a:ext>
                  </a:extLst>
                </p14:cNvPr>
                <p14:cNvContentPartPr/>
                <p14:nvPr/>
              </p14:nvContentPartPr>
              <p14:xfrm>
                <a:off x="4685375" y="4668733"/>
                <a:ext cx="78480" cy="76680"/>
              </p14:xfrm>
            </p:contentPart>
          </mc:Choice>
          <mc:Fallback xmlns="">
            <p:pic>
              <p:nvPicPr>
                <p:cNvPr id="4149" name="Ink 4148">
                  <a:extLst>
                    <a:ext uri="{FF2B5EF4-FFF2-40B4-BE49-F238E27FC236}">
                      <a16:creationId xmlns:a16="http://schemas.microsoft.com/office/drawing/2014/main" id="{927E2CC7-69A9-CB1F-F849-292DADA4F1F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679255" y="4662613"/>
                  <a:ext cx="90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50" name="Ink 4149">
                  <a:extLst>
                    <a:ext uri="{FF2B5EF4-FFF2-40B4-BE49-F238E27FC236}">
                      <a16:creationId xmlns:a16="http://schemas.microsoft.com/office/drawing/2014/main" id="{4D1CBCCA-2A0B-C3BC-BFA0-99E94A477227}"/>
                    </a:ext>
                  </a:extLst>
                </p14:cNvPr>
                <p14:cNvContentPartPr/>
                <p14:nvPr/>
              </p14:nvContentPartPr>
              <p14:xfrm>
                <a:off x="4869335" y="4639573"/>
                <a:ext cx="82080" cy="66600"/>
              </p14:xfrm>
            </p:contentPart>
          </mc:Choice>
          <mc:Fallback xmlns="">
            <p:pic>
              <p:nvPicPr>
                <p:cNvPr id="4150" name="Ink 4149">
                  <a:extLst>
                    <a:ext uri="{FF2B5EF4-FFF2-40B4-BE49-F238E27FC236}">
                      <a16:creationId xmlns:a16="http://schemas.microsoft.com/office/drawing/2014/main" id="{4D1CBCCA-2A0B-C3BC-BFA0-99E94A47722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863215" y="4633453"/>
                  <a:ext cx="94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151" name="Ink 4150">
                  <a:extLst>
                    <a:ext uri="{FF2B5EF4-FFF2-40B4-BE49-F238E27FC236}">
                      <a16:creationId xmlns:a16="http://schemas.microsoft.com/office/drawing/2014/main" id="{C6826EA3-9B4D-96D9-D9B5-E84799F74F3A}"/>
                    </a:ext>
                  </a:extLst>
                </p14:cNvPr>
                <p14:cNvContentPartPr/>
                <p14:nvPr/>
              </p14:nvContentPartPr>
              <p14:xfrm>
                <a:off x="4994255" y="4571533"/>
                <a:ext cx="77760" cy="118800"/>
              </p14:xfrm>
            </p:contentPart>
          </mc:Choice>
          <mc:Fallback xmlns="">
            <p:pic>
              <p:nvPicPr>
                <p:cNvPr id="4151" name="Ink 4150">
                  <a:extLst>
                    <a:ext uri="{FF2B5EF4-FFF2-40B4-BE49-F238E27FC236}">
                      <a16:creationId xmlns:a16="http://schemas.microsoft.com/office/drawing/2014/main" id="{C6826EA3-9B4D-96D9-D9B5-E84799F74F3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988135" y="4565413"/>
                  <a:ext cx="90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164" name="Ink 4163">
                  <a:extLst>
                    <a:ext uri="{FF2B5EF4-FFF2-40B4-BE49-F238E27FC236}">
                      <a16:creationId xmlns:a16="http://schemas.microsoft.com/office/drawing/2014/main" id="{B5510153-14B9-BFEB-0F47-0EB74D35A963}"/>
                    </a:ext>
                  </a:extLst>
                </p14:cNvPr>
                <p14:cNvContentPartPr/>
                <p14:nvPr/>
              </p14:nvContentPartPr>
              <p14:xfrm>
                <a:off x="4439135" y="4928293"/>
                <a:ext cx="207720" cy="106200"/>
              </p14:xfrm>
            </p:contentPart>
          </mc:Choice>
          <mc:Fallback xmlns="">
            <p:pic>
              <p:nvPicPr>
                <p:cNvPr id="4164" name="Ink 4163">
                  <a:extLst>
                    <a:ext uri="{FF2B5EF4-FFF2-40B4-BE49-F238E27FC236}">
                      <a16:creationId xmlns:a16="http://schemas.microsoft.com/office/drawing/2014/main" id="{B5510153-14B9-BFEB-0F47-0EB74D35A9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33015" y="4922173"/>
                  <a:ext cx="2199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65" name="Ink 4164">
                  <a:extLst>
                    <a:ext uri="{FF2B5EF4-FFF2-40B4-BE49-F238E27FC236}">
                      <a16:creationId xmlns:a16="http://schemas.microsoft.com/office/drawing/2014/main" id="{B5926EBC-453D-B842-4E73-BF644FDCEE2E}"/>
                    </a:ext>
                  </a:extLst>
                </p14:cNvPr>
                <p14:cNvContentPartPr/>
                <p14:nvPr/>
              </p14:nvContentPartPr>
              <p14:xfrm>
                <a:off x="4742975" y="4871053"/>
                <a:ext cx="68040" cy="134640"/>
              </p14:xfrm>
            </p:contentPart>
          </mc:Choice>
          <mc:Fallback xmlns="">
            <p:pic>
              <p:nvPicPr>
                <p:cNvPr id="4165" name="Ink 4164">
                  <a:extLst>
                    <a:ext uri="{FF2B5EF4-FFF2-40B4-BE49-F238E27FC236}">
                      <a16:creationId xmlns:a16="http://schemas.microsoft.com/office/drawing/2014/main" id="{B5926EBC-453D-B842-4E73-BF644FDCEE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36855" y="4864933"/>
                  <a:ext cx="80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166" name="Ink 4165">
                  <a:extLst>
                    <a:ext uri="{FF2B5EF4-FFF2-40B4-BE49-F238E27FC236}">
                      <a16:creationId xmlns:a16="http://schemas.microsoft.com/office/drawing/2014/main" id="{6EFC5F98-B601-8B1F-31E2-23C2E58B0F6A}"/>
                    </a:ext>
                  </a:extLst>
                </p14:cNvPr>
                <p14:cNvContentPartPr/>
                <p14:nvPr/>
              </p14:nvContentPartPr>
              <p14:xfrm>
                <a:off x="4911095" y="4816693"/>
                <a:ext cx="122040" cy="154080"/>
              </p14:xfrm>
            </p:contentPart>
          </mc:Choice>
          <mc:Fallback xmlns="">
            <p:pic>
              <p:nvPicPr>
                <p:cNvPr id="4166" name="Ink 4165">
                  <a:extLst>
                    <a:ext uri="{FF2B5EF4-FFF2-40B4-BE49-F238E27FC236}">
                      <a16:creationId xmlns:a16="http://schemas.microsoft.com/office/drawing/2014/main" id="{6EFC5F98-B601-8B1F-31E2-23C2E58B0F6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04975" y="4810573"/>
                  <a:ext cx="134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167" name="Ink 4166">
                  <a:extLst>
                    <a:ext uri="{FF2B5EF4-FFF2-40B4-BE49-F238E27FC236}">
                      <a16:creationId xmlns:a16="http://schemas.microsoft.com/office/drawing/2014/main" id="{CCBFF33D-BF4A-E7D6-E440-7A05302CBCB9}"/>
                    </a:ext>
                  </a:extLst>
                </p14:cNvPr>
                <p14:cNvContentPartPr/>
                <p14:nvPr/>
              </p14:nvContentPartPr>
              <p14:xfrm>
                <a:off x="5086055" y="4854853"/>
                <a:ext cx="41760" cy="50760"/>
              </p14:xfrm>
            </p:contentPart>
          </mc:Choice>
          <mc:Fallback xmlns="">
            <p:pic>
              <p:nvPicPr>
                <p:cNvPr id="4167" name="Ink 4166">
                  <a:extLst>
                    <a:ext uri="{FF2B5EF4-FFF2-40B4-BE49-F238E27FC236}">
                      <a16:creationId xmlns:a16="http://schemas.microsoft.com/office/drawing/2014/main" id="{CCBFF33D-BF4A-E7D6-E440-7A05302CBCB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079935" y="4848733"/>
                  <a:ext cx="54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169" name="Ink 4168">
                  <a:extLst>
                    <a:ext uri="{FF2B5EF4-FFF2-40B4-BE49-F238E27FC236}">
                      <a16:creationId xmlns:a16="http://schemas.microsoft.com/office/drawing/2014/main" id="{C05674B0-8ECB-2C74-1F8F-D57B33BC7C5C}"/>
                    </a:ext>
                  </a:extLst>
                </p14:cNvPr>
                <p14:cNvContentPartPr/>
                <p14:nvPr/>
              </p14:nvContentPartPr>
              <p14:xfrm>
                <a:off x="4641095" y="5081653"/>
                <a:ext cx="265680" cy="128160"/>
              </p14:xfrm>
            </p:contentPart>
          </mc:Choice>
          <mc:Fallback xmlns="">
            <p:pic>
              <p:nvPicPr>
                <p:cNvPr id="4169" name="Ink 4168">
                  <a:extLst>
                    <a:ext uri="{FF2B5EF4-FFF2-40B4-BE49-F238E27FC236}">
                      <a16:creationId xmlns:a16="http://schemas.microsoft.com/office/drawing/2014/main" id="{C05674B0-8ECB-2C74-1F8F-D57B33BC7C5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34975" y="5075533"/>
                  <a:ext cx="277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70" name="Ink 4169">
                  <a:extLst>
                    <a:ext uri="{FF2B5EF4-FFF2-40B4-BE49-F238E27FC236}">
                      <a16:creationId xmlns:a16="http://schemas.microsoft.com/office/drawing/2014/main" id="{EA5F8FCD-E80C-E0CC-16F6-4C0E3FFF8F5E}"/>
                    </a:ext>
                  </a:extLst>
                </p14:cNvPr>
                <p14:cNvContentPartPr/>
                <p14:nvPr/>
              </p14:nvContentPartPr>
              <p14:xfrm>
                <a:off x="4502135" y="5298013"/>
                <a:ext cx="98280" cy="164520"/>
              </p14:xfrm>
            </p:contentPart>
          </mc:Choice>
          <mc:Fallback xmlns="">
            <p:pic>
              <p:nvPicPr>
                <p:cNvPr id="4170" name="Ink 4169">
                  <a:extLst>
                    <a:ext uri="{FF2B5EF4-FFF2-40B4-BE49-F238E27FC236}">
                      <a16:creationId xmlns:a16="http://schemas.microsoft.com/office/drawing/2014/main" id="{EA5F8FCD-E80C-E0CC-16F6-4C0E3FFF8F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496015" y="5291893"/>
                  <a:ext cx="110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171" name="Ink 4170">
                  <a:extLst>
                    <a:ext uri="{FF2B5EF4-FFF2-40B4-BE49-F238E27FC236}">
                      <a16:creationId xmlns:a16="http://schemas.microsoft.com/office/drawing/2014/main" id="{7C24E25D-938B-2DC5-9098-D963C218A6A6}"/>
                    </a:ext>
                  </a:extLst>
                </p14:cNvPr>
                <p14:cNvContentPartPr/>
                <p14:nvPr/>
              </p14:nvContentPartPr>
              <p14:xfrm>
                <a:off x="4688975" y="5347693"/>
                <a:ext cx="60120" cy="64080"/>
              </p14:xfrm>
            </p:contentPart>
          </mc:Choice>
          <mc:Fallback xmlns="">
            <p:pic>
              <p:nvPicPr>
                <p:cNvPr id="4171" name="Ink 4170">
                  <a:extLst>
                    <a:ext uri="{FF2B5EF4-FFF2-40B4-BE49-F238E27FC236}">
                      <a16:creationId xmlns:a16="http://schemas.microsoft.com/office/drawing/2014/main" id="{7C24E25D-938B-2DC5-9098-D963C218A6A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682855" y="5341573"/>
                  <a:ext cx="72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172" name="Ink 4171">
                  <a:extLst>
                    <a:ext uri="{FF2B5EF4-FFF2-40B4-BE49-F238E27FC236}">
                      <a16:creationId xmlns:a16="http://schemas.microsoft.com/office/drawing/2014/main" id="{14D82BDD-8FDE-56BB-149C-05086341E149}"/>
                    </a:ext>
                  </a:extLst>
                </p14:cNvPr>
                <p14:cNvContentPartPr/>
                <p14:nvPr/>
              </p14:nvContentPartPr>
              <p14:xfrm>
                <a:off x="4788695" y="5262373"/>
                <a:ext cx="68040" cy="119880"/>
              </p14:xfrm>
            </p:contentPart>
          </mc:Choice>
          <mc:Fallback xmlns="">
            <p:pic>
              <p:nvPicPr>
                <p:cNvPr id="4172" name="Ink 4171">
                  <a:extLst>
                    <a:ext uri="{FF2B5EF4-FFF2-40B4-BE49-F238E27FC236}">
                      <a16:creationId xmlns:a16="http://schemas.microsoft.com/office/drawing/2014/main" id="{14D82BDD-8FDE-56BB-149C-05086341E14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82575" y="5256253"/>
                  <a:ext cx="80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173" name="Ink 4172">
                  <a:extLst>
                    <a:ext uri="{FF2B5EF4-FFF2-40B4-BE49-F238E27FC236}">
                      <a16:creationId xmlns:a16="http://schemas.microsoft.com/office/drawing/2014/main" id="{A8B562F4-1FE6-C714-FDCA-C6B88F9D3670}"/>
                    </a:ext>
                  </a:extLst>
                </p14:cNvPr>
                <p14:cNvContentPartPr/>
                <p14:nvPr/>
              </p14:nvContentPartPr>
              <p14:xfrm>
                <a:off x="4541375" y="5529853"/>
                <a:ext cx="163080" cy="158400"/>
              </p14:xfrm>
            </p:contentPart>
          </mc:Choice>
          <mc:Fallback xmlns="">
            <p:pic>
              <p:nvPicPr>
                <p:cNvPr id="4173" name="Ink 4172">
                  <a:extLst>
                    <a:ext uri="{FF2B5EF4-FFF2-40B4-BE49-F238E27FC236}">
                      <a16:creationId xmlns:a16="http://schemas.microsoft.com/office/drawing/2014/main" id="{A8B562F4-1FE6-C714-FDCA-C6B88F9D36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535255" y="5523733"/>
                  <a:ext cx="175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174" name="Ink 4173">
                  <a:extLst>
                    <a:ext uri="{FF2B5EF4-FFF2-40B4-BE49-F238E27FC236}">
                      <a16:creationId xmlns:a16="http://schemas.microsoft.com/office/drawing/2014/main" id="{DF364456-4B99-C65A-0CCD-DB9DBD4620D4}"/>
                    </a:ext>
                  </a:extLst>
                </p14:cNvPr>
                <p14:cNvContentPartPr/>
                <p14:nvPr/>
              </p14:nvContentPartPr>
              <p14:xfrm>
                <a:off x="4761695" y="5529493"/>
                <a:ext cx="73440" cy="85320"/>
              </p14:xfrm>
            </p:contentPart>
          </mc:Choice>
          <mc:Fallback xmlns="">
            <p:pic>
              <p:nvPicPr>
                <p:cNvPr id="4174" name="Ink 4173">
                  <a:extLst>
                    <a:ext uri="{FF2B5EF4-FFF2-40B4-BE49-F238E27FC236}">
                      <a16:creationId xmlns:a16="http://schemas.microsoft.com/office/drawing/2014/main" id="{DF364456-4B99-C65A-0CCD-DB9DBD4620D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55575" y="5523373"/>
                  <a:ext cx="85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175" name="Ink 4174">
                  <a:extLst>
                    <a:ext uri="{FF2B5EF4-FFF2-40B4-BE49-F238E27FC236}">
                      <a16:creationId xmlns:a16="http://schemas.microsoft.com/office/drawing/2014/main" id="{C9E29168-B841-79DB-CFA6-13399AC8E38A}"/>
                    </a:ext>
                  </a:extLst>
                </p14:cNvPr>
                <p14:cNvContentPartPr/>
                <p14:nvPr/>
              </p14:nvContentPartPr>
              <p14:xfrm>
                <a:off x="4870775" y="5470813"/>
                <a:ext cx="33480" cy="106200"/>
              </p14:xfrm>
            </p:contentPart>
          </mc:Choice>
          <mc:Fallback xmlns="">
            <p:pic>
              <p:nvPicPr>
                <p:cNvPr id="4175" name="Ink 4174">
                  <a:extLst>
                    <a:ext uri="{FF2B5EF4-FFF2-40B4-BE49-F238E27FC236}">
                      <a16:creationId xmlns:a16="http://schemas.microsoft.com/office/drawing/2014/main" id="{C9E29168-B841-79DB-CFA6-13399AC8E38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864655" y="5464693"/>
                  <a:ext cx="45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176" name="Ink 4175">
                  <a:extLst>
                    <a:ext uri="{FF2B5EF4-FFF2-40B4-BE49-F238E27FC236}">
                      <a16:creationId xmlns:a16="http://schemas.microsoft.com/office/drawing/2014/main" id="{A790FA82-43FE-34C6-86A0-3E488B3261EA}"/>
                    </a:ext>
                  </a:extLst>
                </p14:cNvPr>
                <p14:cNvContentPartPr/>
                <p14:nvPr/>
              </p14:nvContentPartPr>
              <p14:xfrm>
                <a:off x="5098655" y="4210093"/>
                <a:ext cx="238680" cy="1348920"/>
              </p14:xfrm>
            </p:contentPart>
          </mc:Choice>
          <mc:Fallback xmlns="">
            <p:pic>
              <p:nvPicPr>
                <p:cNvPr id="4176" name="Ink 4175">
                  <a:extLst>
                    <a:ext uri="{FF2B5EF4-FFF2-40B4-BE49-F238E27FC236}">
                      <a16:creationId xmlns:a16="http://schemas.microsoft.com/office/drawing/2014/main" id="{A790FA82-43FE-34C6-86A0-3E488B3261E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092535" y="4203973"/>
                  <a:ext cx="250920" cy="136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7" name="Group 4196">
            <a:extLst>
              <a:ext uri="{FF2B5EF4-FFF2-40B4-BE49-F238E27FC236}">
                <a16:creationId xmlns:a16="http://schemas.microsoft.com/office/drawing/2014/main" id="{8485C150-3DBE-F20C-B9E2-25170D1D374A}"/>
              </a:ext>
            </a:extLst>
          </p:cNvPr>
          <p:cNvGrpSpPr/>
          <p:nvPr/>
        </p:nvGrpSpPr>
        <p:grpSpPr>
          <a:xfrm>
            <a:off x="1800335" y="1014733"/>
            <a:ext cx="921600" cy="1928235"/>
            <a:chOff x="1800335" y="1014733"/>
            <a:chExt cx="921600" cy="19282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234CE65E-2D61-C145-5627-5D757E2F7E64}"/>
                    </a:ext>
                  </a:extLst>
                </p14:cNvPr>
                <p14:cNvContentPartPr/>
                <p14:nvPr/>
              </p14:nvContentPartPr>
              <p14:xfrm>
                <a:off x="1955495" y="1014733"/>
                <a:ext cx="489600" cy="430560"/>
              </p14:xfrm>
            </p:contentPart>
          </mc:Choice>
          <mc:Fallback xmlns=""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234CE65E-2D61-C145-5627-5D757E2F7E6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949375" y="1008613"/>
                  <a:ext cx="5018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117" name="Ink 4116">
                  <a:extLst>
                    <a:ext uri="{FF2B5EF4-FFF2-40B4-BE49-F238E27FC236}">
                      <a16:creationId xmlns:a16="http://schemas.microsoft.com/office/drawing/2014/main" id="{C2A49F7E-19C6-8027-74BA-CE85859BA373}"/>
                    </a:ext>
                  </a:extLst>
                </p14:cNvPr>
                <p14:cNvContentPartPr/>
                <p14:nvPr/>
              </p14:nvContentPartPr>
              <p14:xfrm>
                <a:off x="1823015" y="1461133"/>
                <a:ext cx="178200" cy="31680"/>
              </p14:xfrm>
            </p:contentPart>
          </mc:Choice>
          <mc:Fallback xmlns="">
            <p:pic>
              <p:nvPicPr>
                <p:cNvPr id="4117" name="Ink 4116">
                  <a:extLst>
                    <a:ext uri="{FF2B5EF4-FFF2-40B4-BE49-F238E27FC236}">
                      <a16:creationId xmlns:a16="http://schemas.microsoft.com/office/drawing/2014/main" id="{C2A49F7E-19C6-8027-74BA-CE85859BA3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16895" y="1455013"/>
                  <a:ext cx="190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118" name="Ink 4117">
                  <a:extLst>
                    <a:ext uri="{FF2B5EF4-FFF2-40B4-BE49-F238E27FC236}">
                      <a16:creationId xmlns:a16="http://schemas.microsoft.com/office/drawing/2014/main" id="{09C52D35-F4DB-EE8E-0B03-68597021C2B3}"/>
                    </a:ext>
                  </a:extLst>
                </p14:cNvPr>
                <p14:cNvContentPartPr/>
                <p14:nvPr/>
              </p14:nvContentPartPr>
              <p14:xfrm>
                <a:off x="1813655" y="1391653"/>
                <a:ext cx="105120" cy="74880"/>
              </p14:xfrm>
            </p:contentPart>
          </mc:Choice>
          <mc:Fallback xmlns="">
            <p:pic>
              <p:nvPicPr>
                <p:cNvPr id="4118" name="Ink 4117">
                  <a:extLst>
                    <a:ext uri="{FF2B5EF4-FFF2-40B4-BE49-F238E27FC236}">
                      <a16:creationId xmlns:a16="http://schemas.microsoft.com/office/drawing/2014/main" id="{09C52D35-F4DB-EE8E-0B03-68597021C2B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07535" y="1385533"/>
                  <a:ext cx="117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119" name="Ink 4118">
                  <a:extLst>
                    <a:ext uri="{FF2B5EF4-FFF2-40B4-BE49-F238E27FC236}">
                      <a16:creationId xmlns:a16="http://schemas.microsoft.com/office/drawing/2014/main" id="{ED6A2710-37F5-8CB7-04A8-4F538EC783C1}"/>
                    </a:ext>
                  </a:extLst>
                </p14:cNvPr>
                <p14:cNvContentPartPr/>
                <p14:nvPr/>
              </p14:nvContentPartPr>
              <p14:xfrm>
                <a:off x="1800335" y="1511173"/>
                <a:ext cx="67320" cy="81000"/>
              </p14:xfrm>
            </p:contentPart>
          </mc:Choice>
          <mc:Fallback xmlns="">
            <p:pic>
              <p:nvPicPr>
                <p:cNvPr id="4119" name="Ink 4118">
                  <a:extLst>
                    <a:ext uri="{FF2B5EF4-FFF2-40B4-BE49-F238E27FC236}">
                      <a16:creationId xmlns:a16="http://schemas.microsoft.com/office/drawing/2014/main" id="{ED6A2710-37F5-8CB7-04A8-4F538EC783C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794215" y="1505053"/>
                  <a:ext cx="79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94" name="Ink 4193">
                  <a:extLst>
                    <a:ext uri="{FF2B5EF4-FFF2-40B4-BE49-F238E27FC236}">
                      <a16:creationId xmlns:a16="http://schemas.microsoft.com/office/drawing/2014/main" id="{D56C1F78-34C7-01DA-11D4-70FF43900E40}"/>
                    </a:ext>
                  </a:extLst>
                </p14:cNvPr>
                <p14:cNvContentPartPr/>
                <p14:nvPr/>
              </p14:nvContentPartPr>
              <p14:xfrm>
                <a:off x="1815095" y="1112008"/>
                <a:ext cx="906840" cy="1786320"/>
              </p14:xfrm>
            </p:contentPart>
          </mc:Choice>
          <mc:Fallback xmlns="">
            <p:pic>
              <p:nvPicPr>
                <p:cNvPr id="4194" name="Ink 4193">
                  <a:extLst>
                    <a:ext uri="{FF2B5EF4-FFF2-40B4-BE49-F238E27FC236}">
                      <a16:creationId xmlns:a16="http://schemas.microsoft.com/office/drawing/2014/main" id="{D56C1F78-34C7-01DA-11D4-70FF43900E4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808975" y="1105888"/>
                  <a:ext cx="919080" cy="179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195" name="Ink 4194">
                  <a:extLst>
                    <a:ext uri="{FF2B5EF4-FFF2-40B4-BE49-F238E27FC236}">
                      <a16:creationId xmlns:a16="http://schemas.microsoft.com/office/drawing/2014/main" id="{E05DBF08-7039-E321-D8B9-2DB6C8D9010B}"/>
                    </a:ext>
                  </a:extLst>
                </p14:cNvPr>
                <p14:cNvContentPartPr/>
                <p14:nvPr/>
              </p14:nvContentPartPr>
              <p14:xfrm>
                <a:off x="1808615" y="2742808"/>
                <a:ext cx="78840" cy="177840"/>
              </p14:xfrm>
            </p:contentPart>
          </mc:Choice>
          <mc:Fallback xmlns="">
            <p:pic>
              <p:nvPicPr>
                <p:cNvPr id="4195" name="Ink 4194">
                  <a:extLst>
                    <a:ext uri="{FF2B5EF4-FFF2-40B4-BE49-F238E27FC236}">
                      <a16:creationId xmlns:a16="http://schemas.microsoft.com/office/drawing/2014/main" id="{E05DBF08-7039-E321-D8B9-2DB6C8D9010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802495" y="2736328"/>
                  <a:ext cx="91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196" name="Ink 4195">
                  <a:extLst>
                    <a:ext uri="{FF2B5EF4-FFF2-40B4-BE49-F238E27FC236}">
                      <a16:creationId xmlns:a16="http://schemas.microsoft.com/office/drawing/2014/main" id="{6378CF7F-9E51-7C89-CEA8-1D04A49403FA}"/>
                    </a:ext>
                  </a:extLst>
                </p14:cNvPr>
                <p14:cNvContentPartPr/>
                <p14:nvPr/>
              </p14:nvContentPartPr>
              <p14:xfrm>
                <a:off x="1892135" y="2705008"/>
                <a:ext cx="147240" cy="237960"/>
              </p14:xfrm>
            </p:contentPart>
          </mc:Choice>
          <mc:Fallback xmlns="">
            <p:pic>
              <p:nvPicPr>
                <p:cNvPr id="4196" name="Ink 4195">
                  <a:extLst>
                    <a:ext uri="{FF2B5EF4-FFF2-40B4-BE49-F238E27FC236}">
                      <a16:creationId xmlns:a16="http://schemas.microsoft.com/office/drawing/2014/main" id="{6378CF7F-9E51-7C89-CEA8-1D04A49403F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886015" y="2698888"/>
                  <a:ext cx="15948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14" name="Group 4213">
            <a:extLst>
              <a:ext uri="{FF2B5EF4-FFF2-40B4-BE49-F238E27FC236}">
                <a16:creationId xmlns:a16="http://schemas.microsoft.com/office/drawing/2014/main" id="{B7EA8BD0-A910-523A-1924-B98F2FAA2624}"/>
              </a:ext>
            </a:extLst>
          </p:cNvPr>
          <p:cNvGrpSpPr/>
          <p:nvPr/>
        </p:nvGrpSpPr>
        <p:grpSpPr>
          <a:xfrm>
            <a:off x="5500055" y="4172728"/>
            <a:ext cx="1032480" cy="1938960"/>
            <a:chOff x="5500055" y="4172728"/>
            <a:chExt cx="1032480" cy="19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79" name="Ink 4178">
                  <a:extLst>
                    <a:ext uri="{FF2B5EF4-FFF2-40B4-BE49-F238E27FC236}">
                      <a16:creationId xmlns:a16="http://schemas.microsoft.com/office/drawing/2014/main" id="{4B59648C-1315-1D08-9383-E2E234870024}"/>
                    </a:ext>
                  </a:extLst>
                </p14:cNvPr>
                <p14:cNvContentPartPr/>
                <p14:nvPr/>
              </p14:nvContentPartPr>
              <p14:xfrm>
                <a:off x="5704535" y="4221442"/>
                <a:ext cx="182520" cy="236880"/>
              </p14:xfrm>
            </p:contentPart>
          </mc:Choice>
          <mc:Fallback xmlns="">
            <p:pic>
              <p:nvPicPr>
                <p:cNvPr id="4179" name="Ink 4178">
                  <a:extLst>
                    <a:ext uri="{FF2B5EF4-FFF2-40B4-BE49-F238E27FC236}">
                      <a16:creationId xmlns:a16="http://schemas.microsoft.com/office/drawing/2014/main" id="{4B59648C-1315-1D08-9383-E2E23487002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98415" y="4215322"/>
                  <a:ext cx="194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180" name="Ink 4179">
                  <a:extLst>
                    <a:ext uri="{FF2B5EF4-FFF2-40B4-BE49-F238E27FC236}">
                      <a16:creationId xmlns:a16="http://schemas.microsoft.com/office/drawing/2014/main" id="{F9685246-35EB-A9C2-77DD-154D10CB0B2E}"/>
                    </a:ext>
                  </a:extLst>
                </p14:cNvPr>
                <p14:cNvContentPartPr/>
                <p14:nvPr/>
              </p14:nvContentPartPr>
              <p14:xfrm>
                <a:off x="6001175" y="4220002"/>
                <a:ext cx="32040" cy="172080"/>
              </p14:xfrm>
            </p:contentPart>
          </mc:Choice>
          <mc:Fallback xmlns="">
            <p:pic>
              <p:nvPicPr>
                <p:cNvPr id="4180" name="Ink 4179">
                  <a:extLst>
                    <a:ext uri="{FF2B5EF4-FFF2-40B4-BE49-F238E27FC236}">
                      <a16:creationId xmlns:a16="http://schemas.microsoft.com/office/drawing/2014/main" id="{F9685246-35EB-A9C2-77DD-154D10CB0B2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95055" y="4213882"/>
                  <a:ext cx="44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181" name="Ink 4180">
                  <a:extLst>
                    <a:ext uri="{FF2B5EF4-FFF2-40B4-BE49-F238E27FC236}">
                      <a16:creationId xmlns:a16="http://schemas.microsoft.com/office/drawing/2014/main" id="{0160DCCE-F49F-50B7-D1C9-C9A91CC73E82}"/>
                    </a:ext>
                  </a:extLst>
                </p14:cNvPr>
                <p14:cNvContentPartPr/>
                <p14:nvPr/>
              </p14:nvContentPartPr>
              <p14:xfrm>
                <a:off x="6162455" y="4288042"/>
                <a:ext cx="75600" cy="59040"/>
              </p14:xfrm>
            </p:contentPart>
          </mc:Choice>
          <mc:Fallback xmlns="">
            <p:pic>
              <p:nvPicPr>
                <p:cNvPr id="4181" name="Ink 4180">
                  <a:extLst>
                    <a:ext uri="{FF2B5EF4-FFF2-40B4-BE49-F238E27FC236}">
                      <a16:creationId xmlns:a16="http://schemas.microsoft.com/office/drawing/2014/main" id="{0160DCCE-F49F-50B7-D1C9-C9A91CC73E8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156335" y="4281922"/>
                  <a:ext cx="87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182" name="Ink 4181">
                  <a:extLst>
                    <a:ext uri="{FF2B5EF4-FFF2-40B4-BE49-F238E27FC236}">
                      <a16:creationId xmlns:a16="http://schemas.microsoft.com/office/drawing/2014/main" id="{8D6FC607-D1A0-0EFE-F6F1-AC788E1DE312}"/>
                    </a:ext>
                  </a:extLst>
                </p14:cNvPr>
                <p14:cNvContentPartPr/>
                <p14:nvPr/>
              </p14:nvContentPartPr>
              <p14:xfrm>
                <a:off x="6300335" y="4249882"/>
                <a:ext cx="74160" cy="100800"/>
              </p14:xfrm>
            </p:contentPart>
          </mc:Choice>
          <mc:Fallback xmlns="">
            <p:pic>
              <p:nvPicPr>
                <p:cNvPr id="4182" name="Ink 4181">
                  <a:extLst>
                    <a:ext uri="{FF2B5EF4-FFF2-40B4-BE49-F238E27FC236}">
                      <a16:creationId xmlns:a16="http://schemas.microsoft.com/office/drawing/2014/main" id="{8D6FC607-D1A0-0EFE-F6F1-AC788E1DE31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294215" y="4243762"/>
                  <a:ext cx="86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184" name="Ink 4183">
                  <a:extLst>
                    <a:ext uri="{FF2B5EF4-FFF2-40B4-BE49-F238E27FC236}">
                      <a16:creationId xmlns:a16="http://schemas.microsoft.com/office/drawing/2014/main" id="{DF76FD3B-A56D-15A4-6107-73BF72D6678C}"/>
                    </a:ext>
                  </a:extLst>
                </p14:cNvPr>
                <p14:cNvContentPartPr/>
                <p14:nvPr/>
              </p14:nvContentPartPr>
              <p14:xfrm>
                <a:off x="5696615" y="4604008"/>
                <a:ext cx="20880" cy="121320"/>
              </p14:xfrm>
            </p:contentPart>
          </mc:Choice>
          <mc:Fallback xmlns="">
            <p:pic>
              <p:nvPicPr>
                <p:cNvPr id="4184" name="Ink 4183">
                  <a:extLst>
                    <a:ext uri="{FF2B5EF4-FFF2-40B4-BE49-F238E27FC236}">
                      <a16:creationId xmlns:a16="http://schemas.microsoft.com/office/drawing/2014/main" id="{DF76FD3B-A56D-15A4-6107-73BF72D6678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90495" y="4597888"/>
                  <a:ext cx="33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185" name="Ink 4184">
                  <a:extLst>
                    <a:ext uri="{FF2B5EF4-FFF2-40B4-BE49-F238E27FC236}">
                      <a16:creationId xmlns:a16="http://schemas.microsoft.com/office/drawing/2014/main" id="{2DCDF83A-49E3-18D7-5A61-2EE92D216D19}"/>
                    </a:ext>
                  </a:extLst>
                </p14:cNvPr>
                <p14:cNvContentPartPr/>
                <p14:nvPr/>
              </p14:nvContentPartPr>
              <p14:xfrm>
                <a:off x="5843135" y="4589968"/>
                <a:ext cx="101880" cy="119880"/>
              </p14:xfrm>
            </p:contentPart>
          </mc:Choice>
          <mc:Fallback xmlns="">
            <p:pic>
              <p:nvPicPr>
                <p:cNvPr id="4185" name="Ink 4184">
                  <a:extLst>
                    <a:ext uri="{FF2B5EF4-FFF2-40B4-BE49-F238E27FC236}">
                      <a16:creationId xmlns:a16="http://schemas.microsoft.com/office/drawing/2014/main" id="{2DCDF83A-49E3-18D7-5A61-2EE92D216D1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837015" y="4583848"/>
                  <a:ext cx="114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186" name="Ink 4185">
                  <a:extLst>
                    <a:ext uri="{FF2B5EF4-FFF2-40B4-BE49-F238E27FC236}">
                      <a16:creationId xmlns:a16="http://schemas.microsoft.com/office/drawing/2014/main" id="{D3F6F758-7E69-DD19-218A-05999079CD3B}"/>
                    </a:ext>
                  </a:extLst>
                </p14:cNvPr>
                <p14:cNvContentPartPr/>
                <p14:nvPr/>
              </p14:nvContentPartPr>
              <p14:xfrm>
                <a:off x="6047615" y="4592848"/>
                <a:ext cx="109080" cy="71640"/>
              </p14:xfrm>
            </p:contentPart>
          </mc:Choice>
          <mc:Fallback xmlns="">
            <p:pic>
              <p:nvPicPr>
                <p:cNvPr id="4186" name="Ink 4185">
                  <a:extLst>
                    <a:ext uri="{FF2B5EF4-FFF2-40B4-BE49-F238E27FC236}">
                      <a16:creationId xmlns:a16="http://schemas.microsoft.com/office/drawing/2014/main" id="{D3F6F758-7E69-DD19-218A-05999079CD3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041495" y="4586728"/>
                  <a:ext cx="121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187" name="Ink 4186">
                  <a:extLst>
                    <a:ext uri="{FF2B5EF4-FFF2-40B4-BE49-F238E27FC236}">
                      <a16:creationId xmlns:a16="http://schemas.microsoft.com/office/drawing/2014/main" id="{B91A3408-E3B1-D11F-A734-6EB4A6C686D5}"/>
                    </a:ext>
                  </a:extLst>
                </p14:cNvPr>
                <p14:cNvContentPartPr/>
                <p14:nvPr/>
              </p14:nvContentPartPr>
              <p14:xfrm>
                <a:off x="6219335" y="4510768"/>
                <a:ext cx="83160" cy="158400"/>
              </p14:xfrm>
            </p:contentPart>
          </mc:Choice>
          <mc:Fallback xmlns="">
            <p:pic>
              <p:nvPicPr>
                <p:cNvPr id="4187" name="Ink 4186">
                  <a:extLst>
                    <a:ext uri="{FF2B5EF4-FFF2-40B4-BE49-F238E27FC236}">
                      <a16:creationId xmlns:a16="http://schemas.microsoft.com/office/drawing/2014/main" id="{B91A3408-E3B1-D11F-A734-6EB4A6C686D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213215" y="4504648"/>
                  <a:ext cx="95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189" name="Ink 4188">
                  <a:extLst>
                    <a:ext uri="{FF2B5EF4-FFF2-40B4-BE49-F238E27FC236}">
                      <a16:creationId xmlns:a16="http://schemas.microsoft.com/office/drawing/2014/main" id="{CC703DBE-0E65-4D6D-EBF0-520F80CC31AF}"/>
                    </a:ext>
                  </a:extLst>
                </p14:cNvPr>
                <p14:cNvContentPartPr/>
                <p14:nvPr/>
              </p14:nvContentPartPr>
              <p14:xfrm>
                <a:off x="5605175" y="4914688"/>
                <a:ext cx="135720" cy="67320"/>
              </p14:xfrm>
            </p:contentPart>
          </mc:Choice>
          <mc:Fallback xmlns="">
            <p:pic>
              <p:nvPicPr>
                <p:cNvPr id="4189" name="Ink 4188">
                  <a:extLst>
                    <a:ext uri="{FF2B5EF4-FFF2-40B4-BE49-F238E27FC236}">
                      <a16:creationId xmlns:a16="http://schemas.microsoft.com/office/drawing/2014/main" id="{CC703DBE-0E65-4D6D-EBF0-520F80CC31A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99055" y="4908568"/>
                  <a:ext cx="147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190" name="Ink 4189">
                  <a:extLst>
                    <a:ext uri="{FF2B5EF4-FFF2-40B4-BE49-F238E27FC236}">
                      <a16:creationId xmlns:a16="http://schemas.microsoft.com/office/drawing/2014/main" id="{17595479-1553-DF52-084E-49C6F56BEC26}"/>
                    </a:ext>
                  </a:extLst>
                </p14:cNvPr>
                <p14:cNvContentPartPr/>
                <p14:nvPr/>
              </p14:nvContentPartPr>
              <p14:xfrm>
                <a:off x="5824775" y="4877608"/>
                <a:ext cx="81360" cy="100080"/>
              </p14:xfrm>
            </p:contentPart>
          </mc:Choice>
          <mc:Fallback xmlns="">
            <p:pic>
              <p:nvPicPr>
                <p:cNvPr id="4190" name="Ink 4189">
                  <a:extLst>
                    <a:ext uri="{FF2B5EF4-FFF2-40B4-BE49-F238E27FC236}">
                      <a16:creationId xmlns:a16="http://schemas.microsoft.com/office/drawing/2014/main" id="{17595479-1553-DF52-084E-49C6F56BEC2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818655" y="4871488"/>
                  <a:ext cx="93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191" name="Ink 4190">
                  <a:extLst>
                    <a:ext uri="{FF2B5EF4-FFF2-40B4-BE49-F238E27FC236}">
                      <a16:creationId xmlns:a16="http://schemas.microsoft.com/office/drawing/2014/main" id="{C12A0F96-4C0C-E18A-E1F3-D23B5CE061F9}"/>
                    </a:ext>
                  </a:extLst>
                </p14:cNvPr>
                <p14:cNvContentPartPr/>
                <p14:nvPr/>
              </p14:nvContentPartPr>
              <p14:xfrm>
                <a:off x="6017375" y="4838008"/>
                <a:ext cx="113040" cy="113400"/>
              </p14:xfrm>
            </p:contentPart>
          </mc:Choice>
          <mc:Fallback xmlns="">
            <p:pic>
              <p:nvPicPr>
                <p:cNvPr id="4191" name="Ink 4190">
                  <a:extLst>
                    <a:ext uri="{FF2B5EF4-FFF2-40B4-BE49-F238E27FC236}">
                      <a16:creationId xmlns:a16="http://schemas.microsoft.com/office/drawing/2014/main" id="{C12A0F96-4C0C-E18A-E1F3-D23B5CE061F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11255" y="4831888"/>
                  <a:ext cx="125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192" name="Ink 4191">
                  <a:extLst>
                    <a:ext uri="{FF2B5EF4-FFF2-40B4-BE49-F238E27FC236}">
                      <a16:creationId xmlns:a16="http://schemas.microsoft.com/office/drawing/2014/main" id="{BB395C72-66BD-085D-FED2-4A3CA8B5AC76}"/>
                    </a:ext>
                  </a:extLst>
                </p14:cNvPr>
                <p14:cNvContentPartPr/>
                <p14:nvPr/>
              </p14:nvContentPartPr>
              <p14:xfrm>
                <a:off x="6244175" y="4793728"/>
                <a:ext cx="79560" cy="152640"/>
              </p14:xfrm>
            </p:contentPart>
          </mc:Choice>
          <mc:Fallback xmlns="">
            <p:pic>
              <p:nvPicPr>
                <p:cNvPr id="4192" name="Ink 4191">
                  <a:extLst>
                    <a:ext uri="{FF2B5EF4-FFF2-40B4-BE49-F238E27FC236}">
                      <a16:creationId xmlns:a16="http://schemas.microsoft.com/office/drawing/2014/main" id="{BB395C72-66BD-085D-FED2-4A3CA8B5AC7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238055" y="4787608"/>
                  <a:ext cx="91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198" name="Ink 4197">
                  <a:extLst>
                    <a:ext uri="{FF2B5EF4-FFF2-40B4-BE49-F238E27FC236}">
                      <a16:creationId xmlns:a16="http://schemas.microsoft.com/office/drawing/2014/main" id="{B104F0B7-B189-036E-418D-773446BBB071}"/>
                    </a:ext>
                  </a:extLst>
                </p14:cNvPr>
                <p14:cNvContentPartPr/>
                <p14:nvPr/>
              </p14:nvContentPartPr>
              <p14:xfrm>
                <a:off x="5633255" y="5176768"/>
                <a:ext cx="50760" cy="48600"/>
              </p14:xfrm>
            </p:contentPart>
          </mc:Choice>
          <mc:Fallback xmlns="">
            <p:pic>
              <p:nvPicPr>
                <p:cNvPr id="4198" name="Ink 4197">
                  <a:extLst>
                    <a:ext uri="{FF2B5EF4-FFF2-40B4-BE49-F238E27FC236}">
                      <a16:creationId xmlns:a16="http://schemas.microsoft.com/office/drawing/2014/main" id="{B104F0B7-B189-036E-418D-773446BBB07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627135" y="5170648"/>
                  <a:ext cx="63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199" name="Ink 4198">
                  <a:extLst>
                    <a:ext uri="{FF2B5EF4-FFF2-40B4-BE49-F238E27FC236}">
                      <a16:creationId xmlns:a16="http://schemas.microsoft.com/office/drawing/2014/main" id="{0DEBD6D5-64CE-EB4F-0CE7-BCC0C560C398}"/>
                    </a:ext>
                  </a:extLst>
                </p14:cNvPr>
                <p14:cNvContentPartPr/>
                <p14:nvPr/>
              </p14:nvContentPartPr>
              <p14:xfrm>
                <a:off x="5609135" y="5145448"/>
                <a:ext cx="115200" cy="165960"/>
              </p14:xfrm>
            </p:contentPart>
          </mc:Choice>
          <mc:Fallback xmlns="">
            <p:pic>
              <p:nvPicPr>
                <p:cNvPr id="4199" name="Ink 4198">
                  <a:extLst>
                    <a:ext uri="{FF2B5EF4-FFF2-40B4-BE49-F238E27FC236}">
                      <a16:creationId xmlns:a16="http://schemas.microsoft.com/office/drawing/2014/main" id="{0DEBD6D5-64CE-EB4F-0CE7-BCC0C560C39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603015" y="5139328"/>
                  <a:ext cx="127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200" name="Ink 4199">
                  <a:extLst>
                    <a:ext uri="{FF2B5EF4-FFF2-40B4-BE49-F238E27FC236}">
                      <a16:creationId xmlns:a16="http://schemas.microsoft.com/office/drawing/2014/main" id="{76D21DC5-9847-5EA1-3268-71E3821D339A}"/>
                    </a:ext>
                  </a:extLst>
                </p14:cNvPr>
                <p14:cNvContentPartPr/>
                <p14:nvPr/>
              </p14:nvContentPartPr>
              <p14:xfrm>
                <a:off x="5814695" y="5140048"/>
                <a:ext cx="40320" cy="97560"/>
              </p14:xfrm>
            </p:contentPart>
          </mc:Choice>
          <mc:Fallback xmlns="">
            <p:pic>
              <p:nvPicPr>
                <p:cNvPr id="4200" name="Ink 4199">
                  <a:extLst>
                    <a:ext uri="{FF2B5EF4-FFF2-40B4-BE49-F238E27FC236}">
                      <a16:creationId xmlns:a16="http://schemas.microsoft.com/office/drawing/2014/main" id="{76D21DC5-9847-5EA1-3268-71E3821D339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808575" y="5133928"/>
                  <a:ext cx="52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201" name="Ink 4200">
                  <a:extLst>
                    <a:ext uri="{FF2B5EF4-FFF2-40B4-BE49-F238E27FC236}">
                      <a16:creationId xmlns:a16="http://schemas.microsoft.com/office/drawing/2014/main" id="{46218CC6-1542-6600-B6A2-06297DE9B08E}"/>
                    </a:ext>
                  </a:extLst>
                </p14:cNvPr>
                <p14:cNvContentPartPr/>
                <p14:nvPr/>
              </p14:nvContentPartPr>
              <p14:xfrm>
                <a:off x="5962295" y="5137168"/>
                <a:ext cx="114480" cy="64440"/>
              </p14:xfrm>
            </p:contentPart>
          </mc:Choice>
          <mc:Fallback xmlns="">
            <p:pic>
              <p:nvPicPr>
                <p:cNvPr id="4201" name="Ink 4200">
                  <a:extLst>
                    <a:ext uri="{FF2B5EF4-FFF2-40B4-BE49-F238E27FC236}">
                      <a16:creationId xmlns:a16="http://schemas.microsoft.com/office/drawing/2014/main" id="{46218CC6-1542-6600-B6A2-06297DE9B08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956175" y="5131048"/>
                  <a:ext cx="126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02" name="Ink 4201">
                  <a:extLst>
                    <a:ext uri="{FF2B5EF4-FFF2-40B4-BE49-F238E27FC236}">
                      <a16:creationId xmlns:a16="http://schemas.microsoft.com/office/drawing/2014/main" id="{4A3A2511-3BE4-60DD-71AB-AC2BBCF0197C}"/>
                    </a:ext>
                  </a:extLst>
                </p14:cNvPr>
                <p14:cNvContentPartPr/>
                <p14:nvPr/>
              </p14:nvContentPartPr>
              <p14:xfrm>
                <a:off x="6146975" y="5092528"/>
                <a:ext cx="52920" cy="90000"/>
              </p14:xfrm>
            </p:contentPart>
          </mc:Choice>
          <mc:Fallback xmlns="">
            <p:pic>
              <p:nvPicPr>
                <p:cNvPr id="4202" name="Ink 4201">
                  <a:extLst>
                    <a:ext uri="{FF2B5EF4-FFF2-40B4-BE49-F238E27FC236}">
                      <a16:creationId xmlns:a16="http://schemas.microsoft.com/office/drawing/2014/main" id="{4A3A2511-3BE4-60DD-71AB-AC2BBCF0197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40855" y="5086408"/>
                  <a:ext cx="65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04" name="Ink 4203">
                  <a:extLst>
                    <a:ext uri="{FF2B5EF4-FFF2-40B4-BE49-F238E27FC236}">
                      <a16:creationId xmlns:a16="http://schemas.microsoft.com/office/drawing/2014/main" id="{4CCC1255-3F45-D220-2914-FF5DC03D3EC9}"/>
                    </a:ext>
                  </a:extLst>
                </p14:cNvPr>
                <p14:cNvContentPartPr/>
                <p14:nvPr/>
              </p14:nvContentPartPr>
              <p14:xfrm>
                <a:off x="5737295" y="5375848"/>
                <a:ext cx="107280" cy="135000"/>
              </p14:xfrm>
            </p:contentPart>
          </mc:Choice>
          <mc:Fallback xmlns="">
            <p:pic>
              <p:nvPicPr>
                <p:cNvPr id="4204" name="Ink 4203">
                  <a:extLst>
                    <a:ext uri="{FF2B5EF4-FFF2-40B4-BE49-F238E27FC236}">
                      <a16:creationId xmlns:a16="http://schemas.microsoft.com/office/drawing/2014/main" id="{4CCC1255-3F45-D220-2914-FF5DC03D3EC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31175" y="5369728"/>
                  <a:ext cx="119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205" name="Ink 4204">
                  <a:extLst>
                    <a:ext uri="{FF2B5EF4-FFF2-40B4-BE49-F238E27FC236}">
                      <a16:creationId xmlns:a16="http://schemas.microsoft.com/office/drawing/2014/main" id="{7C4F16F1-AC8E-2E11-484C-0A98ED1C8B6C}"/>
                    </a:ext>
                  </a:extLst>
                </p14:cNvPr>
                <p14:cNvContentPartPr/>
                <p14:nvPr/>
              </p14:nvContentPartPr>
              <p14:xfrm>
                <a:off x="5941775" y="5383768"/>
                <a:ext cx="76680" cy="65160"/>
              </p14:xfrm>
            </p:contentPart>
          </mc:Choice>
          <mc:Fallback xmlns="">
            <p:pic>
              <p:nvPicPr>
                <p:cNvPr id="4205" name="Ink 4204">
                  <a:extLst>
                    <a:ext uri="{FF2B5EF4-FFF2-40B4-BE49-F238E27FC236}">
                      <a16:creationId xmlns:a16="http://schemas.microsoft.com/office/drawing/2014/main" id="{7C4F16F1-AC8E-2E11-484C-0A98ED1C8B6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35655" y="5377648"/>
                  <a:ext cx="88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206" name="Ink 4205">
                  <a:extLst>
                    <a:ext uri="{FF2B5EF4-FFF2-40B4-BE49-F238E27FC236}">
                      <a16:creationId xmlns:a16="http://schemas.microsoft.com/office/drawing/2014/main" id="{1878953C-6AC9-EF62-A709-D124CAB455BB}"/>
                    </a:ext>
                  </a:extLst>
                </p14:cNvPr>
                <p14:cNvContentPartPr/>
                <p14:nvPr/>
              </p14:nvContentPartPr>
              <p14:xfrm>
                <a:off x="6068135" y="5316088"/>
                <a:ext cx="81000" cy="113040"/>
              </p14:xfrm>
            </p:contentPart>
          </mc:Choice>
          <mc:Fallback xmlns="">
            <p:pic>
              <p:nvPicPr>
                <p:cNvPr id="4206" name="Ink 4205">
                  <a:extLst>
                    <a:ext uri="{FF2B5EF4-FFF2-40B4-BE49-F238E27FC236}">
                      <a16:creationId xmlns:a16="http://schemas.microsoft.com/office/drawing/2014/main" id="{1878953C-6AC9-EF62-A709-D124CAB455B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062015" y="5309968"/>
                  <a:ext cx="93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207" name="Ink 4206">
                  <a:extLst>
                    <a:ext uri="{FF2B5EF4-FFF2-40B4-BE49-F238E27FC236}">
                      <a16:creationId xmlns:a16="http://schemas.microsoft.com/office/drawing/2014/main" id="{862DF9A7-4B1F-8233-F111-80594B1BD91B}"/>
                    </a:ext>
                  </a:extLst>
                </p14:cNvPr>
                <p14:cNvContentPartPr/>
                <p14:nvPr/>
              </p14:nvContentPartPr>
              <p14:xfrm>
                <a:off x="5750255" y="5573128"/>
                <a:ext cx="195120" cy="201240"/>
              </p14:xfrm>
            </p:contentPart>
          </mc:Choice>
          <mc:Fallback xmlns="">
            <p:pic>
              <p:nvPicPr>
                <p:cNvPr id="4207" name="Ink 4206">
                  <a:extLst>
                    <a:ext uri="{FF2B5EF4-FFF2-40B4-BE49-F238E27FC236}">
                      <a16:creationId xmlns:a16="http://schemas.microsoft.com/office/drawing/2014/main" id="{862DF9A7-4B1F-8233-F111-80594B1BD9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44135" y="5567008"/>
                  <a:ext cx="207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208" name="Ink 4207">
                  <a:extLst>
                    <a:ext uri="{FF2B5EF4-FFF2-40B4-BE49-F238E27FC236}">
                      <a16:creationId xmlns:a16="http://schemas.microsoft.com/office/drawing/2014/main" id="{CEB1980B-1960-346E-F9F1-107D59381245}"/>
                    </a:ext>
                  </a:extLst>
                </p14:cNvPr>
                <p14:cNvContentPartPr/>
                <p14:nvPr/>
              </p14:nvContentPartPr>
              <p14:xfrm>
                <a:off x="5959415" y="5614888"/>
                <a:ext cx="84960" cy="53640"/>
              </p14:xfrm>
            </p:contentPart>
          </mc:Choice>
          <mc:Fallback xmlns="">
            <p:pic>
              <p:nvPicPr>
                <p:cNvPr id="4208" name="Ink 4207">
                  <a:extLst>
                    <a:ext uri="{FF2B5EF4-FFF2-40B4-BE49-F238E27FC236}">
                      <a16:creationId xmlns:a16="http://schemas.microsoft.com/office/drawing/2014/main" id="{CEB1980B-1960-346E-F9F1-107D5938124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53295" y="5608768"/>
                  <a:ext cx="97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209" name="Ink 4208">
                  <a:extLst>
                    <a:ext uri="{FF2B5EF4-FFF2-40B4-BE49-F238E27FC236}">
                      <a16:creationId xmlns:a16="http://schemas.microsoft.com/office/drawing/2014/main" id="{BBBEC4C9-7C3E-B33D-E19B-8A4E5A816E7F}"/>
                    </a:ext>
                  </a:extLst>
                </p14:cNvPr>
                <p14:cNvContentPartPr/>
                <p14:nvPr/>
              </p14:nvContentPartPr>
              <p14:xfrm>
                <a:off x="6101975" y="5501848"/>
                <a:ext cx="40680" cy="141840"/>
              </p14:xfrm>
            </p:contentPart>
          </mc:Choice>
          <mc:Fallback xmlns="">
            <p:pic>
              <p:nvPicPr>
                <p:cNvPr id="4209" name="Ink 4208">
                  <a:extLst>
                    <a:ext uri="{FF2B5EF4-FFF2-40B4-BE49-F238E27FC236}">
                      <a16:creationId xmlns:a16="http://schemas.microsoft.com/office/drawing/2014/main" id="{BBBEC4C9-7C3E-B33D-E19B-8A4E5A816E7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95855" y="5495728"/>
                  <a:ext cx="52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210" name="Ink 4209">
                  <a:extLst>
                    <a:ext uri="{FF2B5EF4-FFF2-40B4-BE49-F238E27FC236}">
                      <a16:creationId xmlns:a16="http://schemas.microsoft.com/office/drawing/2014/main" id="{E1AE031D-A975-EA83-BA13-66DDB9179F0F}"/>
                    </a:ext>
                  </a:extLst>
                </p14:cNvPr>
                <p14:cNvContentPartPr/>
                <p14:nvPr/>
              </p14:nvContentPartPr>
              <p14:xfrm>
                <a:off x="6350015" y="4172728"/>
                <a:ext cx="182520" cy="1741680"/>
              </p14:xfrm>
            </p:contentPart>
          </mc:Choice>
          <mc:Fallback xmlns="">
            <p:pic>
              <p:nvPicPr>
                <p:cNvPr id="4210" name="Ink 4209">
                  <a:extLst>
                    <a:ext uri="{FF2B5EF4-FFF2-40B4-BE49-F238E27FC236}">
                      <a16:creationId xmlns:a16="http://schemas.microsoft.com/office/drawing/2014/main" id="{E1AE031D-A975-EA83-BA13-66DDB9179F0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343895" y="4166608"/>
                  <a:ext cx="194760" cy="17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213" name="Ink 4212">
                  <a:extLst>
                    <a:ext uri="{FF2B5EF4-FFF2-40B4-BE49-F238E27FC236}">
                      <a16:creationId xmlns:a16="http://schemas.microsoft.com/office/drawing/2014/main" id="{BE600B3A-2D8F-B48B-FF99-E84741EFE3E9}"/>
                    </a:ext>
                  </a:extLst>
                </p14:cNvPr>
                <p14:cNvContentPartPr/>
                <p14:nvPr/>
              </p14:nvContentPartPr>
              <p14:xfrm>
                <a:off x="5500055" y="4182808"/>
                <a:ext cx="222480" cy="1928880"/>
              </p14:xfrm>
            </p:contentPart>
          </mc:Choice>
          <mc:Fallback xmlns="">
            <p:pic>
              <p:nvPicPr>
                <p:cNvPr id="4213" name="Ink 4212">
                  <a:extLst>
                    <a:ext uri="{FF2B5EF4-FFF2-40B4-BE49-F238E27FC236}">
                      <a16:creationId xmlns:a16="http://schemas.microsoft.com/office/drawing/2014/main" id="{BE600B3A-2D8F-B48B-FF99-E84741EFE3E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493935" y="4176688"/>
                  <a:ext cx="234720" cy="1941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B4765C-D51F-33C7-EC85-961767F38D37}"/>
              </a:ext>
            </a:extLst>
          </p:cNvPr>
          <p:cNvSpPr txBox="1"/>
          <p:nvPr/>
        </p:nvSpPr>
        <p:spPr>
          <a:xfrm>
            <a:off x="152400" y="6324600"/>
            <a:ext cx="655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Austin : 2100 </a:t>
            </a:r>
          </a:p>
          <a:p>
            <a:r>
              <a:rPr lang="en-US" dirty="0"/>
              <a:t>Dallas : 1900</a:t>
            </a:r>
          </a:p>
          <a:p>
            <a:r>
              <a:rPr lang="en-US" dirty="0"/>
              <a:t>Denver 2680</a:t>
            </a:r>
          </a:p>
          <a:p>
            <a:r>
              <a:rPr lang="en-US" dirty="0"/>
              <a:t>Chicago : 3100</a:t>
            </a:r>
          </a:p>
          <a:p>
            <a:r>
              <a:rPr lang="en-US" dirty="0"/>
              <a:t>Washington : 600</a:t>
            </a:r>
          </a:p>
          <a:p>
            <a:r>
              <a:rPr lang="en-US" dirty="0"/>
              <a:t>Houston : 800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6DF071C-E732-CA9E-4CBA-556755D73200}"/>
                  </a:ext>
                </a:extLst>
              </p14:cNvPr>
              <p14:cNvContentPartPr/>
              <p14:nvPr/>
            </p14:nvContentPartPr>
            <p14:xfrm>
              <a:off x="2245615" y="2860069"/>
              <a:ext cx="26280" cy="347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6DF071C-E732-CA9E-4CBA-556755D732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9495" y="2853949"/>
                <a:ext cx="385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E2C7BF-EF96-C9C5-8CD2-393DF7C27B14}"/>
                  </a:ext>
                </a:extLst>
              </p14:cNvPr>
              <p14:cNvContentPartPr/>
              <p14:nvPr/>
            </p14:nvContentPartPr>
            <p14:xfrm>
              <a:off x="3225895" y="2023789"/>
              <a:ext cx="71280" cy="1159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E2C7BF-EF96-C9C5-8CD2-393DF7C27B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9775" y="2017669"/>
                <a:ext cx="83520" cy="11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16DC9E-E0EB-FF7D-4109-09FE148E409D}"/>
                  </a:ext>
                </a:extLst>
              </p14:cNvPr>
              <p14:cNvContentPartPr/>
              <p14:nvPr/>
            </p14:nvContentPartPr>
            <p14:xfrm>
              <a:off x="1046815" y="4616444"/>
              <a:ext cx="44640" cy="836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16DC9E-E0EB-FF7D-4109-09FE148E40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0695" y="4610324"/>
                <a:ext cx="56880" cy="84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E39A4125-894E-907E-D184-817E430840F4}"/>
              </a:ext>
            </a:extLst>
          </p:cNvPr>
          <p:cNvGrpSpPr/>
          <p:nvPr/>
        </p:nvGrpSpPr>
        <p:grpSpPr>
          <a:xfrm>
            <a:off x="1114495" y="2063749"/>
            <a:ext cx="785520" cy="1099833"/>
            <a:chOff x="1114495" y="2063749"/>
            <a:chExt cx="785520" cy="109983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7A140D3-64D5-60B9-40E0-6E359665F1D4}"/>
                    </a:ext>
                  </a:extLst>
                </p14:cNvPr>
                <p14:cNvContentPartPr/>
                <p14:nvPr/>
              </p14:nvContentPartPr>
              <p14:xfrm>
                <a:off x="1144735" y="2063749"/>
                <a:ext cx="24840" cy="107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7A140D3-64D5-60B9-40E0-6E359665F1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38615" y="2057629"/>
                  <a:ext cx="37080" cy="10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C50004-3E93-3D28-B3EC-A4C4BA835C6A}"/>
                    </a:ext>
                  </a:extLst>
                </p14:cNvPr>
                <p14:cNvContentPartPr/>
                <p14:nvPr/>
              </p14:nvContentPartPr>
              <p14:xfrm>
                <a:off x="1163455" y="2662069"/>
                <a:ext cx="736560" cy="495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C50004-3E93-3D28-B3EC-A4C4BA835C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7335" y="2655949"/>
                  <a:ext cx="7488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4DB4669-6F54-43F4-FAC6-231495381230}"/>
                    </a:ext>
                  </a:extLst>
                </p14:cNvPr>
                <p14:cNvContentPartPr/>
                <p14:nvPr/>
              </p14:nvContentPartPr>
              <p14:xfrm>
                <a:off x="1114495" y="3059902"/>
                <a:ext cx="54000" cy="88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4DB4669-6F54-43F4-FAC6-2314953812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08375" y="3053782"/>
                  <a:ext cx="66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50D037-BB0C-ED6B-444F-D281DED3C2A8}"/>
                    </a:ext>
                  </a:extLst>
                </p14:cNvPr>
                <p14:cNvContentPartPr/>
                <p14:nvPr/>
              </p14:nvContentPartPr>
              <p14:xfrm>
                <a:off x="1168495" y="3049102"/>
                <a:ext cx="75600" cy="11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50D037-BB0C-ED6B-444F-D281DED3C2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62375" y="3042982"/>
                  <a:ext cx="8784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A19C9B-AEED-07EE-42E6-C9CF1AC14C24}"/>
              </a:ext>
            </a:extLst>
          </p:cNvPr>
          <p:cNvGrpSpPr/>
          <p:nvPr/>
        </p:nvGrpSpPr>
        <p:grpSpPr>
          <a:xfrm>
            <a:off x="697975" y="3965924"/>
            <a:ext cx="3059280" cy="2342160"/>
            <a:chOff x="697975" y="3965924"/>
            <a:chExt cx="3059280" cy="234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9F5E3A1-C8C1-1459-D17D-5B1A1EE6948E}"/>
                    </a:ext>
                  </a:extLst>
                </p14:cNvPr>
                <p14:cNvContentPartPr/>
                <p14:nvPr/>
              </p14:nvContentPartPr>
              <p14:xfrm>
                <a:off x="985255" y="4321604"/>
                <a:ext cx="142920" cy="15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9F5E3A1-C8C1-1459-D17D-5B1A1EE6948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9135" y="4315484"/>
                  <a:ext cx="155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27D718-444C-D2E3-B01E-8C6DA0B5DD65}"/>
                    </a:ext>
                  </a:extLst>
                </p14:cNvPr>
                <p14:cNvContentPartPr/>
                <p14:nvPr/>
              </p14:nvContentPartPr>
              <p14:xfrm>
                <a:off x="810655" y="4171484"/>
                <a:ext cx="587160" cy="409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27D718-444C-D2E3-B01E-8C6DA0B5DD6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4535" y="4165364"/>
                  <a:ext cx="5994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BF5674-0B85-196A-C655-E38D662ED0AF}"/>
                    </a:ext>
                  </a:extLst>
                </p14:cNvPr>
                <p14:cNvContentPartPr/>
                <p14:nvPr/>
              </p14:nvContentPartPr>
              <p14:xfrm>
                <a:off x="793015" y="5332124"/>
                <a:ext cx="509400" cy="621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BF5674-0B85-196A-C655-E38D662ED0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6895" y="5326004"/>
                  <a:ext cx="52164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5CEADE4-1790-454E-898D-E0E9BE4A3692}"/>
                    </a:ext>
                  </a:extLst>
                </p14:cNvPr>
                <p14:cNvContentPartPr/>
                <p14:nvPr/>
              </p14:nvContentPartPr>
              <p14:xfrm>
                <a:off x="967975" y="5598164"/>
                <a:ext cx="195120" cy="19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5CEADE4-1790-454E-898D-E0E9BE4A36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1855" y="5592044"/>
                  <a:ext cx="207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69E7DE2-D55C-5095-52F6-C0148B1915D3}"/>
                    </a:ext>
                  </a:extLst>
                </p14:cNvPr>
                <p14:cNvContentPartPr/>
                <p14:nvPr/>
              </p14:nvContentPartPr>
              <p14:xfrm>
                <a:off x="1277575" y="5044124"/>
                <a:ext cx="921960" cy="721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69E7DE2-D55C-5095-52F6-C0148B1915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71455" y="5038004"/>
                  <a:ext cx="93420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C29A52-866A-D581-0E8A-D65BC8BCEBC1}"/>
                    </a:ext>
                  </a:extLst>
                </p14:cNvPr>
                <p14:cNvContentPartPr/>
                <p14:nvPr/>
              </p14:nvContentPartPr>
              <p14:xfrm>
                <a:off x="2228335" y="4796084"/>
                <a:ext cx="153360" cy="18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C29A52-866A-D581-0E8A-D65BC8BCE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2215" y="4789964"/>
                  <a:ext cx="165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F773C77-17A7-E8D1-B004-8DD52B44B8B3}"/>
                    </a:ext>
                  </a:extLst>
                </p14:cNvPr>
                <p14:cNvContentPartPr/>
                <p14:nvPr/>
              </p14:nvContentPartPr>
              <p14:xfrm>
                <a:off x="2135095" y="4702124"/>
                <a:ext cx="441360" cy="445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F773C77-17A7-E8D1-B004-8DD52B44B8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28975" y="4696004"/>
                  <a:ext cx="4536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D8AAA6-C3D0-2B74-AAC3-9210D1BBF834}"/>
                    </a:ext>
                  </a:extLst>
                </p14:cNvPr>
                <p14:cNvContentPartPr/>
                <p14:nvPr/>
              </p14:nvContentPartPr>
              <p14:xfrm>
                <a:off x="2585455" y="4215764"/>
                <a:ext cx="655560" cy="587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D8AAA6-C3D0-2B74-AAC3-9210D1BBF8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79335" y="4209644"/>
                  <a:ext cx="66780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45DA6D4-2D0A-74D6-2078-6C6030575AB7}"/>
                    </a:ext>
                  </a:extLst>
                </p14:cNvPr>
                <p14:cNvContentPartPr/>
                <p14:nvPr/>
              </p14:nvContentPartPr>
              <p14:xfrm>
                <a:off x="3407695" y="4084364"/>
                <a:ext cx="32400" cy="136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45DA6D4-2D0A-74D6-2078-6C6030575AB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01575" y="4078244"/>
                  <a:ext cx="44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E3156B-0BCD-C781-A0CE-904B7ACC52C2}"/>
                    </a:ext>
                  </a:extLst>
                </p14:cNvPr>
                <p14:cNvContentPartPr/>
                <p14:nvPr/>
              </p14:nvContentPartPr>
              <p14:xfrm>
                <a:off x="3327055" y="3965924"/>
                <a:ext cx="294480" cy="37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E3156B-0BCD-C781-A0CE-904B7ACC52C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20935" y="3959804"/>
                  <a:ext cx="306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362747-6FAB-6785-F81B-A71A0F51C610}"/>
                    </a:ext>
                  </a:extLst>
                </p14:cNvPr>
                <p14:cNvContentPartPr/>
                <p14:nvPr/>
              </p14:nvContentPartPr>
              <p14:xfrm>
                <a:off x="3399775" y="4342484"/>
                <a:ext cx="73440" cy="1280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362747-6FAB-6785-F81B-A71A0F51C6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93655" y="4336364"/>
                  <a:ext cx="8568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DCA165-F438-BABB-8D5C-1B9BFFEDD8F8}"/>
                    </a:ext>
                  </a:extLst>
                </p14:cNvPr>
                <p14:cNvContentPartPr/>
                <p14:nvPr/>
              </p14:nvContentPartPr>
              <p14:xfrm>
                <a:off x="3348295" y="5754044"/>
                <a:ext cx="162000" cy="208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DCA165-F438-BABB-8D5C-1B9BFFEDD8F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42175" y="5747924"/>
                  <a:ext cx="174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9027DE-EBBE-ACAD-7437-D84095525BE2}"/>
                    </a:ext>
                  </a:extLst>
                </p14:cNvPr>
                <p14:cNvContentPartPr/>
                <p14:nvPr/>
              </p14:nvContentPartPr>
              <p14:xfrm>
                <a:off x="3169735" y="5576924"/>
                <a:ext cx="540720" cy="553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9027DE-EBBE-ACAD-7437-D84095525B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63615" y="5570804"/>
                  <a:ext cx="5529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89A9BE-A209-096B-680B-2B62C3E60DAD}"/>
                    </a:ext>
                  </a:extLst>
                </p14:cNvPr>
                <p14:cNvContentPartPr/>
                <p14:nvPr/>
              </p14:nvContentPartPr>
              <p14:xfrm>
                <a:off x="2310415" y="5131244"/>
                <a:ext cx="52920" cy="680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89A9BE-A209-096B-680B-2B62C3E60D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04295" y="5125124"/>
                  <a:ext cx="6516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0E89E7-0620-042D-79B5-61159197219F}"/>
                    </a:ext>
                  </a:extLst>
                </p14:cNvPr>
                <p14:cNvContentPartPr/>
                <p14:nvPr/>
              </p14:nvContentPartPr>
              <p14:xfrm>
                <a:off x="2287375" y="5880764"/>
                <a:ext cx="5040" cy="168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0E89E7-0620-042D-79B5-61159197219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81255" y="5874644"/>
                  <a:ext cx="17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D4D28C-24BF-0CCA-6C6F-2E5714DE7AF7}"/>
                    </a:ext>
                  </a:extLst>
                </p14:cNvPr>
                <p14:cNvContentPartPr/>
                <p14:nvPr/>
              </p14:nvContentPartPr>
              <p14:xfrm>
                <a:off x="2148415" y="5880044"/>
                <a:ext cx="122400" cy="150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D4D28C-24BF-0CCA-6C6F-2E5714DE7AF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42295" y="5873924"/>
                  <a:ext cx="1346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EF952E-7FB3-1920-5A99-81A66B2D8C6B}"/>
                    </a:ext>
                  </a:extLst>
                </p14:cNvPr>
                <p14:cNvContentPartPr/>
                <p14:nvPr/>
              </p14:nvContentPartPr>
              <p14:xfrm>
                <a:off x="2060215" y="5782484"/>
                <a:ext cx="510840" cy="52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EF952E-7FB3-1920-5A99-81A66B2D8C6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54095" y="5776364"/>
                  <a:ext cx="5230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CD8553-65F4-FFDE-89E4-23F003A9EB0B}"/>
                    </a:ext>
                  </a:extLst>
                </p14:cNvPr>
                <p14:cNvContentPartPr/>
                <p14:nvPr/>
              </p14:nvContentPartPr>
              <p14:xfrm>
                <a:off x="697975" y="4927942"/>
                <a:ext cx="214200" cy="304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CD8553-65F4-FFDE-89E4-23F003A9EB0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1855" y="4921822"/>
                  <a:ext cx="2264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E65902-79BF-A767-2010-FDD0863C8378}"/>
                    </a:ext>
                  </a:extLst>
                </p14:cNvPr>
                <p14:cNvContentPartPr/>
                <p14:nvPr/>
              </p14:nvContentPartPr>
              <p14:xfrm>
                <a:off x="1614535" y="5124502"/>
                <a:ext cx="75600" cy="172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E65902-79BF-A767-2010-FDD0863C83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08415" y="5118382"/>
                  <a:ext cx="87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94EF7EF-A645-E53B-69E9-2EC6BCF48034}"/>
                    </a:ext>
                  </a:extLst>
                </p14:cNvPr>
                <p14:cNvContentPartPr/>
                <p14:nvPr/>
              </p14:nvContentPartPr>
              <p14:xfrm>
                <a:off x="2671495" y="4137382"/>
                <a:ext cx="221040" cy="19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94EF7EF-A645-E53B-69E9-2EC6BCF4803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665375" y="4131262"/>
                  <a:ext cx="233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873A2B-C235-87F0-165C-BD2F786574FC}"/>
                    </a:ext>
                  </a:extLst>
                </p14:cNvPr>
                <p14:cNvContentPartPr/>
                <p14:nvPr/>
              </p14:nvContentPartPr>
              <p14:xfrm>
                <a:off x="3639895" y="4808062"/>
                <a:ext cx="117360" cy="27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873A2B-C235-87F0-165C-BD2F786574F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33775" y="4801942"/>
                  <a:ext cx="129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CDD855-2619-6B70-B92F-FE67364A056C}"/>
                    </a:ext>
                  </a:extLst>
                </p14:cNvPr>
                <p14:cNvContentPartPr/>
                <p14:nvPr/>
              </p14:nvContentPartPr>
              <p14:xfrm>
                <a:off x="2442175" y="5384422"/>
                <a:ext cx="155520" cy="22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CDD855-2619-6B70-B92F-FE67364A056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36055" y="5378302"/>
                  <a:ext cx="1677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8AFE2D1C-9903-7F86-F514-0604B33C806A}"/>
              </a:ext>
            </a:extLst>
          </p:cNvPr>
          <p:cNvGrpSpPr/>
          <p:nvPr/>
        </p:nvGrpSpPr>
        <p:grpSpPr>
          <a:xfrm>
            <a:off x="2190895" y="1911502"/>
            <a:ext cx="753480" cy="496767"/>
            <a:chOff x="2190895" y="1911502"/>
            <a:chExt cx="753480" cy="4967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A4ADEF-DAFC-F20F-0339-0F3AC6733599}"/>
                    </a:ext>
                  </a:extLst>
                </p14:cNvPr>
                <p14:cNvContentPartPr/>
                <p14:nvPr/>
              </p14:nvContentPartPr>
              <p14:xfrm>
                <a:off x="2190895" y="1944229"/>
                <a:ext cx="745560" cy="46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A4ADEF-DAFC-F20F-0339-0F3AC673359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84775" y="1938109"/>
                  <a:ext cx="7578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E4184E-E791-17D3-F424-CE3BED45DBBB}"/>
                    </a:ext>
                  </a:extLst>
                </p14:cNvPr>
                <p14:cNvContentPartPr/>
                <p14:nvPr/>
              </p14:nvContentPartPr>
              <p14:xfrm>
                <a:off x="2861935" y="1939909"/>
                <a:ext cx="53640" cy="33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E4184E-E791-17D3-F424-CE3BED45DBB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55815" y="1933789"/>
                  <a:ext cx="65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283E20-C9B1-75EE-6C41-CAB15A1AF3DB}"/>
                    </a:ext>
                  </a:extLst>
                </p14:cNvPr>
                <p14:cNvContentPartPr/>
                <p14:nvPr/>
              </p14:nvContentPartPr>
              <p14:xfrm>
                <a:off x="2791375" y="1911502"/>
                <a:ext cx="13428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283E20-C9B1-75EE-6C41-CAB15A1AF3D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85255" y="1905382"/>
                  <a:ext cx="146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0FAFF5-809E-3A31-5F91-B2357AB0AFA1}"/>
                    </a:ext>
                  </a:extLst>
                </p14:cNvPr>
                <p14:cNvContentPartPr/>
                <p14:nvPr/>
              </p14:nvContentPartPr>
              <p14:xfrm>
                <a:off x="2831335" y="1935262"/>
                <a:ext cx="113040" cy="133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0FAFF5-809E-3A31-5F91-B2357AB0AFA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25215" y="1929142"/>
                  <a:ext cx="1252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8B77CAB6-4E26-F902-C7D3-D54CD639F432}"/>
              </a:ext>
            </a:extLst>
          </p:cNvPr>
          <p:cNvGrpSpPr/>
          <p:nvPr/>
        </p:nvGrpSpPr>
        <p:grpSpPr>
          <a:xfrm>
            <a:off x="1771855" y="2642302"/>
            <a:ext cx="129960" cy="197280"/>
            <a:chOff x="1771855" y="2642302"/>
            <a:chExt cx="12996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EF4A56B5-9367-A992-08D8-C6DBD9321456}"/>
                    </a:ext>
                  </a:extLst>
                </p14:cNvPr>
                <p14:cNvContentPartPr/>
                <p14:nvPr/>
              </p14:nvContentPartPr>
              <p14:xfrm>
                <a:off x="1771855" y="2642302"/>
                <a:ext cx="127440" cy="12600"/>
              </p14:xfrm>
            </p:contentPart>
          </mc:Choice>
          <mc:Fallback xmlns=""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EF4A56B5-9367-A992-08D8-C6DBD93214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65735" y="2636182"/>
                  <a:ext cx="139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052" name="Ink 2051">
                  <a:extLst>
                    <a:ext uri="{FF2B5EF4-FFF2-40B4-BE49-F238E27FC236}">
                      <a16:creationId xmlns:a16="http://schemas.microsoft.com/office/drawing/2014/main" id="{02285F3C-E72C-4ADE-5ED0-20C24F6965C4}"/>
                    </a:ext>
                  </a:extLst>
                </p14:cNvPr>
                <p14:cNvContentPartPr/>
                <p14:nvPr/>
              </p14:nvContentPartPr>
              <p14:xfrm>
                <a:off x="1816855" y="2658142"/>
                <a:ext cx="84960" cy="181440"/>
              </p14:xfrm>
            </p:contentPart>
          </mc:Choice>
          <mc:Fallback xmlns="">
            <p:pic>
              <p:nvPicPr>
                <p:cNvPr id="2052" name="Ink 2051">
                  <a:extLst>
                    <a:ext uri="{FF2B5EF4-FFF2-40B4-BE49-F238E27FC236}">
                      <a16:creationId xmlns:a16="http://schemas.microsoft.com/office/drawing/2014/main" id="{02285F3C-E72C-4ADE-5ED0-20C24F6965C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10735" y="2652022"/>
                  <a:ext cx="972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7109B588-A464-C51B-2C38-A4A48AF85207}"/>
              </a:ext>
            </a:extLst>
          </p:cNvPr>
          <p:cNvGrpSpPr/>
          <p:nvPr/>
        </p:nvGrpSpPr>
        <p:grpSpPr>
          <a:xfrm>
            <a:off x="2182615" y="3075022"/>
            <a:ext cx="191880" cy="189360"/>
            <a:chOff x="2182615" y="3075022"/>
            <a:chExt cx="19188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95AD1C43-DCEC-999E-2D18-C499FBC3912F}"/>
                    </a:ext>
                  </a:extLst>
                </p14:cNvPr>
                <p14:cNvContentPartPr/>
                <p14:nvPr/>
              </p14:nvContentPartPr>
              <p14:xfrm>
                <a:off x="2182615" y="3075022"/>
                <a:ext cx="56520" cy="170640"/>
              </p14:xfrm>
            </p:contentPart>
          </mc:Choice>
          <mc:Fallback xmlns=""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95AD1C43-DCEC-999E-2D18-C499FBC3912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76495" y="3068902"/>
                  <a:ext cx="68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27D6E236-81CF-B17B-2078-3E0303B2DA92}"/>
                    </a:ext>
                  </a:extLst>
                </p14:cNvPr>
                <p14:cNvContentPartPr/>
                <p14:nvPr/>
              </p14:nvContentPartPr>
              <p14:xfrm>
                <a:off x="2277655" y="3140902"/>
                <a:ext cx="96840" cy="12348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27D6E236-81CF-B17B-2078-3E0303B2DA9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71535" y="3134782"/>
                  <a:ext cx="109080" cy="135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926C5E-A6A3-0C45-2BD8-CECCCE1C20DF}"/>
                  </a:ext>
                </a:extLst>
              </p14:cNvPr>
              <p14:cNvContentPartPr/>
              <p14:nvPr/>
            </p14:nvContentPartPr>
            <p14:xfrm>
              <a:off x="4038415" y="1766782"/>
              <a:ext cx="38880" cy="22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926C5E-A6A3-0C45-2BD8-CECCCE1C20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295" y="1760662"/>
                <a:ext cx="51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1A1112-5252-FBB8-6A8B-36914B15C777}"/>
                  </a:ext>
                </a:extLst>
              </p14:cNvPr>
              <p14:cNvContentPartPr/>
              <p14:nvPr/>
            </p14:nvContentPartPr>
            <p14:xfrm>
              <a:off x="4207615" y="2000782"/>
              <a:ext cx="19800" cy="1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1A1112-5252-FBB8-6A8B-36914B15C7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1495" y="1994662"/>
                <a:ext cx="3204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68D1321-515E-C963-A53B-FC527A72C87B}"/>
              </a:ext>
            </a:extLst>
          </p:cNvPr>
          <p:cNvGrpSpPr/>
          <p:nvPr/>
        </p:nvGrpSpPr>
        <p:grpSpPr>
          <a:xfrm>
            <a:off x="4399855" y="1681462"/>
            <a:ext cx="875160" cy="411480"/>
            <a:chOff x="4399855" y="1681462"/>
            <a:chExt cx="8751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C58473-D191-3E65-8822-B41D07EE6C63}"/>
                    </a:ext>
                  </a:extLst>
                </p14:cNvPr>
                <p14:cNvContentPartPr/>
                <p14:nvPr/>
              </p14:nvContentPartPr>
              <p14:xfrm>
                <a:off x="4399855" y="1716382"/>
                <a:ext cx="55440" cy="270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C58473-D191-3E65-8822-B41D07EE6C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93735" y="1710262"/>
                  <a:ext cx="67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D7CC12-BF73-4BB9-6F52-1F7902BFA4BF}"/>
                    </a:ext>
                  </a:extLst>
                </p14:cNvPr>
                <p14:cNvContentPartPr/>
                <p14:nvPr/>
              </p14:nvContentPartPr>
              <p14:xfrm>
                <a:off x="4558975" y="1740862"/>
                <a:ext cx="178560" cy="20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D7CC12-BF73-4BB9-6F52-1F7902BFA4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52855" y="1734742"/>
                  <a:ext cx="190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79D846-C351-A330-3C26-0600631010B9}"/>
                    </a:ext>
                  </a:extLst>
                </p14:cNvPr>
                <p14:cNvContentPartPr/>
                <p14:nvPr/>
              </p14:nvContentPartPr>
              <p14:xfrm>
                <a:off x="4765615" y="1884142"/>
                <a:ext cx="119520" cy="156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79D846-C351-A330-3C26-0600631010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59495" y="1878022"/>
                  <a:ext cx="131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2A35C0-F3B8-A99D-7D95-5665EC72C28F}"/>
                    </a:ext>
                  </a:extLst>
                </p14:cNvPr>
                <p14:cNvContentPartPr/>
                <p14:nvPr/>
              </p14:nvContentPartPr>
              <p14:xfrm>
                <a:off x="4971535" y="1737622"/>
                <a:ext cx="124200" cy="213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2A35C0-F3B8-A99D-7D95-5665EC72C2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5415" y="1731502"/>
                  <a:ext cx="136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7E7385-0E35-348C-616A-BB5688817F51}"/>
                    </a:ext>
                  </a:extLst>
                </p14:cNvPr>
                <p14:cNvContentPartPr/>
                <p14:nvPr/>
              </p14:nvContentPartPr>
              <p14:xfrm>
                <a:off x="5172055" y="1681462"/>
                <a:ext cx="102960" cy="297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7E7385-0E35-348C-616A-BB5688817F5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65935" y="1675342"/>
                  <a:ext cx="115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5A7453-F9CD-D609-53DD-4797D6DAF28D}"/>
                    </a:ext>
                  </a:extLst>
                </p14:cNvPr>
                <p14:cNvContentPartPr/>
                <p14:nvPr/>
              </p14:nvContentPartPr>
              <p14:xfrm>
                <a:off x="4404535" y="1773982"/>
                <a:ext cx="58680" cy="31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5A7453-F9CD-D609-53DD-4797D6DAF2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98415" y="1767862"/>
                  <a:ext cx="709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DF8D35-C42D-AF49-74DE-7C702CC5EDA6}"/>
                  </a:ext>
                </a:extLst>
              </p14:cNvPr>
              <p14:cNvContentPartPr/>
              <p14:nvPr/>
            </p14:nvContentPartPr>
            <p14:xfrm>
              <a:off x="3943015" y="2349622"/>
              <a:ext cx="133560" cy="169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DF8D35-C42D-AF49-74DE-7C702CC5ED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36895" y="2343502"/>
                <a:ext cx="1458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063DD3-C98B-2A6F-AC0C-01D8223B6A0C}"/>
                  </a:ext>
                </a:extLst>
              </p14:cNvPr>
              <p14:cNvContentPartPr/>
              <p14:nvPr/>
            </p14:nvContentPartPr>
            <p14:xfrm>
              <a:off x="4201495" y="2500102"/>
              <a:ext cx="25200" cy="14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063DD3-C98B-2A6F-AC0C-01D8223B6A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195375" y="2493982"/>
                <a:ext cx="3744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7CE066F-5560-5EB7-3B9A-6589CD9036ED}"/>
              </a:ext>
            </a:extLst>
          </p:cNvPr>
          <p:cNvGrpSpPr/>
          <p:nvPr/>
        </p:nvGrpSpPr>
        <p:grpSpPr>
          <a:xfrm>
            <a:off x="4496335" y="2206702"/>
            <a:ext cx="422640" cy="464760"/>
            <a:chOff x="4496335" y="2206702"/>
            <a:chExt cx="422640" cy="46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136496-DAB6-D6D1-ABF6-562C172E3BBA}"/>
                    </a:ext>
                  </a:extLst>
                </p14:cNvPr>
                <p14:cNvContentPartPr/>
                <p14:nvPr/>
              </p14:nvContentPartPr>
              <p14:xfrm>
                <a:off x="4496335" y="2206702"/>
                <a:ext cx="63360" cy="46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136496-DAB6-D6D1-ABF6-562C172E3BB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90215" y="2200582"/>
                  <a:ext cx="756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626047-58FE-0CFA-89CE-AF82AD888457}"/>
                    </a:ext>
                  </a:extLst>
                </p14:cNvPr>
                <p14:cNvContentPartPr/>
                <p14:nvPr/>
              </p14:nvContentPartPr>
              <p14:xfrm>
                <a:off x="4648615" y="2334862"/>
                <a:ext cx="125280" cy="238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626047-58FE-0CFA-89CE-AF82AD8884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42495" y="2328742"/>
                  <a:ext cx="137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9B6B32-037C-B5EC-9A33-75A857C1D717}"/>
                    </a:ext>
                  </a:extLst>
                </p14:cNvPr>
                <p14:cNvContentPartPr/>
                <p14:nvPr/>
              </p14:nvContentPartPr>
              <p14:xfrm>
                <a:off x="4789735" y="2500462"/>
                <a:ext cx="129240" cy="122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9B6B32-037C-B5EC-9A33-75A857C1D71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83615" y="2494342"/>
                  <a:ext cx="14148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3DB9477-EDCD-14FF-B8B3-EBD9AAF16594}"/>
                  </a:ext>
                </a:extLst>
              </p14:cNvPr>
              <p14:cNvContentPartPr/>
              <p14:nvPr/>
            </p14:nvContentPartPr>
            <p14:xfrm>
              <a:off x="5069095" y="2307862"/>
              <a:ext cx="12960" cy="180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3DB9477-EDCD-14FF-B8B3-EBD9AAF1659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62975" y="2301742"/>
                <a:ext cx="252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6793FC-8866-B3D2-DC2F-61A197241680}"/>
                  </a:ext>
                </a:extLst>
              </p14:cNvPr>
              <p14:cNvContentPartPr/>
              <p14:nvPr/>
            </p14:nvContentPartPr>
            <p14:xfrm>
              <a:off x="5223895" y="2204182"/>
              <a:ext cx="113760" cy="37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6793FC-8866-B3D2-DC2F-61A19724168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17775" y="2198062"/>
                <a:ext cx="126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4AA6C61-D504-F556-3A0B-E38426909E8C}"/>
                  </a:ext>
                </a:extLst>
              </p14:cNvPr>
              <p14:cNvContentPartPr/>
              <p14:nvPr/>
            </p14:nvContentPartPr>
            <p14:xfrm>
              <a:off x="4013575" y="2938582"/>
              <a:ext cx="141840" cy="232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4AA6C61-D504-F556-3A0B-E38426909E8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07455" y="2932462"/>
                <a:ext cx="1540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EFD8967-DCB8-C5B9-2ADE-8735F52634E7}"/>
                  </a:ext>
                </a:extLst>
              </p14:cNvPr>
              <p14:cNvContentPartPr/>
              <p14:nvPr/>
            </p14:nvContentPartPr>
            <p14:xfrm>
              <a:off x="4364935" y="3121822"/>
              <a:ext cx="22680" cy="51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EFD8967-DCB8-C5B9-2ADE-8735F52634E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58815" y="3115702"/>
                <a:ext cx="3492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BBA04AA-9737-3922-34D4-3A7C65A0C026}"/>
              </a:ext>
            </a:extLst>
          </p:cNvPr>
          <p:cNvGrpSpPr/>
          <p:nvPr/>
        </p:nvGrpSpPr>
        <p:grpSpPr>
          <a:xfrm>
            <a:off x="4573015" y="2866582"/>
            <a:ext cx="886320" cy="378360"/>
            <a:chOff x="4573015" y="2866582"/>
            <a:chExt cx="886320" cy="37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2A7E01-4647-8AD1-D8AE-23F8FABEC0AB}"/>
                    </a:ext>
                  </a:extLst>
                </p14:cNvPr>
                <p14:cNvContentPartPr/>
                <p14:nvPr/>
              </p14:nvContentPartPr>
              <p14:xfrm>
                <a:off x="4573015" y="2866582"/>
                <a:ext cx="82080" cy="354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2A7E01-4647-8AD1-D8AE-23F8FABEC0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66895" y="2860462"/>
                  <a:ext cx="943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4485C5-8D7D-D6BC-C459-57A84B79679E}"/>
                    </a:ext>
                  </a:extLst>
                </p14:cNvPr>
                <p14:cNvContentPartPr/>
                <p14:nvPr/>
              </p14:nvContentPartPr>
              <p14:xfrm>
                <a:off x="4740055" y="2918062"/>
                <a:ext cx="121680" cy="264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4485C5-8D7D-D6BC-C459-57A84B79679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33935" y="2911942"/>
                  <a:ext cx="133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E4F338-96B8-0640-A215-E263B4FD321E}"/>
                    </a:ext>
                  </a:extLst>
                </p14:cNvPr>
                <p14:cNvContentPartPr/>
                <p14:nvPr/>
              </p14:nvContentPartPr>
              <p14:xfrm>
                <a:off x="4873255" y="3125782"/>
                <a:ext cx="142560" cy="119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E4F338-96B8-0640-A215-E263B4FD32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67135" y="3119662"/>
                  <a:ext cx="154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ACC950-A3FB-FEA2-52E3-9CB431BD2951}"/>
                    </a:ext>
                  </a:extLst>
                </p14:cNvPr>
                <p14:cNvContentPartPr/>
                <p14:nvPr/>
              </p14:nvContentPartPr>
              <p14:xfrm>
                <a:off x="5249815" y="2912302"/>
                <a:ext cx="37440" cy="21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ACC950-A3FB-FEA2-52E3-9CB431BD29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43695" y="2906182"/>
                  <a:ext cx="49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70EB8F-A573-140B-67C5-E34729E1739A}"/>
                    </a:ext>
                  </a:extLst>
                </p14:cNvPr>
                <p14:cNvContentPartPr/>
                <p14:nvPr/>
              </p14:nvContentPartPr>
              <p14:xfrm>
                <a:off x="5120935" y="2935342"/>
                <a:ext cx="171720" cy="11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70EB8F-A573-140B-67C5-E34729E173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14815" y="2929222"/>
                  <a:ext cx="183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B245CE-EF04-898D-54D7-294C0F67F89B}"/>
                    </a:ext>
                  </a:extLst>
                </p14:cNvPr>
                <p14:cNvContentPartPr/>
                <p14:nvPr/>
              </p14:nvContentPartPr>
              <p14:xfrm>
                <a:off x="5335495" y="2879182"/>
                <a:ext cx="123840" cy="265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B245CE-EF04-898D-54D7-294C0F67F89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29375" y="2873062"/>
                  <a:ext cx="136080" cy="27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2FFA39A-7529-F7B4-A87E-82B5AAB0CCA6}"/>
                  </a:ext>
                </a:extLst>
              </p14:cNvPr>
              <p14:cNvContentPartPr/>
              <p14:nvPr/>
            </p14:nvContentPartPr>
            <p14:xfrm>
              <a:off x="4164775" y="3770902"/>
              <a:ext cx="32760" cy="27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2FFA39A-7529-F7B4-A87E-82B5AAB0CCA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158655" y="3764782"/>
                <a:ext cx="45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443CD1-30D4-0EB0-D500-62A7F5A8F27D}"/>
                  </a:ext>
                </a:extLst>
              </p14:cNvPr>
              <p14:cNvContentPartPr/>
              <p14:nvPr/>
            </p14:nvContentPartPr>
            <p14:xfrm>
              <a:off x="4496695" y="3482182"/>
              <a:ext cx="65520" cy="401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443CD1-30D4-0EB0-D500-62A7F5A8F27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90575" y="3476062"/>
                <a:ext cx="777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1E02443-3AD2-6C64-2286-B6E6B92C41DE}"/>
                  </a:ext>
                </a:extLst>
              </p14:cNvPr>
              <p14:cNvContentPartPr/>
              <p14:nvPr/>
            </p14:nvContentPartPr>
            <p14:xfrm>
              <a:off x="3908815" y="3493342"/>
              <a:ext cx="130680" cy="277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1E02443-3AD2-6C64-2286-B6E6B92C41D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02695" y="3487222"/>
                <a:ext cx="142920" cy="29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36D20E39-65A4-2A54-6C88-22F36443FF67}"/>
              </a:ext>
            </a:extLst>
          </p:cNvPr>
          <p:cNvGrpSpPr/>
          <p:nvPr/>
        </p:nvGrpSpPr>
        <p:grpSpPr>
          <a:xfrm>
            <a:off x="4645735" y="3558535"/>
            <a:ext cx="330120" cy="278280"/>
            <a:chOff x="4645735" y="3558535"/>
            <a:chExt cx="33012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8CA071-6145-F79C-9769-445036526DE7}"/>
                    </a:ext>
                  </a:extLst>
                </p14:cNvPr>
                <p14:cNvContentPartPr/>
                <p14:nvPr/>
              </p14:nvContentPartPr>
              <p14:xfrm>
                <a:off x="4645735" y="3558535"/>
                <a:ext cx="109440" cy="201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8CA071-6145-F79C-9769-445036526DE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39615" y="3552415"/>
                  <a:ext cx="1216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AB0D07-09C9-7943-6030-69FD778562E4}"/>
                    </a:ext>
                  </a:extLst>
                </p14:cNvPr>
                <p14:cNvContentPartPr/>
                <p14:nvPr/>
              </p14:nvContentPartPr>
              <p14:xfrm>
                <a:off x="4856335" y="3656455"/>
                <a:ext cx="119520" cy="18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AB0D07-09C9-7943-6030-69FD778562E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0215" y="3650335"/>
                  <a:ext cx="1317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0409E4-442A-C224-2844-7203F3101D1D}"/>
              </a:ext>
            </a:extLst>
          </p:cNvPr>
          <p:cNvGrpSpPr/>
          <p:nvPr/>
        </p:nvGrpSpPr>
        <p:grpSpPr>
          <a:xfrm>
            <a:off x="5116975" y="3396535"/>
            <a:ext cx="414720" cy="343800"/>
            <a:chOff x="5116975" y="3396535"/>
            <a:chExt cx="4147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14A274-6645-8C91-CA4F-57D5520C17D2}"/>
                    </a:ext>
                  </a:extLst>
                </p14:cNvPr>
                <p14:cNvContentPartPr/>
                <p14:nvPr/>
              </p14:nvContentPartPr>
              <p14:xfrm>
                <a:off x="5116975" y="3485815"/>
                <a:ext cx="204480" cy="180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14A274-6645-8C91-CA4F-57D5520C17D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10855" y="3479695"/>
                  <a:ext cx="216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08CC2A5-AEAD-5105-17B7-528676F0839E}"/>
                    </a:ext>
                  </a:extLst>
                </p14:cNvPr>
                <p14:cNvContentPartPr/>
                <p14:nvPr/>
              </p14:nvContentPartPr>
              <p14:xfrm>
                <a:off x="5399575" y="3396535"/>
                <a:ext cx="132120" cy="34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08CC2A5-AEAD-5105-17B7-528676F0839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93455" y="3390415"/>
                  <a:ext cx="14436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E284318-7CA2-22ED-E4EA-08521D03C08A}"/>
                  </a:ext>
                </a:extLst>
              </p14:cNvPr>
              <p14:cNvContentPartPr/>
              <p14:nvPr/>
            </p14:nvContentPartPr>
            <p14:xfrm>
              <a:off x="3914215" y="4197535"/>
              <a:ext cx="135360" cy="297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E284318-7CA2-22ED-E4EA-08521D03C08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08095" y="4191415"/>
                <a:ext cx="14760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D50AB2F-6C6C-EA91-A6B9-5855D9CF3C27}"/>
                  </a:ext>
                </a:extLst>
              </p14:cNvPr>
              <p14:cNvContentPartPr/>
              <p14:nvPr/>
            </p14:nvContentPartPr>
            <p14:xfrm>
              <a:off x="4185295" y="4516855"/>
              <a:ext cx="46440" cy="47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D50AB2F-6C6C-EA91-A6B9-5855D9CF3C2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179175" y="4510735"/>
                <a:ext cx="586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4F213D0-05BC-2A46-8D2F-A85F4B02744C}"/>
                  </a:ext>
                </a:extLst>
              </p14:cNvPr>
              <p14:cNvContentPartPr/>
              <p14:nvPr/>
            </p14:nvContentPartPr>
            <p14:xfrm>
              <a:off x="4502815" y="4152895"/>
              <a:ext cx="92520" cy="408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4F213D0-05BC-2A46-8D2F-A85F4B02744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96695" y="4146775"/>
                <a:ext cx="104760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EE606BD-C7B5-F25E-ADFD-36F9BC00C496}"/>
              </a:ext>
            </a:extLst>
          </p:cNvPr>
          <p:cNvGrpSpPr/>
          <p:nvPr/>
        </p:nvGrpSpPr>
        <p:grpSpPr>
          <a:xfrm>
            <a:off x="4730695" y="4212655"/>
            <a:ext cx="231120" cy="258840"/>
            <a:chOff x="4730695" y="4212655"/>
            <a:chExt cx="23112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07F247-BAAF-80E8-C4F9-C8D5B9CEBFC6}"/>
                    </a:ext>
                  </a:extLst>
                </p14:cNvPr>
                <p14:cNvContentPartPr/>
                <p14:nvPr/>
              </p14:nvContentPartPr>
              <p14:xfrm>
                <a:off x="4730695" y="4212655"/>
                <a:ext cx="51120" cy="228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07F247-BAAF-80E8-C4F9-C8D5B9CEBFC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724575" y="4206535"/>
                  <a:ext cx="63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76FD68-1D2D-59E4-35C3-08FA12157407}"/>
                    </a:ext>
                  </a:extLst>
                </p14:cNvPr>
                <p14:cNvContentPartPr/>
                <p14:nvPr/>
              </p14:nvContentPartPr>
              <p14:xfrm>
                <a:off x="4836895" y="4339735"/>
                <a:ext cx="124920" cy="131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76FD68-1D2D-59E4-35C3-08FA121574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830775" y="4333615"/>
                  <a:ext cx="1371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BC24AD2-B806-F115-82EF-1E7347C9186B}"/>
              </a:ext>
            </a:extLst>
          </p:cNvPr>
          <p:cNvGrpSpPr/>
          <p:nvPr/>
        </p:nvGrpSpPr>
        <p:grpSpPr>
          <a:xfrm>
            <a:off x="5133175" y="4044895"/>
            <a:ext cx="378360" cy="429120"/>
            <a:chOff x="5133175" y="4044895"/>
            <a:chExt cx="378360" cy="42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34B2FA-C4AA-0A24-ED48-6AF65CFBA03C}"/>
                    </a:ext>
                  </a:extLst>
                </p14:cNvPr>
                <p14:cNvContentPartPr/>
                <p14:nvPr/>
              </p14:nvContentPartPr>
              <p14:xfrm>
                <a:off x="5133175" y="4169455"/>
                <a:ext cx="157320" cy="275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34B2FA-C4AA-0A24-ED48-6AF65CFBA0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27055" y="4163335"/>
                  <a:ext cx="1695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24E1AD-D6BF-20E3-C6B1-71FD75D01E2D}"/>
                    </a:ext>
                  </a:extLst>
                </p14:cNvPr>
                <p14:cNvContentPartPr/>
                <p14:nvPr/>
              </p14:nvContentPartPr>
              <p14:xfrm>
                <a:off x="5399935" y="4044895"/>
                <a:ext cx="111600" cy="429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24E1AD-D6BF-20E3-C6B1-71FD75D01E2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93815" y="4038775"/>
                  <a:ext cx="123840" cy="44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2F34F5C-2DE8-EE76-E91B-9B8DE295CBC8}"/>
                  </a:ext>
                </a:extLst>
              </p14:cNvPr>
              <p14:cNvContentPartPr/>
              <p14:nvPr/>
            </p14:nvContentPartPr>
            <p14:xfrm>
              <a:off x="3886855" y="4809142"/>
              <a:ext cx="91800" cy="249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2F34F5C-2DE8-EE76-E91B-9B8DE295CBC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80735" y="4803022"/>
                <a:ext cx="1040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9BF1C1E-ABF1-E469-9588-AC5B9DD3DA5D}"/>
                  </a:ext>
                </a:extLst>
              </p14:cNvPr>
              <p14:cNvContentPartPr/>
              <p14:nvPr/>
            </p14:nvContentPartPr>
            <p14:xfrm>
              <a:off x="4168015" y="5037382"/>
              <a:ext cx="59760" cy="26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9BF1C1E-ABF1-E469-9588-AC5B9DD3DA5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161895" y="5031262"/>
                <a:ext cx="72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C1137AB-B720-E0C5-F0DB-64063E8D98A5}"/>
              </a:ext>
            </a:extLst>
          </p:cNvPr>
          <p:cNvGrpSpPr/>
          <p:nvPr/>
        </p:nvGrpSpPr>
        <p:grpSpPr>
          <a:xfrm>
            <a:off x="4538455" y="4786102"/>
            <a:ext cx="474840" cy="348120"/>
            <a:chOff x="4538455" y="4786102"/>
            <a:chExt cx="47484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B25F567-089E-3FBB-9FB6-2570E5DEAC59}"/>
                    </a:ext>
                  </a:extLst>
                </p14:cNvPr>
                <p14:cNvContentPartPr/>
                <p14:nvPr/>
              </p14:nvContentPartPr>
              <p14:xfrm>
                <a:off x="4538455" y="4786102"/>
                <a:ext cx="65520" cy="348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B25F567-089E-3FBB-9FB6-2570E5DEAC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32335" y="4779982"/>
                  <a:ext cx="777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423C2E-4058-738F-E2FA-136E3BEEF3E7}"/>
                    </a:ext>
                  </a:extLst>
                </p14:cNvPr>
                <p14:cNvContentPartPr/>
                <p14:nvPr/>
              </p14:nvContentPartPr>
              <p14:xfrm>
                <a:off x="4844815" y="4799062"/>
                <a:ext cx="17280" cy="223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423C2E-4058-738F-E2FA-136E3BEEF3E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38695" y="4792942"/>
                  <a:ext cx="29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AFCBA8-68B4-0141-BD4C-5E1F2DE25348}"/>
                    </a:ext>
                  </a:extLst>
                </p14:cNvPr>
                <p14:cNvContentPartPr/>
                <p14:nvPr/>
              </p14:nvContentPartPr>
              <p14:xfrm>
                <a:off x="4719535" y="4845862"/>
                <a:ext cx="157680" cy="150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AFCBA8-68B4-0141-BD4C-5E1F2DE2534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13415" y="4839742"/>
                  <a:ext cx="169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827C20-F8EC-B04E-F099-452CF80A53CE}"/>
                    </a:ext>
                  </a:extLst>
                </p14:cNvPr>
                <p14:cNvContentPartPr/>
                <p14:nvPr/>
              </p14:nvContentPartPr>
              <p14:xfrm>
                <a:off x="4930135" y="4932982"/>
                <a:ext cx="8316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827C20-F8EC-B04E-F099-452CF80A53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24015" y="4926862"/>
                  <a:ext cx="954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502AFA-FC05-5623-E104-48B6F5E34C99}"/>
              </a:ext>
            </a:extLst>
          </p:cNvPr>
          <p:cNvGrpSpPr/>
          <p:nvPr/>
        </p:nvGrpSpPr>
        <p:grpSpPr>
          <a:xfrm>
            <a:off x="5139655" y="4762342"/>
            <a:ext cx="288360" cy="342360"/>
            <a:chOff x="5139655" y="4762342"/>
            <a:chExt cx="28836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D49E55-27F1-20C7-D6DD-4A2502EBD3DD}"/>
                    </a:ext>
                  </a:extLst>
                </p14:cNvPr>
                <p14:cNvContentPartPr/>
                <p14:nvPr/>
              </p14:nvContentPartPr>
              <p14:xfrm>
                <a:off x="5139655" y="4824622"/>
                <a:ext cx="149400" cy="202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D49E55-27F1-20C7-D6DD-4A2502EBD3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33535" y="4818502"/>
                  <a:ext cx="161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6A582B-325D-163C-A9FE-F5F97551C1DC}"/>
                    </a:ext>
                  </a:extLst>
                </p14:cNvPr>
                <p14:cNvContentPartPr/>
                <p14:nvPr/>
              </p14:nvContentPartPr>
              <p14:xfrm>
                <a:off x="5293015" y="4762342"/>
                <a:ext cx="135000" cy="342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6A582B-325D-163C-A9FE-F5F97551C1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86895" y="4756222"/>
                  <a:ext cx="14724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AFBD74-C01A-B2A1-7EF7-8172F975835F}"/>
                  </a:ext>
                </a:extLst>
              </p14:cNvPr>
              <p14:cNvContentPartPr/>
              <p14:nvPr/>
            </p14:nvContentPartPr>
            <p14:xfrm>
              <a:off x="3845455" y="5406742"/>
              <a:ext cx="159120" cy="203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AFBD74-C01A-B2A1-7EF7-8172F975835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839335" y="5400622"/>
                <a:ext cx="1713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D6663A2-5E42-D135-491A-CC0A7DD798C8}"/>
                  </a:ext>
                </a:extLst>
              </p14:cNvPr>
              <p14:cNvContentPartPr/>
              <p14:nvPr/>
            </p14:nvContentPartPr>
            <p14:xfrm>
              <a:off x="4173775" y="5577022"/>
              <a:ext cx="28800" cy="21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D6663A2-5E42-D135-491A-CC0A7DD798C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167655" y="5570902"/>
                <a:ext cx="41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813506D-E6E9-64DB-31B2-016465516BE7}"/>
                  </a:ext>
                </a:extLst>
              </p14:cNvPr>
              <p14:cNvContentPartPr/>
              <p14:nvPr/>
            </p14:nvContentPartPr>
            <p14:xfrm>
              <a:off x="4493095" y="5366782"/>
              <a:ext cx="73800" cy="315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813506D-E6E9-64DB-31B2-016465516BE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486975" y="5360662"/>
                <a:ext cx="86040" cy="32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3FC35BBA-E9BF-DBF6-5A14-52956AC4D12F}"/>
              </a:ext>
            </a:extLst>
          </p:cNvPr>
          <p:cNvGrpSpPr/>
          <p:nvPr/>
        </p:nvGrpSpPr>
        <p:grpSpPr>
          <a:xfrm>
            <a:off x="4740415" y="5439862"/>
            <a:ext cx="282600" cy="258480"/>
            <a:chOff x="4740415" y="5439862"/>
            <a:chExt cx="2826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85578E-B834-7782-6D2A-7CDDCD9C3890}"/>
                    </a:ext>
                  </a:extLst>
                </p14:cNvPr>
                <p14:cNvContentPartPr/>
                <p14:nvPr/>
              </p14:nvContentPartPr>
              <p14:xfrm>
                <a:off x="4740415" y="5439862"/>
                <a:ext cx="94680" cy="164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85578E-B834-7782-6D2A-7CDDCD9C389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734295" y="5433742"/>
                  <a:ext cx="106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A2B823-E2B8-FB25-F8B7-CBD1E5190FE1}"/>
                    </a:ext>
                  </a:extLst>
                </p14:cNvPr>
                <p14:cNvContentPartPr/>
                <p14:nvPr/>
              </p14:nvContentPartPr>
              <p14:xfrm>
                <a:off x="4889455" y="5484502"/>
                <a:ext cx="133560" cy="21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A2B823-E2B8-FB25-F8B7-CBD1E5190F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83335" y="5478382"/>
                  <a:ext cx="1458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4" name="Group 3083">
            <a:extLst>
              <a:ext uri="{FF2B5EF4-FFF2-40B4-BE49-F238E27FC236}">
                <a16:creationId xmlns:a16="http://schemas.microsoft.com/office/drawing/2014/main" id="{B18557C1-D1FD-5A07-182D-7A517908E3BB}"/>
              </a:ext>
            </a:extLst>
          </p:cNvPr>
          <p:cNvGrpSpPr/>
          <p:nvPr/>
        </p:nvGrpSpPr>
        <p:grpSpPr>
          <a:xfrm>
            <a:off x="5168815" y="5269222"/>
            <a:ext cx="232560" cy="406080"/>
            <a:chOff x="5168815" y="5269222"/>
            <a:chExt cx="2325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072" name="Ink 3071">
                  <a:extLst>
                    <a:ext uri="{FF2B5EF4-FFF2-40B4-BE49-F238E27FC236}">
                      <a16:creationId xmlns:a16="http://schemas.microsoft.com/office/drawing/2014/main" id="{C351A1C6-97B6-1211-237F-A9916A0A7FCC}"/>
                    </a:ext>
                  </a:extLst>
                </p14:cNvPr>
                <p14:cNvContentPartPr/>
                <p14:nvPr/>
              </p14:nvContentPartPr>
              <p14:xfrm>
                <a:off x="5168815" y="5416822"/>
                <a:ext cx="17280" cy="143280"/>
              </p14:xfrm>
            </p:contentPart>
          </mc:Choice>
          <mc:Fallback xmlns="">
            <p:pic>
              <p:nvPicPr>
                <p:cNvPr id="3072" name="Ink 3071">
                  <a:extLst>
                    <a:ext uri="{FF2B5EF4-FFF2-40B4-BE49-F238E27FC236}">
                      <a16:creationId xmlns:a16="http://schemas.microsoft.com/office/drawing/2014/main" id="{C351A1C6-97B6-1211-237F-A9916A0A7F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62695" y="5410702"/>
                  <a:ext cx="29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073" name="Ink 3072">
                  <a:extLst>
                    <a:ext uri="{FF2B5EF4-FFF2-40B4-BE49-F238E27FC236}">
                      <a16:creationId xmlns:a16="http://schemas.microsoft.com/office/drawing/2014/main" id="{40345D0D-DF45-E614-0C7D-A12216F64B25}"/>
                    </a:ext>
                  </a:extLst>
                </p14:cNvPr>
                <p14:cNvContentPartPr/>
                <p14:nvPr/>
              </p14:nvContentPartPr>
              <p14:xfrm>
                <a:off x="5285095" y="5269222"/>
                <a:ext cx="116280" cy="406080"/>
              </p14:xfrm>
            </p:contentPart>
          </mc:Choice>
          <mc:Fallback xmlns="">
            <p:pic>
              <p:nvPicPr>
                <p:cNvPr id="3073" name="Ink 3072">
                  <a:extLst>
                    <a:ext uri="{FF2B5EF4-FFF2-40B4-BE49-F238E27FC236}">
                      <a16:creationId xmlns:a16="http://schemas.microsoft.com/office/drawing/2014/main" id="{40345D0D-DF45-E614-0C7D-A12216F64B2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78975" y="5263102"/>
                  <a:ext cx="128520" cy="41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081" name="Ink 3080">
                <a:extLst>
                  <a:ext uri="{FF2B5EF4-FFF2-40B4-BE49-F238E27FC236}">
                    <a16:creationId xmlns:a16="http://schemas.microsoft.com/office/drawing/2014/main" id="{D7557818-AD49-BE23-8161-F59617E52BA7}"/>
                  </a:ext>
                </a:extLst>
              </p14:cNvPr>
              <p14:cNvContentPartPr/>
              <p14:nvPr/>
            </p14:nvContentPartPr>
            <p14:xfrm>
              <a:off x="3858415" y="5967622"/>
              <a:ext cx="165600" cy="271440"/>
            </p14:xfrm>
          </p:contentPart>
        </mc:Choice>
        <mc:Fallback xmlns="">
          <p:pic>
            <p:nvPicPr>
              <p:cNvPr id="3081" name="Ink 3080">
                <a:extLst>
                  <a:ext uri="{FF2B5EF4-FFF2-40B4-BE49-F238E27FC236}">
                    <a16:creationId xmlns:a16="http://schemas.microsoft.com/office/drawing/2014/main" id="{D7557818-AD49-BE23-8161-F59617E52BA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852295" y="5961502"/>
                <a:ext cx="177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082" name="Ink 3081">
                <a:extLst>
                  <a:ext uri="{FF2B5EF4-FFF2-40B4-BE49-F238E27FC236}">
                    <a16:creationId xmlns:a16="http://schemas.microsoft.com/office/drawing/2014/main" id="{E9967EF6-42C9-4BF7-32A3-C621034241FE}"/>
                  </a:ext>
                </a:extLst>
              </p14:cNvPr>
              <p14:cNvContentPartPr/>
              <p14:nvPr/>
            </p14:nvContentPartPr>
            <p14:xfrm>
              <a:off x="4197535" y="6179662"/>
              <a:ext cx="33120" cy="26640"/>
            </p14:xfrm>
          </p:contentPart>
        </mc:Choice>
        <mc:Fallback xmlns="">
          <p:pic>
            <p:nvPicPr>
              <p:cNvPr id="3082" name="Ink 3081">
                <a:extLst>
                  <a:ext uri="{FF2B5EF4-FFF2-40B4-BE49-F238E27FC236}">
                    <a16:creationId xmlns:a16="http://schemas.microsoft.com/office/drawing/2014/main" id="{E9967EF6-42C9-4BF7-32A3-C621034241F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191415" y="6173542"/>
                <a:ext cx="453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083" name="Ink 3082">
                <a:extLst>
                  <a:ext uri="{FF2B5EF4-FFF2-40B4-BE49-F238E27FC236}">
                    <a16:creationId xmlns:a16="http://schemas.microsoft.com/office/drawing/2014/main" id="{F1D04DB5-98D8-7145-D5BA-B45F14348276}"/>
                  </a:ext>
                </a:extLst>
              </p14:cNvPr>
              <p14:cNvContentPartPr/>
              <p14:nvPr/>
            </p14:nvContentPartPr>
            <p14:xfrm>
              <a:off x="4530895" y="5904622"/>
              <a:ext cx="89640" cy="404280"/>
            </p14:xfrm>
          </p:contentPart>
        </mc:Choice>
        <mc:Fallback xmlns="">
          <p:pic>
            <p:nvPicPr>
              <p:cNvPr id="3083" name="Ink 3082">
                <a:extLst>
                  <a:ext uri="{FF2B5EF4-FFF2-40B4-BE49-F238E27FC236}">
                    <a16:creationId xmlns:a16="http://schemas.microsoft.com/office/drawing/2014/main" id="{F1D04DB5-98D8-7145-D5BA-B45F1434827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524775" y="5898502"/>
                <a:ext cx="101880" cy="41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91" name="Group 3090">
            <a:extLst>
              <a:ext uri="{FF2B5EF4-FFF2-40B4-BE49-F238E27FC236}">
                <a16:creationId xmlns:a16="http://schemas.microsoft.com/office/drawing/2014/main" id="{0B0C21BF-C399-D549-6A3C-76934ECE5454}"/>
              </a:ext>
            </a:extLst>
          </p:cNvPr>
          <p:cNvGrpSpPr/>
          <p:nvPr/>
        </p:nvGrpSpPr>
        <p:grpSpPr>
          <a:xfrm>
            <a:off x="4713055" y="5911462"/>
            <a:ext cx="838800" cy="432000"/>
            <a:chOff x="4713055" y="5911462"/>
            <a:chExt cx="83880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086" name="Ink 3085">
                  <a:extLst>
                    <a:ext uri="{FF2B5EF4-FFF2-40B4-BE49-F238E27FC236}">
                      <a16:creationId xmlns:a16="http://schemas.microsoft.com/office/drawing/2014/main" id="{2E0DC3DF-D16A-1824-F79B-1C8E856F6F0D}"/>
                    </a:ext>
                  </a:extLst>
                </p14:cNvPr>
                <p14:cNvContentPartPr/>
                <p14:nvPr/>
              </p14:nvContentPartPr>
              <p14:xfrm>
                <a:off x="4713055" y="5987062"/>
                <a:ext cx="181440" cy="239400"/>
              </p14:xfrm>
            </p:contentPart>
          </mc:Choice>
          <mc:Fallback xmlns="">
            <p:pic>
              <p:nvPicPr>
                <p:cNvPr id="3086" name="Ink 3085">
                  <a:extLst>
                    <a:ext uri="{FF2B5EF4-FFF2-40B4-BE49-F238E27FC236}">
                      <a16:creationId xmlns:a16="http://schemas.microsoft.com/office/drawing/2014/main" id="{2E0DC3DF-D16A-1824-F79B-1C8E856F6F0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06935" y="5980942"/>
                  <a:ext cx="193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087" name="Ink 3086">
                  <a:extLst>
                    <a:ext uri="{FF2B5EF4-FFF2-40B4-BE49-F238E27FC236}">
                      <a16:creationId xmlns:a16="http://schemas.microsoft.com/office/drawing/2014/main" id="{B34BC3E7-FCB9-235A-5826-2332B8FB9DBF}"/>
                    </a:ext>
                  </a:extLst>
                </p14:cNvPr>
                <p14:cNvContentPartPr/>
                <p14:nvPr/>
              </p14:nvContentPartPr>
              <p14:xfrm>
                <a:off x="4944895" y="6113062"/>
                <a:ext cx="118440" cy="230400"/>
              </p14:xfrm>
            </p:contentPart>
          </mc:Choice>
          <mc:Fallback xmlns="">
            <p:pic>
              <p:nvPicPr>
                <p:cNvPr id="3087" name="Ink 3086">
                  <a:extLst>
                    <a:ext uri="{FF2B5EF4-FFF2-40B4-BE49-F238E27FC236}">
                      <a16:creationId xmlns:a16="http://schemas.microsoft.com/office/drawing/2014/main" id="{B34BC3E7-FCB9-235A-5826-2332B8FB9DB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38775" y="6106942"/>
                  <a:ext cx="130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088" name="Ink 3087">
                  <a:extLst>
                    <a:ext uri="{FF2B5EF4-FFF2-40B4-BE49-F238E27FC236}">
                      <a16:creationId xmlns:a16="http://schemas.microsoft.com/office/drawing/2014/main" id="{9E460D92-914B-4845-6B5D-883B61F76A36}"/>
                    </a:ext>
                  </a:extLst>
                </p14:cNvPr>
                <p14:cNvContentPartPr/>
                <p14:nvPr/>
              </p14:nvContentPartPr>
              <p14:xfrm>
                <a:off x="5218855" y="5985982"/>
                <a:ext cx="37440" cy="200520"/>
              </p14:xfrm>
            </p:contentPart>
          </mc:Choice>
          <mc:Fallback xmlns="">
            <p:pic>
              <p:nvPicPr>
                <p:cNvPr id="3088" name="Ink 3087">
                  <a:extLst>
                    <a:ext uri="{FF2B5EF4-FFF2-40B4-BE49-F238E27FC236}">
                      <a16:creationId xmlns:a16="http://schemas.microsoft.com/office/drawing/2014/main" id="{9E460D92-914B-4845-6B5D-883B61F76A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12735" y="5979862"/>
                  <a:ext cx="49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089" name="Ink 3088">
                  <a:extLst>
                    <a:ext uri="{FF2B5EF4-FFF2-40B4-BE49-F238E27FC236}">
                      <a16:creationId xmlns:a16="http://schemas.microsoft.com/office/drawing/2014/main" id="{7709238C-944C-3217-BB2C-2DD667382A0E}"/>
                    </a:ext>
                  </a:extLst>
                </p14:cNvPr>
                <p14:cNvContentPartPr/>
                <p14:nvPr/>
              </p14:nvContentPartPr>
              <p14:xfrm>
                <a:off x="5117335" y="6011542"/>
                <a:ext cx="176040" cy="100440"/>
              </p14:xfrm>
            </p:contentPart>
          </mc:Choice>
          <mc:Fallback xmlns="">
            <p:pic>
              <p:nvPicPr>
                <p:cNvPr id="3089" name="Ink 3088">
                  <a:extLst>
                    <a:ext uri="{FF2B5EF4-FFF2-40B4-BE49-F238E27FC236}">
                      <a16:creationId xmlns:a16="http://schemas.microsoft.com/office/drawing/2014/main" id="{7709238C-944C-3217-BB2C-2DD667382A0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11215" y="6005422"/>
                  <a:ext cx="188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090" name="Ink 3089">
                  <a:extLst>
                    <a:ext uri="{FF2B5EF4-FFF2-40B4-BE49-F238E27FC236}">
                      <a16:creationId xmlns:a16="http://schemas.microsoft.com/office/drawing/2014/main" id="{716E7788-866D-36FD-A85A-F6EB48018404}"/>
                    </a:ext>
                  </a:extLst>
                </p14:cNvPr>
                <p14:cNvContentPartPr/>
                <p14:nvPr/>
              </p14:nvContentPartPr>
              <p14:xfrm>
                <a:off x="5414695" y="5911462"/>
                <a:ext cx="137160" cy="293040"/>
              </p14:xfrm>
            </p:contentPart>
          </mc:Choice>
          <mc:Fallback xmlns="">
            <p:pic>
              <p:nvPicPr>
                <p:cNvPr id="3090" name="Ink 3089">
                  <a:extLst>
                    <a:ext uri="{FF2B5EF4-FFF2-40B4-BE49-F238E27FC236}">
                      <a16:creationId xmlns:a16="http://schemas.microsoft.com/office/drawing/2014/main" id="{716E7788-866D-36FD-A85A-F6EB4801840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08575" y="5905342"/>
                  <a:ext cx="14940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092" name="Ink 3091">
                <a:extLst>
                  <a:ext uri="{FF2B5EF4-FFF2-40B4-BE49-F238E27FC236}">
                    <a16:creationId xmlns:a16="http://schemas.microsoft.com/office/drawing/2014/main" id="{B148D4C7-E306-93FC-BDE1-33E50ADAC275}"/>
                  </a:ext>
                </a:extLst>
              </p14:cNvPr>
              <p14:cNvContentPartPr/>
              <p14:nvPr/>
            </p14:nvContentPartPr>
            <p14:xfrm>
              <a:off x="496015" y="6660360"/>
              <a:ext cx="224640" cy="166320"/>
            </p14:xfrm>
          </p:contentPart>
        </mc:Choice>
        <mc:Fallback xmlns="">
          <p:pic>
            <p:nvPicPr>
              <p:cNvPr id="3092" name="Ink 3091">
                <a:extLst>
                  <a:ext uri="{FF2B5EF4-FFF2-40B4-BE49-F238E27FC236}">
                    <a16:creationId xmlns:a16="http://schemas.microsoft.com/office/drawing/2014/main" id="{B148D4C7-E306-93FC-BDE1-33E50ADAC27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89895" y="6654240"/>
                <a:ext cx="2368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102" name="Ink 3101">
                <a:extLst>
                  <a:ext uri="{FF2B5EF4-FFF2-40B4-BE49-F238E27FC236}">
                    <a16:creationId xmlns:a16="http://schemas.microsoft.com/office/drawing/2014/main" id="{302A085B-84CE-6C63-8A74-B92DACA2DFBE}"/>
                  </a:ext>
                </a:extLst>
              </p14:cNvPr>
              <p14:cNvContentPartPr/>
              <p14:nvPr/>
            </p14:nvContentPartPr>
            <p14:xfrm>
              <a:off x="5401735" y="1568520"/>
              <a:ext cx="406080" cy="294840"/>
            </p14:xfrm>
          </p:contentPart>
        </mc:Choice>
        <mc:Fallback xmlns="">
          <p:pic>
            <p:nvPicPr>
              <p:cNvPr id="3102" name="Ink 3101">
                <a:extLst>
                  <a:ext uri="{FF2B5EF4-FFF2-40B4-BE49-F238E27FC236}">
                    <a16:creationId xmlns:a16="http://schemas.microsoft.com/office/drawing/2014/main" id="{302A085B-84CE-6C63-8A74-B92DACA2DFB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395615" y="1562400"/>
                <a:ext cx="4183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109" name="Ink 3108">
                <a:extLst>
                  <a:ext uri="{FF2B5EF4-FFF2-40B4-BE49-F238E27FC236}">
                    <a16:creationId xmlns:a16="http://schemas.microsoft.com/office/drawing/2014/main" id="{B4567F40-DAB8-68CD-4684-257C6330E4BA}"/>
                  </a:ext>
                </a:extLst>
              </p14:cNvPr>
              <p14:cNvContentPartPr/>
              <p14:nvPr/>
            </p14:nvContentPartPr>
            <p14:xfrm>
              <a:off x="5546815" y="2101320"/>
              <a:ext cx="362880" cy="266040"/>
            </p14:xfrm>
          </p:contentPart>
        </mc:Choice>
        <mc:Fallback xmlns="">
          <p:pic>
            <p:nvPicPr>
              <p:cNvPr id="3109" name="Ink 3108">
                <a:extLst>
                  <a:ext uri="{FF2B5EF4-FFF2-40B4-BE49-F238E27FC236}">
                    <a16:creationId xmlns:a16="http://schemas.microsoft.com/office/drawing/2014/main" id="{B4567F40-DAB8-68CD-4684-257C6330E4B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540695" y="2095200"/>
                <a:ext cx="37512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9" name="Group 3118">
            <a:extLst>
              <a:ext uri="{FF2B5EF4-FFF2-40B4-BE49-F238E27FC236}">
                <a16:creationId xmlns:a16="http://schemas.microsoft.com/office/drawing/2014/main" id="{8AB4830C-5C2F-DCE3-A17A-C214A60E376A}"/>
              </a:ext>
            </a:extLst>
          </p:cNvPr>
          <p:cNvGrpSpPr/>
          <p:nvPr/>
        </p:nvGrpSpPr>
        <p:grpSpPr>
          <a:xfrm>
            <a:off x="5646175" y="2683080"/>
            <a:ext cx="464040" cy="337680"/>
            <a:chOff x="5646175" y="2683080"/>
            <a:chExt cx="46404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117" name="Ink 3116">
                  <a:extLst>
                    <a:ext uri="{FF2B5EF4-FFF2-40B4-BE49-F238E27FC236}">
                      <a16:creationId xmlns:a16="http://schemas.microsoft.com/office/drawing/2014/main" id="{8FD56498-CF4F-4FBA-AB4E-C51D1B0DF705}"/>
                    </a:ext>
                  </a:extLst>
                </p14:cNvPr>
                <p14:cNvContentPartPr/>
                <p14:nvPr/>
              </p14:nvContentPartPr>
              <p14:xfrm>
                <a:off x="5672095" y="2996640"/>
                <a:ext cx="30960" cy="7920"/>
              </p14:xfrm>
            </p:contentPart>
          </mc:Choice>
          <mc:Fallback xmlns="">
            <p:pic>
              <p:nvPicPr>
                <p:cNvPr id="3117" name="Ink 3116">
                  <a:extLst>
                    <a:ext uri="{FF2B5EF4-FFF2-40B4-BE49-F238E27FC236}">
                      <a16:creationId xmlns:a16="http://schemas.microsoft.com/office/drawing/2014/main" id="{8FD56498-CF4F-4FBA-AB4E-C51D1B0DF70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65975" y="2990520"/>
                  <a:ext cx="43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18" name="Ink 3117">
                  <a:extLst>
                    <a:ext uri="{FF2B5EF4-FFF2-40B4-BE49-F238E27FC236}">
                      <a16:creationId xmlns:a16="http://schemas.microsoft.com/office/drawing/2014/main" id="{69480052-5869-B7BA-6901-BE0EA7675934}"/>
                    </a:ext>
                  </a:extLst>
                </p14:cNvPr>
                <p14:cNvContentPartPr/>
                <p14:nvPr/>
              </p14:nvContentPartPr>
              <p14:xfrm>
                <a:off x="5646175" y="2683080"/>
                <a:ext cx="464040" cy="337680"/>
              </p14:xfrm>
            </p:contentPart>
          </mc:Choice>
          <mc:Fallback xmlns="">
            <p:pic>
              <p:nvPicPr>
                <p:cNvPr id="3118" name="Ink 3117">
                  <a:extLst>
                    <a:ext uri="{FF2B5EF4-FFF2-40B4-BE49-F238E27FC236}">
                      <a16:creationId xmlns:a16="http://schemas.microsoft.com/office/drawing/2014/main" id="{69480052-5869-B7BA-6901-BE0EA767593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40055" y="2676960"/>
                  <a:ext cx="476280" cy="34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120" name="Ink 3119">
                <a:extLst>
                  <a:ext uri="{FF2B5EF4-FFF2-40B4-BE49-F238E27FC236}">
                    <a16:creationId xmlns:a16="http://schemas.microsoft.com/office/drawing/2014/main" id="{CEAC9CF9-923F-527C-0FE7-BDB4F8BCC803}"/>
                  </a:ext>
                </a:extLst>
              </p14:cNvPr>
              <p14:cNvContentPartPr/>
              <p14:nvPr/>
            </p14:nvContentPartPr>
            <p14:xfrm>
              <a:off x="5701615" y="3204000"/>
              <a:ext cx="513720" cy="453240"/>
            </p14:xfrm>
          </p:contentPart>
        </mc:Choice>
        <mc:Fallback xmlns="">
          <p:pic>
            <p:nvPicPr>
              <p:cNvPr id="3120" name="Ink 3119">
                <a:extLst>
                  <a:ext uri="{FF2B5EF4-FFF2-40B4-BE49-F238E27FC236}">
                    <a16:creationId xmlns:a16="http://schemas.microsoft.com/office/drawing/2014/main" id="{CEAC9CF9-923F-527C-0FE7-BDB4F8BCC80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695495" y="3197880"/>
                <a:ext cx="52596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128" name="Ink 3127">
                <a:extLst>
                  <a:ext uri="{FF2B5EF4-FFF2-40B4-BE49-F238E27FC236}">
                    <a16:creationId xmlns:a16="http://schemas.microsoft.com/office/drawing/2014/main" id="{B0555991-369A-F062-A738-84D382434304}"/>
                  </a:ext>
                </a:extLst>
              </p14:cNvPr>
              <p14:cNvContentPartPr/>
              <p14:nvPr/>
            </p14:nvContentPartPr>
            <p14:xfrm>
              <a:off x="5711695" y="3613680"/>
              <a:ext cx="748440" cy="633960"/>
            </p14:xfrm>
          </p:contentPart>
        </mc:Choice>
        <mc:Fallback xmlns="">
          <p:pic>
            <p:nvPicPr>
              <p:cNvPr id="3128" name="Ink 3127">
                <a:extLst>
                  <a:ext uri="{FF2B5EF4-FFF2-40B4-BE49-F238E27FC236}">
                    <a16:creationId xmlns:a16="http://schemas.microsoft.com/office/drawing/2014/main" id="{B0555991-369A-F062-A738-84D38243430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705575" y="3607560"/>
                <a:ext cx="760680" cy="6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2" name="Group 3131">
            <a:extLst>
              <a:ext uri="{FF2B5EF4-FFF2-40B4-BE49-F238E27FC236}">
                <a16:creationId xmlns:a16="http://schemas.microsoft.com/office/drawing/2014/main" id="{CAF9A2E6-BAB7-AEBD-E1ED-D9EF0401EE57}"/>
              </a:ext>
            </a:extLst>
          </p:cNvPr>
          <p:cNvGrpSpPr/>
          <p:nvPr/>
        </p:nvGrpSpPr>
        <p:grpSpPr>
          <a:xfrm>
            <a:off x="295855" y="5238720"/>
            <a:ext cx="2596320" cy="1977840"/>
            <a:chOff x="295855" y="5238720"/>
            <a:chExt cx="2596320" cy="19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095" name="Ink 3094">
                  <a:extLst>
                    <a:ext uri="{FF2B5EF4-FFF2-40B4-BE49-F238E27FC236}">
                      <a16:creationId xmlns:a16="http://schemas.microsoft.com/office/drawing/2014/main" id="{971CA0F5-FBB3-5EE2-3F36-3A8155C7A56E}"/>
                    </a:ext>
                  </a:extLst>
                </p14:cNvPr>
                <p14:cNvContentPartPr/>
                <p14:nvPr/>
              </p14:nvContentPartPr>
              <p14:xfrm>
                <a:off x="438775" y="6451200"/>
                <a:ext cx="362520" cy="542520"/>
              </p14:xfrm>
            </p:contentPart>
          </mc:Choice>
          <mc:Fallback xmlns="">
            <p:pic>
              <p:nvPicPr>
                <p:cNvPr id="3095" name="Ink 3094">
                  <a:extLst>
                    <a:ext uri="{FF2B5EF4-FFF2-40B4-BE49-F238E27FC236}">
                      <a16:creationId xmlns:a16="http://schemas.microsoft.com/office/drawing/2014/main" id="{971CA0F5-FBB3-5EE2-3F36-3A8155C7A56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2655" y="6445080"/>
                  <a:ext cx="3747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096" name="Ink 3095">
                  <a:extLst>
                    <a:ext uri="{FF2B5EF4-FFF2-40B4-BE49-F238E27FC236}">
                      <a16:creationId xmlns:a16="http://schemas.microsoft.com/office/drawing/2014/main" id="{24514263-245E-D372-9FA1-EE4CF3057265}"/>
                    </a:ext>
                  </a:extLst>
                </p14:cNvPr>
                <p14:cNvContentPartPr/>
                <p14:nvPr/>
              </p14:nvContentPartPr>
              <p14:xfrm>
                <a:off x="794815" y="6334200"/>
                <a:ext cx="417240" cy="359280"/>
              </p14:xfrm>
            </p:contentPart>
          </mc:Choice>
          <mc:Fallback xmlns="">
            <p:pic>
              <p:nvPicPr>
                <p:cNvPr id="3096" name="Ink 3095">
                  <a:extLst>
                    <a:ext uri="{FF2B5EF4-FFF2-40B4-BE49-F238E27FC236}">
                      <a16:creationId xmlns:a16="http://schemas.microsoft.com/office/drawing/2014/main" id="{24514263-245E-D372-9FA1-EE4CF305726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88695" y="6328080"/>
                  <a:ext cx="429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098" name="Ink 3097">
                  <a:extLst>
                    <a:ext uri="{FF2B5EF4-FFF2-40B4-BE49-F238E27FC236}">
                      <a16:creationId xmlns:a16="http://schemas.microsoft.com/office/drawing/2014/main" id="{FB6144BA-A8CE-3A76-A9AD-F8A7C25A7811}"/>
                    </a:ext>
                  </a:extLst>
                </p14:cNvPr>
                <p14:cNvContentPartPr/>
                <p14:nvPr/>
              </p14:nvContentPartPr>
              <p14:xfrm>
                <a:off x="1222135" y="6199200"/>
                <a:ext cx="204480" cy="168120"/>
              </p14:xfrm>
            </p:contentPart>
          </mc:Choice>
          <mc:Fallback xmlns="">
            <p:pic>
              <p:nvPicPr>
                <p:cNvPr id="3098" name="Ink 3097">
                  <a:extLst>
                    <a:ext uri="{FF2B5EF4-FFF2-40B4-BE49-F238E27FC236}">
                      <a16:creationId xmlns:a16="http://schemas.microsoft.com/office/drawing/2014/main" id="{FB6144BA-A8CE-3A76-A9AD-F8A7C25A781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216015" y="6193080"/>
                  <a:ext cx="216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99" name="Ink 3098">
                  <a:extLst>
                    <a:ext uri="{FF2B5EF4-FFF2-40B4-BE49-F238E27FC236}">
                      <a16:creationId xmlns:a16="http://schemas.microsoft.com/office/drawing/2014/main" id="{2327A7E9-09E8-5071-FB88-B21198BEB397}"/>
                    </a:ext>
                  </a:extLst>
                </p14:cNvPr>
                <p14:cNvContentPartPr/>
                <p14:nvPr/>
              </p14:nvContentPartPr>
              <p14:xfrm>
                <a:off x="1459015" y="5968800"/>
                <a:ext cx="312840" cy="409680"/>
              </p14:xfrm>
            </p:contentPart>
          </mc:Choice>
          <mc:Fallback xmlns="">
            <p:pic>
              <p:nvPicPr>
                <p:cNvPr id="3099" name="Ink 3098">
                  <a:extLst>
                    <a:ext uri="{FF2B5EF4-FFF2-40B4-BE49-F238E27FC236}">
                      <a16:creationId xmlns:a16="http://schemas.microsoft.com/office/drawing/2014/main" id="{2327A7E9-09E8-5071-FB88-B21198BEB39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452895" y="5962680"/>
                  <a:ext cx="3250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100" name="Ink 3099">
                  <a:extLst>
                    <a:ext uri="{FF2B5EF4-FFF2-40B4-BE49-F238E27FC236}">
                      <a16:creationId xmlns:a16="http://schemas.microsoft.com/office/drawing/2014/main" id="{D5971CA2-4516-3D09-57E0-CEE0D891E05A}"/>
                    </a:ext>
                  </a:extLst>
                </p14:cNvPr>
                <p14:cNvContentPartPr/>
                <p14:nvPr/>
              </p14:nvContentPartPr>
              <p14:xfrm>
                <a:off x="1540735" y="6050520"/>
                <a:ext cx="132120" cy="194040"/>
              </p14:xfrm>
            </p:contentPart>
          </mc:Choice>
          <mc:Fallback xmlns="">
            <p:pic>
              <p:nvPicPr>
                <p:cNvPr id="3100" name="Ink 3099">
                  <a:extLst>
                    <a:ext uri="{FF2B5EF4-FFF2-40B4-BE49-F238E27FC236}">
                      <a16:creationId xmlns:a16="http://schemas.microsoft.com/office/drawing/2014/main" id="{D5971CA2-4516-3D09-57E0-CEE0D891E05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34615" y="6044400"/>
                  <a:ext cx="144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103" name="Ink 3102">
                  <a:extLst>
                    <a:ext uri="{FF2B5EF4-FFF2-40B4-BE49-F238E27FC236}">
                      <a16:creationId xmlns:a16="http://schemas.microsoft.com/office/drawing/2014/main" id="{2E172C9D-0C2B-2A46-96CF-B87AE79FE6A8}"/>
                    </a:ext>
                  </a:extLst>
                </p14:cNvPr>
                <p14:cNvContentPartPr/>
                <p14:nvPr/>
              </p14:nvContentPartPr>
              <p14:xfrm>
                <a:off x="1790215" y="5683320"/>
                <a:ext cx="687240" cy="441360"/>
              </p14:xfrm>
            </p:contentPart>
          </mc:Choice>
          <mc:Fallback xmlns="">
            <p:pic>
              <p:nvPicPr>
                <p:cNvPr id="3103" name="Ink 3102">
                  <a:extLst>
                    <a:ext uri="{FF2B5EF4-FFF2-40B4-BE49-F238E27FC236}">
                      <a16:creationId xmlns:a16="http://schemas.microsoft.com/office/drawing/2014/main" id="{2E172C9D-0C2B-2A46-96CF-B87AE79FE6A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84095" y="5677200"/>
                  <a:ext cx="6994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104" name="Ink 3103">
                  <a:extLst>
                    <a:ext uri="{FF2B5EF4-FFF2-40B4-BE49-F238E27FC236}">
                      <a16:creationId xmlns:a16="http://schemas.microsoft.com/office/drawing/2014/main" id="{1634624D-9B79-1E22-45BF-C501945A15D7}"/>
                    </a:ext>
                  </a:extLst>
                </p14:cNvPr>
                <p14:cNvContentPartPr/>
                <p14:nvPr/>
              </p14:nvContentPartPr>
              <p14:xfrm>
                <a:off x="2659975" y="5474880"/>
                <a:ext cx="42120" cy="145800"/>
              </p14:xfrm>
            </p:contentPart>
          </mc:Choice>
          <mc:Fallback xmlns="">
            <p:pic>
              <p:nvPicPr>
                <p:cNvPr id="3104" name="Ink 3103">
                  <a:extLst>
                    <a:ext uri="{FF2B5EF4-FFF2-40B4-BE49-F238E27FC236}">
                      <a16:creationId xmlns:a16="http://schemas.microsoft.com/office/drawing/2014/main" id="{1634624D-9B79-1E22-45BF-C501945A15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53855" y="5468760"/>
                  <a:ext cx="54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105" name="Ink 3104">
                  <a:extLst>
                    <a:ext uri="{FF2B5EF4-FFF2-40B4-BE49-F238E27FC236}">
                      <a16:creationId xmlns:a16="http://schemas.microsoft.com/office/drawing/2014/main" id="{37A200CC-EAF4-F139-D58E-D292CF5C901F}"/>
                    </a:ext>
                  </a:extLst>
                </p14:cNvPr>
                <p14:cNvContentPartPr/>
                <p14:nvPr/>
              </p14:nvContentPartPr>
              <p14:xfrm>
                <a:off x="2529655" y="5374440"/>
                <a:ext cx="316080" cy="439200"/>
              </p14:xfrm>
            </p:contentPart>
          </mc:Choice>
          <mc:Fallback xmlns="">
            <p:pic>
              <p:nvPicPr>
                <p:cNvPr id="3105" name="Ink 3104">
                  <a:extLst>
                    <a:ext uri="{FF2B5EF4-FFF2-40B4-BE49-F238E27FC236}">
                      <a16:creationId xmlns:a16="http://schemas.microsoft.com/office/drawing/2014/main" id="{37A200CC-EAF4-F139-D58E-D292CF5C901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523535" y="5368320"/>
                  <a:ext cx="3283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107" name="Ink 3106">
                  <a:extLst>
                    <a:ext uri="{FF2B5EF4-FFF2-40B4-BE49-F238E27FC236}">
                      <a16:creationId xmlns:a16="http://schemas.microsoft.com/office/drawing/2014/main" id="{EA2D23CA-9335-39A1-04AA-6D1C433D3402}"/>
                    </a:ext>
                  </a:extLst>
                </p14:cNvPr>
                <p14:cNvContentPartPr/>
                <p14:nvPr/>
              </p14:nvContentPartPr>
              <p14:xfrm>
                <a:off x="1884175" y="5741640"/>
                <a:ext cx="227520" cy="195120"/>
              </p14:xfrm>
            </p:contentPart>
          </mc:Choice>
          <mc:Fallback xmlns="">
            <p:pic>
              <p:nvPicPr>
                <p:cNvPr id="3107" name="Ink 3106">
                  <a:extLst>
                    <a:ext uri="{FF2B5EF4-FFF2-40B4-BE49-F238E27FC236}">
                      <a16:creationId xmlns:a16="http://schemas.microsoft.com/office/drawing/2014/main" id="{EA2D23CA-9335-39A1-04AA-6D1C433D34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78055" y="5735520"/>
                  <a:ext cx="239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108" name="Ink 3107">
                  <a:extLst>
                    <a:ext uri="{FF2B5EF4-FFF2-40B4-BE49-F238E27FC236}">
                      <a16:creationId xmlns:a16="http://schemas.microsoft.com/office/drawing/2014/main" id="{003287A2-4070-E011-87D4-F918AE81E782}"/>
                    </a:ext>
                  </a:extLst>
                </p14:cNvPr>
                <p14:cNvContentPartPr/>
                <p14:nvPr/>
              </p14:nvContentPartPr>
              <p14:xfrm>
                <a:off x="894895" y="6141960"/>
                <a:ext cx="73440" cy="115560"/>
              </p14:xfrm>
            </p:contentPart>
          </mc:Choice>
          <mc:Fallback xmlns="">
            <p:pic>
              <p:nvPicPr>
                <p:cNvPr id="3108" name="Ink 3107">
                  <a:extLst>
                    <a:ext uri="{FF2B5EF4-FFF2-40B4-BE49-F238E27FC236}">
                      <a16:creationId xmlns:a16="http://schemas.microsoft.com/office/drawing/2014/main" id="{003287A2-4070-E011-87D4-F918AE81E78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88775" y="6135840"/>
                  <a:ext cx="85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11" name="Ink 3110">
                  <a:extLst>
                    <a:ext uri="{FF2B5EF4-FFF2-40B4-BE49-F238E27FC236}">
                      <a16:creationId xmlns:a16="http://schemas.microsoft.com/office/drawing/2014/main" id="{B9D845ED-00EC-6DD4-6BA9-07E363FF4AB9}"/>
                    </a:ext>
                  </a:extLst>
                </p14:cNvPr>
                <p14:cNvContentPartPr/>
                <p14:nvPr/>
              </p14:nvContentPartPr>
              <p14:xfrm>
                <a:off x="1612735" y="6378120"/>
                <a:ext cx="79200" cy="484920"/>
              </p14:xfrm>
            </p:contentPart>
          </mc:Choice>
          <mc:Fallback xmlns="">
            <p:pic>
              <p:nvPicPr>
                <p:cNvPr id="3111" name="Ink 3110">
                  <a:extLst>
                    <a:ext uri="{FF2B5EF4-FFF2-40B4-BE49-F238E27FC236}">
                      <a16:creationId xmlns:a16="http://schemas.microsoft.com/office/drawing/2014/main" id="{B9D845ED-00EC-6DD4-6BA9-07E363FF4AB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06615" y="6372000"/>
                  <a:ext cx="914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112" name="Ink 3111">
                  <a:extLst>
                    <a:ext uri="{FF2B5EF4-FFF2-40B4-BE49-F238E27FC236}">
                      <a16:creationId xmlns:a16="http://schemas.microsoft.com/office/drawing/2014/main" id="{1F771384-5C46-F8DC-37EC-7DD3EEC406D5}"/>
                    </a:ext>
                  </a:extLst>
                </p14:cNvPr>
                <p14:cNvContentPartPr/>
                <p14:nvPr/>
              </p14:nvContentPartPr>
              <p14:xfrm>
                <a:off x="1818295" y="6493680"/>
                <a:ext cx="166680" cy="268920"/>
              </p14:xfrm>
            </p:contentPart>
          </mc:Choice>
          <mc:Fallback xmlns="">
            <p:pic>
              <p:nvPicPr>
                <p:cNvPr id="3112" name="Ink 3111">
                  <a:extLst>
                    <a:ext uri="{FF2B5EF4-FFF2-40B4-BE49-F238E27FC236}">
                      <a16:creationId xmlns:a16="http://schemas.microsoft.com/office/drawing/2014/main" id="{1F771384-5C46-F8DC-37EC-7DD3EEC406D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12175" y="6487560"/>
                  <a:ext cx="178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113" name="Ink 3112">
                  <a:extLst>
                    <a:ext uri="{FF2B5EF4-FFF2-40B4-BE49-F238E27FC236}">
                      <a16:creationId xmlns:a16="http://schemas.microsoft.com/office/drawing/2014/main" id="{228D60FA-ECF0-87E8-91CF-B6BBB53509D3}"/>
                    </a:ext>
                  </a:extLst>
                </p14:cNvPr>
                <p14:cNvContentPartPr/>
                <p14:nvPr/>
              </p14:nvContentPartPr>
              <p14:xfrm>
                <a:off x="1504375" y="6828840"/>
                <a:ext cx="400320" cy="387720"/>
              </p14:xfrm>
            </p:contentPart>
          </mc:Choice>
          <mc:Fallback xmlns="">
            <p:pic>
              <p:nvPicPr>
                <p:cNvPr id="3113" name="Ink 3112">
                  <a:extLst>
                    <a:ext uri="{FF2B5EF4-FFF2-40B4-BE49-F238E27FC236}">
                      <a16:creationId xmlns:a16="http://schemas.microsoft.com/office/drawing/2014/main" id="{228D60FA-ECF0-87E8-91CF-B6BBB53509D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98255" y="6822720"/>
                  <a:ext cx="4125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114" name="Ink 3113">
                  <a:extLst>
                    <a:ext uri="{FF2B5EF4-FFF2-40B4-BE49-F238E27FC236}">
                      <a16:creationId xmlns:a16="http://schemas.microsoft.com/office/drawing/2014/main" id="{A53A68A1-D058-11A5-FBEE-B67BA68BBF5C}"/>
                    </a:ext>
                  </a:extLst>
                </p14:cNvPr>
                <p14:cNvContentPartPr/>
                <p14:nvPr/>
              </p14:nvContentPartPr>
              <p14:xfrm>
                <a:off x="1714615" y="6944400"/>
                <a:ext cx="15120" cy="182520"/>
              </p14:xfrm>
            </p:contentPart>
          </mc:Choice>
          <mc:Fallback xmlns="">
            <p:pic>
              <p:nvPicPr>
                <p:cNvPr id="3114" name="Ink 3113">
                  <a:extLst>
                    <a:ext uri="{FF2B5EF4-FFF2-40B4-BE49-F238E27FC236}">
                      <a16:creationId xmlns:a16="http://schemas.microsoft.com/office/drawing/2014/main" id="{A53A68A1-D058-11A5-FBEE-B67BA68BBF5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08495" y="6938280"/>
                  <a:ext cx="273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115" name="Ink 3114">
                  <a:extLst>
                    <a:ext uri="{FF2B5EF4-FFF2-40B4-BE49-F238E27FC236}">
                      <a16:creationId xmlns:a16="http://schemas.microsoft.com/office/drawing/2014/main" id="{41A46FC9-DC09-8B38-7155-F4700E6BAD63}"/>
                    </a:ext>
                  </a:extLst>
                </p14:cNvPr>
                <p14:cNvContentPartPr/>
                <p14:nvPr/>
              </p14:nvContentPartPr>
              <p14:xfrm>
                <a:off x="1572415" y="6992280"/>
                <a:ext cx="206280" cy="93600"/>
              </p14:xfrm>
            </p:contentPart>
          </mc:Choice>
          <mc:Fallback xmlns="">
            <p:pic>
              <p:nvPicPr>
                <p:cNvPr id="3115" name="Ink 3114">
                  <a:extLst>
                    <a:ext uri="{FF2B5EF4-FFF2-40B4-BE49-F238E27FC236}">
                      <a16:creationId xmlns:a16="http://schemas.microsoft.com/office/drawing/2014/main" id="{41A46FC9-DC09-8B38-7155-F4700E6BAD6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66295" y="6986160"/>
                  <a:ext cx="218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121" name="Ink 3120">
                  <a:extLst>
                    <a:ext uri="{FF2B5EF4-FFF2-40B4-BE49-F238E27FC236}">
                      <a16:creationId xmlns:a16="http://schemas.microsoft.com/office/drawing/2014/main" id="{B77D2C71-52A7-FBB6-3DBC-E4422EADF634}"/>
                    </a:ext>
                  </a:extLst>
                </p14:cNvPr>
                <p14:cNvContentPartPr/>
                <p14:nvPr/>
              </p14:nvContentPartPr>
              <p14:xfrm>
                <a:off x="527695" y="5407920"/>
                <a:ext cx="106560" cy="183600"/>
              </p14:xfrm>
            </p:contentPart>
          </mc:Choice>
          <mc:Fallback xmlns="">
            <p:pic>
              <p:nvPicPr>
                <p:cNvPr id="3121" name="Ink 3120">
                  <a:extLst>
                    <a:ext uri="{FF2B5EF4-FFF2-40B4-BE49-F238E27FC236}">
                      <a16:creationId xmlns:a16="http://schemas.microsoft.com/office/drawing/2014/main" id="{B77D2C71-52A7-FBB6-3DBC-E4422EADF63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1575" y="5401800"/>
                  <a:ext cx="118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122" name="Ink 3121">
                  <a:extLst>
                    <a:ext uri="{FF2B5EF4-FFF2-40B4-BE49-F238E27FC236}">
                      <a16:creationId xmlns:a16="http://schemas.microsoft.com/office/drawing/2014/main" id="{A4552B16-20F7-0C39-01C5-01EBD7492AD1}"/>
                    </a:ext>
                  </a:extLst>
                </p14:cNvPr>
                <p14:cNvContentPartPr/>
                <p14:nvPr/>
              </p14:nvContentPartPr>
              <p14:xfrm>
                <a:off x="438415" y="5238720"/>
                <a:ext cx="336960" cy="466200"/>
              </p14:xfrm>
            </p:contentPart>
          </mc:Choice>
          <mc:Fallback xmlns="">
            <p:pic>
              <p:nvPicPr>
                <p:cNvPr id="3122" name="Ink 3121">
                  <a:extLst>
                    <a:ext uri="{FF2B5EF4-FFF2-40B4-BE49-F238E27FC236}">
                      <a16:creationId xmlns:a16="http://schemas.microsoft.com/office/drawing/2014/main" id="{A4552B16-20F7-0C39-01C5-01EBD7492AD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2295" y="5232600"/>
                  <a:ext cx="3492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24" name="Ink 3123">
                  <a:extLst>
                    <a:ext uri="{FF2B5EF4-FFF2-40B4-BE49-F238E27FC236}">
                      <a16:creationId xmlns:a16="http://schemas.microsoft.com/office/drawing/2014/main" id="{BEE607DA-C66F-3E34-562F-BAF2069C4480}"/>
                    </a:ext>
                  </a:extLst>
                </p14:cNvPr>
                <p14:cNvContentPartPr/>
                <p14:nvPr/>
              </p14:nvContentPartPr>
              <p14:xfrm>
                <a:off x="570535" y="5697360"/>
                <a:ext cx="17280" cy="593280"/>
              </p14:xfrm>
            </p:contentPart>
          </mc:Choice>
          <mc:Fallback xmlns="">
            <p:pic>
              <p:nvPicPr>
                <p:cNvPr id="3124" name="Ink 3123">
                  <a:extLst>
                    <a:ext uri="{FF2B5EF4-FFF2-40B4-BE49-F238E27FC236}">
                      <a16:creationId xmlns:a16="http://schemas.microsoft.com/office/drawing/2014/main" id="{BEE607DA-C66F-3E34-562F-BAF2069C448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4415" y="5691240"/>
                  <a:ext cx="295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125" name="Ink 3124">
                  <a:extLst>
                    <a:ext uri="{FF2B5EF4-FFF2-40B4-BE49-F238E27FC236}">
                      <a16:creationId xmlns:a16="http://schemas.microsoft.com/office/drawing/2014/main" id="{7CED0E07-C2DA-ADD3-862E-4587281296F9}"/>
                    </a:ext>
                  </a:extLst>
                </p14:cNvPr>
                <p14:cNvContentPartPr/>
                <p14:nvPr/>
              </p14:nvContentPartPr>
              <p14:xfrm>
                <a:off x="570535" y="6314400"/>
                <a:ext cx="7200" cy="155880"/>
              </p14:xfrm>
            </p:contentPart>
          </mc:Choice>
          <mc:Fallback xmlns="">
            <p:pic>
              <p:nvPicPr>
                <p:cNvPr id="3125" name="Ink 3124">
                  <a:extLst>
                    <a:ext uri="{FF2B5EF4-FFF2-40B4-BE49-F238E27FC236}">
                      <a16:creationId xmlns:a16="http://schemas.microsoft.com/office/drawing/2014/main" id="{7CED0E07-C2DA-ADD3-862E-4587281296F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4415" y="6308280"/>
                  <a:ext cx="19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126" name="Ink 3125">
                  <a:extLst>
                    <a:ext uri="{FF2B5EF4-FFF2-40B4-BE49-F238E27FC236}">
                      <a16:creationId xmlns:a16="http://schemas.microsoft.com/office/drawing/2014/main" id="{78E9A5B4-2705-23D7-231A-A060AA884699}"/>
                    </a:ext>
                  </a:extLst>
                </p14:cNvPr>
                <p14:cNvContentPartPr/>
                <p14:nvPr/>
              </p14:nvContentPartPr>
              <p14:xfrm>
                <a:off x="295855" y="5927040"/>
                <a:ext cx="144720" cy="317160"/>
              </p14:xfrm>
            </p:contentPart>
          </mc:Choice>
          <mc:Fallback xmlns="">
            <p:pic>
              <p:nvPicPr>
                <p:cNvPr id="3126" name="Ink 3125">
                  <a:extLst>
                    <a:ext uri="{FF2B5EF4-FFF2-40B4-BE49-F238E27FC236}">
                      <a16:creationId xmlns:a16="http://schemas.microsoft.com/office/drawing/2014/main" id="{78E9A5B4-2705-23D7-231A-A060AA88469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89735" y="5920920"/>
                  <a:ext cx="156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129" name="Ink 3128">
                  <a:extLst>
                    <a:ext uri="{FF2B5EF4-FFF2-40B4-BE49-F238E27FC236}">
                      <a16:creationId xmlns:a16="http://schemas.microsoft.com/office/drawing/2014/main" id="{3A51A5AB-EFA1-F5FE-6379-AE9FF7292F19}"/>
                    </a:ext>
                  </a:extLst>
                </p14:cNvPr>
                <p14:cNvContentPartPr/>
                <p14:nvPr/>
              </p14:nvContentPartPr>
              <p14:xfrm>
                <a:off x="2637295" y="5850720"/>
                <a:ext cx="140400" cy="1063800"/>
              </p14:xfrm>
            </p:contentPart>
          </mc:Choice>
          <mc:Fallback xmlns="">
            <p:pic>
              <p:nvPicPr>
                <p:cNvPr id="3129" name="Ink 3128">
                  <a:extLst>
                    <a:ext uri="{FF2B5EF4-FFF2-40B4-BE49-F238E27FC236}">
                      <a16:creationId xmlns:a16="http://schemas.microsoft.com/office/drawing/2014/main" id="{3A51A5AB-EFA1-F5FE-6379-AE9FF7292F1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631175" y="5844600"/>
                  <a:ext cx="152640" cy="10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130" name="Ink 3129">
                  <a:extLst>
                    <a:ext uri="{FF2B5EF4-FFF2-40B4-BE49-F238E27FC236}">
                      <a16:creationId xmlns:a16="http://schemas.microsoft.com/office/drawing/2014/main" id="{09142904-579B-C193-95D5-3961CF663D8E}"/>
                    </a:ext>
                  </a:extLst>
                </p14:cNvPr>
                <p14:cNvContentPartPr/>
                <p14:nvPr/>
              </p14:nvContentPartPr>
              <p14:xfrm>
                <a:off x="2613175" y="6810480"/>
                <a:ext cx="279000" cy="309960"/>
              </p14:xfrm>
            </p:contentPart>
          </mc:Choice>
          <mc:Fallback xmlns="">
            <p:pic>
              <p:nvPicPr>
                <p:cNvPr id="3130" name="Ink 3129">
                  <a:extLst>
                    <a:ext uri="{FF2B5EF4-FFF2-40B4-BE49-F238E27FC236}">
                      <a16:creationId xmlns:a16="http://schemas.microsoft.com/office/drawing/2014/main" id="{09142904-579B-C193-95D5-3961CF663D8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607055" y="6804360"/>
                  <a:ext cx="2912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131" name="Ink 3130">
                  <a:extLst>
                    <a:ext uri="{FF2B5EF4-FFF2-40B4-BE49-F238E27FC236}">
                      <a16:creationId xmlns:a16="http://schemas.microsoft.com/office/drawing/2014/main" id="{BD03ADC2-B447-9156-FEE0-BAC73F90B503}"/>
                    </a:ext>
                  </a:extLst>
                </p14:cNvPr>
                <p14:cNvContentPartPr/>
                <p14:nvPr/>
              </p14:nvContentPartPr>
              <p14:xfrm>
                <a:off x="2707855" y="6953400"/>
                <a:ext cx="108000" cy="116280"/>
              </p14:xfrm>
            </p:contentPart>
          </mc:Choice>
          <mc:Fallback xmlns="">
            <p:pic>
              <p:nvPicPr>
                <p:cNvPr id="3131" name="Ink 3130">
                  <a:extLst>
                    <a:ext uri="{FF2B5EF4-FFF2-40B4-BE49-F238E27FC236}">
                      <a16:creationId xmlns:a16="http://schemas.microsoft.com/office/drawing/2014/main" id="{BD03ADC2-B447-9156-FEE0-BAC73F90B50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01735" y="6947280"/>
                  <a:ext cx="12024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133" name="Ink 3132">
                <a:extLst>
                  <a:ext uri="{FF2B5EF4-FFF2-40B4-BE49-F238E27FC236}">
                    <a16:creationId xmlns:a16="http://schemas.microsoft.com/office/drawing/2014/main" id="{E89E3819-EA18-DF96-E361-FB6288C4AAB3}"/>
                  </a:ext>
                </a:extLst>
              </p14:cNvPr>
              <p14:cNvContentPartPr/>
              <p14:nvPr/>
            </p14:nvContentPartPr>
            <p14:xfrm>
              <a:off x="2803255" y="6165360"/>
              <a:ext cx="149040" cy="270360"/>
            </p14:xfrm>
          </p:contentPart>
        </mc:Choice>
        <mc:Fallback xmlns="">
          <p:pic>
            <p:nvPicPr>
              <p:cNvPr id="3133" name="Ink 3132">
                <a:extLst>
                  <a:ext uri="{FF2B5EF4-FFF2-40B4-BE49-F238E27FC236}">
                    <a16:creationId xmlns:a16="http://schemas.microsoft.com/office/drawing/2014/main" id="{E89E3819-EA18-DF96-E361-FB6288C4AAB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797135" y="6159240"/>
                <a:ext cx="16128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36" name="Group 3135">
            <a:extLst>
              <a:ext uri="{FF2B5EF4-FFF2-40B4-BE49-F238E27FC236}">
                <a16:creationId xmlns:a16="http://schemas.microsoft.com/office/drawing/2014/main" id="{293FEEE1-374F-0B17-8FCD-4F5406C9B9DA}"/>
              </a:ext>
            </a:extLst>
          </p:cNvPr>
          <p:cNvGrpSpPr/>
          <p:nvPr/>
        </p:nvGrpSpPr>
        <p:grpSpPr>
          <a:xfrm>
            <a:off x="5671375" y="4686480"/>
            <a:ext cx="331560" cy="344880"/>
            <a:chOff x="5671375" y="4686480"/>
            <a:chExt cx="33156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134" name="Ink 3133">
                  <a:extLst>
                    <a:ext uri="{FF2B5EF4-FFF2-40B4-BE49-F238E27FC236}">
                      <a16:creationId xmlns:a16="http://schemas.microsoft.com/office/drawing/2014/main" id="{03D34B70-FAB6-ED23-56E5-D6A3912BB415}"/>
                    </a:ext>
                  </a:extLst>
                </p14:cNvPr>
                <p14:cNvContentPartPr/>
                <p14:nvPr/>
              </p14:nvContentPartPr>
              <p14:xfrm>
                <a:off x="5682535" y="4686480"/>
                <a:ext cx="212760" cy="286920"/>
              </p14:xfrm>
            </p:contentPart>
          </mc:Choice>
          <mc:Fallback xmlns="">
            <p:pic>
              <p:nvPicPr>
                <p:cNvPr id="3134" name="Ink 3133">
                  <a:extLst>
                    <a:ext uri="{FF2B5EF4-FFF2-40B4-BE49-F238E27FC236}">
                      <a16:creationId xmlns:a16="http://schemas.microsoft.com/office/drawing/2014/main" id="{03D34B70-FAB6-ED23-56E5-D6A3912BB41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76415" y="4680360"/>
                  <a:ext cx="2250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135" name="Ink 3134">
                  <a:extLst>
                    <a:ext uri="{FF2B5EF4-FFF2-40B4-BE49-F238E27FC236}">
                      <a16:creationId xmlns:a16="http://schemas.microsoft.com/office/drawing/2014/main" id="{5C85CB74-0A83-00AC-1071-071DA26EC5F2}"/>
                    </a:ext>
                  </a:extLst>
                </p14:cNvPr>
                <p14:cNvContentPartPr/>
                <p14:nvPr/>
              </p14:nvContentPartPr>
              <p14:xfrm>
                <a:off x="5671375" y="4721400"/>
                <a:ext cx="331560" cy="309960"/>
              </p14:xfrm>
            </p:contentPart>
          </mc:Choice>
          <mc:Fallback xmlns="">
            <p:pic>
              <p:nvPicPr>
                <p:cNvPr id="3135" name="Ink 3134">
                  <a:extLst>
                    <a:ext uri="{FF2B5EF4-FFF2-40B4-BE49-F238E27FC236}">
                      <a16:creationId xmlns:a16="http://schemas.microsoft.com/office/drawing/2014/main" id="{5C85CB74-0A83-00AC-1071-071DA26EC5F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665255" y="4715280"/>
                  <a:ext cx="3438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9" name="Group 3138">
            <a:extLst>
              <a:ext uri="{FF2B5EF4-FFF2-40B4-BE49-F238E27FC236}">
                <a16:creationId xmlns:a16="http://schemas.microsoft.com/office/drawing/2014/main" id="{991101BB-FE7E-F43F-1CBB-CF5EF7C5F233}"/>
              </a:ext>
            </a:extLst>
          </p:cNvPr>
          <p:cNvGrpSpPr/>
          <p:nvPr/>
        </p:nvGrpSpPr>
        <p:grpSpPr>
          <a:xfrm>
            <a:off x="5555095" y="5307120"/>
            <a:ext cx="332280" cy="339120"/>
            <a:chOff x="5555095" y="5307120"/>
            <a:chExt cx="3322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137" name="Ink 3136">
                  <a:extLst>
                    <a:ext uri="{FF2B5EF4-FFF2-40B4-BE49-F238E27FC236}">
                      <a16:creationId xmlns:a16="http://schemas.microsoft.com/office/drawing/2014/main" id="{951BA847-C9F8-BE43-5118-E6FEF2F564F7}"/>
                    </a:ext>
                  </a:extLst>
                </p14:cNvPr>
                <p14:cNvContentPartPr/>
                <p14:nvPr/>
              </p14:nvContentPartPr>
              <p14:xfrm>
                <a:off x="5599015" y="5307120"/>
                <a:ext cx="144000" cy="339120"/>
              </p14:xfrm>
            </p:contentPart>
          </mc:Choice>
          <mc:Fallback xmlns="">
            <p:pic>
              <p:nvPicPr>
                <p:cNvPr id="3137" name="Ink 3136">
                  <a:extLst>
                    <a:ext uri="{FF2B5EF4-FFF2-40B4-BE49-F238E27FC236}">
                      <a16:creationId xmlns:a16="http://schemas.microsoft.com/office/drawing/2014/main" id="{951BA847-C9F8-BE43-5118-E6FEF2F564F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92895" y="5301000"/>
                  <a:ext cx="156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138" name="Ink 3137">
                  <a:extLst>
                    <a:ext uri="{FF2B5EF4-FFF2-40B4-BE49-F238E27FC236}">
                      <a16:creationId xmlns:a16="http://schemas.microsoft.com/office/drawing/2014/main" id="{FD055CD4-3596-3364-994B-73253975F621}"/>
                    </a:ext>
                  </a:extLst>
                </p14:cNvPr>
                <p14:cNvContentPartPr/>
                <p14:nvPr/>
              </p14:nvContentPartPr>
              <p14:xfrm>
                <a:off x="5555095" y="5337360"/>
                <a:ext cx="332280" cy="282240"/>
              </p14:xfrm>
            </p:contentPart>
          </mc:Choice>
          <mc:Fallback xmlns="">
            <p:pic>
              <p:nvPicPr>
                <p:cNvPr id="3138" name="Ink 3137">
                  <a:extLst>
                    <a:ext uri="{FF2B5EF4-FFF2-40B4-BE49-F238E27FC236}">
                      <a16:creationId xmlns:a16="http://schemas.microsoft.com/office/drawing/2014/main" id="{FD055CD4-3596-3364-994B-73253975F62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48975" y="5331240"/>
                  <a:ext cx="34452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42" name="Group 3141">
            <a:extLst>
              <a:ext uri="{FF2B5EF4-FFF2-40B4-BE49-F238E27FC236}">
                <a16:creationId xmlns:a16="http://schemas.microsoft.com/office/drawing/2014/main" id="{E9DB0977-1523-125F-3297-50DE101A2E42}"/>
              </a:ext>
            </a:extLst>
          </p:cNvPr>
          <p:cNvGrpSpPr/>
          <p:nvPr/>
        </p:nvGrpSpPr>
        <p:grpSpPr>
          <a:xfrm>
            <a:off x="5638255" y="5883840"/>
            <a:ext cx="324360" cy="399960"/>
            <a:chOff x="5638255" y="5883840"/>
            <a:chExt cx="32436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140" name="Ink 3139">
                  <a:extLst>
                    <a:ext uri="{FF2B5EF4-FFF2-40B4-BE49-F238E27FC236}">
                      <a16:creationId xmlns:a16="http://schemas.microsoft.com/office/drawing/2014/main" id="{E5745E4C-518F-07CD-E0C0-F288E026194F}"/>
                    </a:ext>
                  </a:extLst>
                </p14:cNvPr>
                <p14:cNvContentPartPr/>
                <p14:nvPr/>
              </p14:nvContentPartPr>
              <p14:xfrm>
                <a:off x="5686135" y="5883840"/>
                <a:ext cx="107280" cy="367560"/>
              </p14:xfrm>
            </p:contentPart>
          </mc:Choice>
          <mc:Fallback xmlns="">
            <p:pic>
              <p:nvPicPr>
                <p:cNvPr id="3140" name="Ink 3139">
                  <a:extLst>
                    <a:ext uri="{FF2B5EF4-FFF2-40B4-BE49-F238E27FC236}">
                      <a16:creationId xmlns:a16="http://schemas.microsoft.com/office/drawing/2014/main" id="{E5745E4C-518F-07CD-E0C0-F288E026194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80015" y="5877720"/>
                  <a:ext cx="1195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141" name="Ink 3140">
                  <a:extLst>
                    <a:ext uri="{FF2B5EF4-FFF2-40B4-BE49-F238E27FC236}">
                      <a16:creationId xmlns:a16="http://schemas.microsoft.com/office/drawing/2014/main" id="{6B63BCF7-1762-5409-F6DA-5AE5BE962B26}"/>
                    </a:ext>
                  </a:extLst>
                </p14:cNvPr>
                <p14:cNvContentPartPr/>
                <p14:nvPr/>
              </p14:nvContentPartPr>
              <p14:xfrm>
                <a:off x="5638255" y="5950080"/>
                <a:ext cx="324360" cy="333720"/>
              </p14:xfrm>
            </p:contentPart>
          </mc:Choice>
          <mc:Fallback xmlns="">
            <p:pic>
              <p:nvPicPr>
                <p:cNvPr id="3141" name="Ink 3140">
                  <a:extLst>
                    <a:ext uri="{FF2B5EF4-FFF2-40B4-BE49-F238E27FC236}">
                      <a16:creationId xmlns:a16="http://schemas.microsoft.com/office/drawing/2014/main" id="{6B63BCF7-1762-5409-F6DA-5AE5BE962B2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32135" y="5943960"/>
                  <a:ext cx="336600" cy="345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78EBAA-B53C-0A95-024E-4D8A2AF2018F}"/>
                  </a:ext>
                </a:extLst>
              </p14:cNvPr>
              <p14:cNvContentPartPr/>
              <p14:nvPr/>
            </p14:nvContentPartPr>
            <p14:xfrm>
              <a:off x="2307611" y="1751168"/>
              <a:ext cx="268560" cy="378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78EBAA-B53C-0A95-024E-4D8A2AF201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1491" y="1745048"/>
                <a:ext cx="280800" cy="39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37383FB-EA52-6229-75C7-6FC7B0D1FF29}"/>
              </a:ext>
            </a:extLst>
          </p:cNvPr>
          <p:cNvGrpSpPr/>
          <p:nvPr/>
        </p:nvGrpSpPr>
        <p:grpSpPr>
          <a:xfrm>
            <a:off x="1685171" y="2071928"/>
            <a:ext cx="4476240" cy="1751040"/>
            <a:chOff x="1685171" y="2071928"/>
            <a:chExt cx="4476240" cy="17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ADB5C8C-E0D1-2BF5-CE27-22890CA32C0C}"/>
                    </a:ext>
                  </a:extLst>
                </p14:cNvPr>
                <p14:cNvContentPartPr/>
                <p14:nvPr/>
              </p14:nvContentPartPr>
              <p14:xfrm>
                <a:off x="2081171" y="2155448"/>
                <a:ext cx="304920" cy="976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ADB5C8C-E0D1-2BF5-CE27-22890CA32C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75051" y="2149328"/>
                  <a:ext cx="317160" cy="9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75CA6D-D945-FAEF-5D8E-1B9592DB8A24}"/>
                    </a:ext>
                  </a:extLst>
                </p14:cNvPr>
                <p14:cNvContentPartPr/>
                <p14:nvPr/>
              </p14:nvContentPartPr>
              <p14:xfrm>
                <a:off x="2075411" y="2971208"/>
                <a:ext cx="155160" cy="174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75CA6D-D945-FAEF-5D8E-1B9592DB8A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69291" y="2965088"/>
                  <a:ext cx="167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57571B-D6A7-66D0-0C31-0F8F4F010E77}"/>
                    </a:ext>
                  </a:extLst>
                </p14:cNvPr>
                <p14:cNvContentPartPr/>
                <p14:nvPr/>
              </p14:nvContentPartPr>
              <p14:xfrm>
                <a:off x="1685171" y="3099008"/>
                <a:ext cx="354960" cy="356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57571B-D6A7-66D0-0C31-0F8F4F010E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9051" y="3092888"/>
                  <a:ext cx="3672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47A45C-7800-747F-26DD-38C10262B221}"/>
                    </a:ext>
                  </a:extLst>
                </p14:cNvPr>
                <p14:cNvContentPartPr/>
                <p14:nvPr/>
              </p14:nvContentPartPr>
              <p14:xfrm>
                <a:off x="2589131" y="2071928"/>
                <a:ext cx="947520" cy="744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47A45C-7800-747F-26DD-38C10262B2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83011" y="2065808"/>
                  <a:ext cx="9597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132DCE-2A0E-0955-29EF-07305C49BB60}"/>
                    </a:ext>
                  </a:extLst>
                </p14:cNvPr>
                <p14:cNvContentPartPr/>
                <p14:nvPr/>
              </p14:nvContentPartPr>
              <p14:xfrm>
                <a:off x="3357731" y="2736128"/>
                <a:ext cx="178200" cy="85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132DCE-2A0E-0955-29EF-07305C49BB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51611" y="2730008"/>
                  <a:ext cx="1904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C0A0F1-CA22-AA10-AB71-3DBF9A471F68}"/>
                    </a:ext>
                  </a:extLst>
                </p14:cNvPr>
                <p14:cNvContentPartPr/>
                <p14:nvPr/>
              </p14:nvContentPartPr>
              <p14:xfrm>
                <a:off x="3357011" y="2943848"/>
                <a:ext cx="358560" cy="385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C0A0F1-CA22-AA10-AB71-3DBF9A471F6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50891" y="2937728"/>
                  <a:ext cx="3708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B68BB5-D507-3AAD-908F-349E1DDDDA96}"/>
                    </a:ext>
                  </a:extLst>
                </p14:cNvPr>
                <p14:cNvContentPartPr/>
                <p14:nvPr/>
              </p14:nvContentPartPr>
              <p14:xfrm>
                <a:off x="3774611" y="2779328"/>
                <a:ext cx="414360" cy="20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B68BB5-D507-3AAD-908F-349E1DDDDA9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68491" y="2773208"/>
                  <a:ext cx="426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E689191-74BE-EA5A-E926-93B70EBE1DBA}"/>
                    </a:ext>
                  </a:extLst>
                </p14:cNvPr>
                <p14:cNvContentPartPr/>
                <p14:nvPr/>
              </p14:nvContentPartPr>
              <p14:xfrm>
                <a:off x="4094651" y="2813168"/>
                <a:ext cx="108360" cy="81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E689191-74BE-EA5A-E926-93B70EBE1D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88531" y="2807048"/>
                  <a:ext cx="120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C2749C-4B80-34AB-1A5C-9E31AE89C3C5}"/>
                    </a:ext>
                  </a:extLst>
                </p14:cNvPr>
                <p14:cNvContentPartPr/>
                <p14:nvPr/>
              </p14:nvContentPartPr>
              <p14:xfrm>
                <a:off x="4102211" y="2907848"/>
                <a:ext cx="292320" cy="216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C2749C-4B80-34AB-1A5C-9E31AE89C3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96091" y="2901728"/>
                  <a:ext cx="304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067A65-47B1-F66D-0FE5-15C898A285B0}"/>
                    </a:ext>
                  </a:extLst>
                </p14:cNvPr>
                <p14:cNvContentPartPr/>
                <p14:nvPr/>
              </p14:nvContentPartPr>
              <p14:xfrm>
                <a:off x="4297691" y="3098648"/>
                <a:ext cx="99360" cy="432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067A65-47B1-F66D-0FE5-15C898A285B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91571" y="3092528"/>
                  <a:ext cx="1116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2DB632A-BE4C-BD30-EA26-6C385B608C08}"/>
                    </a:ext>
                  </a:extLst>
                </p14:cNvPr>
                <p14:cNvContentPartPr/>
                <p14:nvPr/>
              </p14:nvContentPartPr>
              <p14:xfrm>
                <a:off x="4382291" y="3400688"/>
                <a:ext cx="85320" cy="135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2DB632A-BE4C-BD30-EA26-6C385B608C0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76171" y="3394568"/>
                  <a:ext cx="97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FCF5D1-2EB1-58BA-7B70-497CF84509BD}"/>
                    </a:ext>
                  </a:extLst>
                </p14:cNvPr>
                <p14:cNvContentPartPr/>
                <p14:nvPr/>
              </p14:nvContentPartPr>
              <p14:xfrm>
                <a:off x="4241171" y="3540728"/>
                <a:ext cx="297000" cy="282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FCF5D1-2EB1-58BA-7B70-497CF84509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35051" y="3534608"/>
                  <a:ext cx="309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C205E4-D32B-4A2F-D0EE-B088BDE679CB}"/>
                    </a:ext>
                  </a:extLst>
                </p14:cNvPr>
                <p14:cNvContentPartPr/>
                <p14:nvPr/>
              </p14:nvContentPartPr>
              <p14:xfrm>
                <a:off x="4633931" y="3334808"/>
                <a:ext cx="1246680" cy="406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C205E4-D32B-4A2F-D0EE-B088BDE679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27811" y="3328688"/>
                  <a:ext cx="12589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A828BD-79AA-7BA3-F622-B1AE7BA3F0DA}"/>
                    </a:ext>
                  </a:extLst>
                </p14:cNvPr>
                <p14:cNvContentPartPr/>
                <p14:nvPr/>
              </p14:nvContentPartPr>
              <p14:xfrm>
                <a:off x="5729411" y="3292688"/>
                <a:ext cx="144360" cy="4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A828BD-79AA-7BA3-F622-B1AE7BA3F0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23291" y="3286568"/>
                  <a:ext cx="156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26C5DE-CFB2-1683-10F6-7280634E36D6}"/>
                    </a:ext>
                  </a:extLst>
                </p14:cNvPr>
                <p14:cNvContentPartPr/>
                <p14:nvPr/>
              </p14:nvContentPartPr>
              <p14:xfrm>
                <a:off x="5799971" y="3332648"/>
                <a:ext cx="100440" cy="91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26C5DE-CFB2-1683-10F6-7280634E36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93851" y="3326528"/>
                  <a:ext cx="112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671E4D-A5B7-07F5-0F93-D1FF50CB9F03}"/>
                    </a:ext>
                  </a:extLst>
                </p14:cNvPr>
                <p14:cNvContentPartPr/>
                <p14:nvPr/>
              </p14:nvContentPartPr>
              <p14:xfrm>
                <a:off x="5879531" y="2982728"/>
                <a:ext cx="281880" cy="27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671E4D-A5B7-07F5-0F93-D1FF50CB9F0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73411" y="2976608"/>
                  <a:ext cx="29412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BBB9AA3-DF04-189E-9553-2811EB8F04FE}"/>
              </a:ext>
            </a:extLst>
          </p:cNvPr>
          <p:cNvGrpSpPr/>
          <p:nvPr/>
        </p:nvGrpSpPr>
        <p:grpSpPr>
          <a:xfrm>
            <a:off x="2944811" y="3844208"/>
            <a:ext cx="1369800" cy="1204200"/>
            <a:chOff x="2944811" y="3844208"/>
            <a:chExt cx="1369800" cy="12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4061E7-EAAC-FDF3-8393-2FA89D2DC0A2}"/>
                    </a:ext>
                  </a:extLst>
                </p14:cNvPr>
                <p14:cNvContentPartPr/>
                <p14:nvPr/>
              </p14:nvContentPartPr>
              <p14:xfrm>
                <a:off x="3359531" y="3844208"/>
                <a:ext cx="955080" cy="100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4061E7-EAAC-FDF3-8393-2FA89D2DC0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53411" y="3838088"/>
                  <a:ext cx="96732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5FF93C-5FFA-B95F-8D8F-697E6B21D9BB}"/>
                    </a:ext>
                  </a:extLst>
                </p14:cNvPr>
                <p14:cNvContentPartPr/>
                <p14:nvPr/>
              </p14:nvContentPartPr>
              <p14:xfrm>
                <a:off x="3387611" y="4789208"/>
                <a:ext cx="151920" cy="55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5FF93C-5FFA-B95F-8D8F-697E6B21D9B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381491" y="4783088"/>
                  <a:ext cx="164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A3765B-1475-896A-E058-5A7D04DFB3C8}"/>
                    </a:ext>
                  </a:extLst>
                </p14:cNvPr>
                <p14:cNvContentPartPr/>
                <p14:nvPr/>
              </p14:nvContentPartPr>
              <p14:xfrm>
                <a:off x="2944811" y="4631168"/>
                <a:ext cx="439920" cy="41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A3765B-1475-896A-E058-5A7D04DFB3C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38691" y="4625048"/>
                  <a:ext cx="452160" cy="42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3243874-EF73-791B-9859-EBCD176F24CC}"/>
              </a:ext>
            </a:extLst>
          </p:cNvPr>
          <p:cNvGrpSpPr/>
          <p:nvPr/>
        </p:nvGrpSpPr>
        <p:grpSpPr>
          <a:xfrm>
            <a:off x="765731" y="5322622"/>
            <a:ext cx="1582920" cy="295200"/>
            <a:chOff x="765731" y="5322622"/>
            <a:chExt cx="15829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620FA5-92B9-EACD-E5BA-32272C6A4264}"/>
                    </a:ext>
                  </a:extLst>
                </p14:cNvPr>
                <p14:cNvContentPartPr/>
                <p14:nvPr/>
              </p14:nvContentPartPr>
              <p14:xfrm>
                <a:off x="765731" y="5433862"/>
                <a:ext cx="178920" cy="183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620FA5-92B9-EACD-E5BA-32272C6A42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9611" y="5427742"/>
                  <a:ext cx="191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92EF3C-1CC8-64DA-8C96-1D3CD36A32C4}"/>
                    </a:ext>
                  </a:extLst>
                </p14:cNvPr>
                <p14:cNvContentPartPr/>
                <p14:nvPr/>
              </p14:nvContentPartPr>
              <p14:xfrm>
                <a:off x="1087211" y="5405782"/>
                <a:ext cx="6120" cy="168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92EF3C-1CC8-64DA-8C96-1D3CD36A32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1091" y="5399662"/>
                  <a:ext cx="18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895332-4C99-10BE-C45B-1CB376EDC26E}"/>
                    </a:ext>
                  </a:extLst>
                </p14:cNvPr>
                <p14:cNvContentPartPr/>
                <p14:nvPr/>
              </p14:nvContentPartPr>
              <p14:xfrm>
                <a:off x="1080731" y="5352862"/>
                <a:ext cx="9000" cy="3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895332-4C99-10BE-C45B-1CB376EDC2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4611" y="5346742"/>
                  <a:ext cx="21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1A50ED-83E5-0EE7-0B71-20ABA7BC22A8}"/>
                    </a:ext>
                  </a:extLst>
                </p14:cNvPr>
                <p14:cNvContentPartPr/>
                <p14:nvPr/>
              </p14:nvContentPartPr>
              <p14:xfrm>
                <a:off x="1183691" y="5409742"/>
                <a:ext cx="75960" cy="192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1A50ED-83E5-0EE7-0B71-20ABA7BC22A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7571" y="5403622"/>
                  <a:ext cx="88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8AF9DB-E0D5-D1DC-6B62-B0E59755CA20}"/>
                    </a:ext>
                  </a:extLst>
                </p14:cNvPr>
                <p14:cNvContentPartPr/>
                <p14:nvPr/>
              </p14:nvContentPartPr>
              <p14:xfrm>
                <a:off x="1329131" y="5456902"/>
                <a:ext cx="57600" cy="120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8AF9DB-E0D5-D1DC-6B62-B0E59755CA2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23011" y="5450782"/>
                  <a:ext cx="69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F2D1D4-CFF3-6A53-5AE4-D5F12D1143C1}"/>
                    </a:ext>
                  </a:extLst>
                </p14:cNvPr>
                <p14:cNvContentPartPr/>
                <p14:nvPr/>
              </p14:nvContentPartPr>
              <p14:xfrm>
                <a:off x="1432811" y="5420542"/>
                <a:ext cx="111240" cy="17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F2D1D4-CFF3-6A53-5AE4-D5F12D1143C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26691" y="5414422"/>
                  <a:ext cx="123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F929D6F-0D21-F218-F0C9-F274AA56C275}"/>
                    </a:ext>
                  </a:extLst>
                </p14:cNvPr>
                <p14:cNvContentPartPr/>
                <p14:nvPr/>
              </p14:nvContentPartPr>
              <p14:xfrm>
                <a:off x="1654931" y="5434222"/>
                <a:ext cx="104760" cy="116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F929D6F-0D21-F218-F0C9-F274AA56C2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48811" y="5428102"/>
                  <a:ext cx="117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71DEEC-A6D3-DA8E-65C0-17C2CC2A9DCE}"/>
                    </a:ext>
                  </a:extLst>
                </p14:cNvPr>
                <p14:cNvContentPartPr/>
                <p14:nvPr/>
              </p14:nvContentPartPr>
              <p14:xfrm>
                <a:off x="1764731" y="5365822"/>
                <a:ext cx="85680" cy="18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71DEEC-A6D3-DA8E-65C0-17C2CC2A9D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758611" y="5359702"/>
                  <a:ext cx="97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40EFBC-7BDC-FC07-138D-A40116A5E284}"/>
                    </a:ext>
                  </a:extLst>
                </p14:cNvPr>
                <p14:cNvContentPartPr/>
                <p14:nvPr/>
              </p14:nvContentPartPr>
              <p14:xfrm>
                <a:off x="1878491" y="5371222"/>
                <a:ext cx="61920" cy="13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40EFBC-7BDC-FC07-138D-A40116A5E2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872371" y="5365102"/>
                  <a:ext cx="74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9EA336-6A03-733E-4806-7AD2DC939E9C}"/>
                    </a:ext>
                  </a:extLst>
                </p14:cNvPr>
                <p14:cNvContentPartPr/>
                <p14:nvPr/>
              </p14:nvContentPartPr>
              <p14:xfrm>
                <a:off x="1990091" y="5371222"/>
                <a:ext cx="9360" cy="12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9EA336-6A03-733E-4806-7AD2DC939E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83971" y="5365102"/>
                  <a:ext cx="21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C47A9E-ACA1-CD57-E1F1-B2C5ADD383DA}"/>
                    </a:ext>
                  </a:extLst>
                </p14:cNvPr>
                <p14:cNvContentPartPr/>
                <p14:nvPr/>
              </p14:nvContentPartPr>
              <p14:xfrm>
                <a:off x="2068211" y="5378422"/>
                <a:ext cx="28440" cy="135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C47A9E-ACA1-CD57-E1F1-B2C5ADD383D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62091" y="5372302"/>
                  <a:ext cx="406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97DCB8-AFEC-ACAA-1BB4-6199264D77E4}"/>
                    </a:ext>
                  </a:extLst>
                </p14:cNvPr>
                <p14:cNvContentPartPr/>
                <p14:nvPr/>
              </p14:nvContentPartPr>
              <p14:xfrm>
                <a:off x="2082611" y="5322622"/>
                <a:ext cx="12240" cy="25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97DCB8-AFEC-ACAA-1BB4-6199264D77E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76491" y="5316502"/>
                  <a:ext cx="2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43B2D0-AEF5-C30A-45A8-A39D58F7F74E}"/>
                    </a:ext>
                  </a:extLst>
                </p14:cNvPr>
                <p14:cNvContentPartPr/>
                <p14:nvPr/>
              </p14:nvContentPartPr>
              <p14:xfrm>
                <a:off x="2250731" y="5352862"/>
                <a:ext cx="97920" cy="19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43B2D0-AEF5-C30A-45A8-A39D58F7F74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44611" y="5346742"/>
                  <a:ext cx="11016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9B2C07D-F30A-88AA-A15A-F30A3D548257}"/>
                  </a:ext>
                </a:extLst>
              </p14:cNvPr>
              <p14:cNvContentPartPr/>
              <p14:nvPr/>
            </p14:nvContentPartPr>
            <p14:xfrm>
              <a:off x="1532891" y="5766502"/>
              <a:ext cx="231840" cy="223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9B2C07D-F30A-88AA-A15A-F30A3D54825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526771" y="5760382"/>
                <a:ext cx="244080" cy="23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9A56160-5937-EC64-8653-18969B59D8EF}"/>
              </a:ext>
            </a:extLst>
          </p:cNvPr>
          <p:cNvGrpSpPr/>
          <p:nvPr/>
        </p:nvGrpSpPr>
        <p:grpSpPr>
          <a:xfrm>
            <a:off x="487811" y="5996431"/>
            <a:ext cx="1077480" cy="1478160"/>
            <a:chOff x="487811" y="5996431"/>
            <a:chExt cx="1077480" cy="147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0D37F5-ABE8-BBB2-F52F-96A5EC81F34A}"/>
                    </a:ext>
                  </a:extLst>
                </p14:cNvPr>
                <p14:cNvContentPartPr/>
                <p14:nvPr/>
              </p14:nvContentPartPr>
              <p14:xfrm>
                <a:off x="1107371" y="5996431"/>
                <a:ext cx="457920" cy="883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0D37F5-ABE8-BBB2-F52F-96A5EC81F34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1251" y="5990311"/>
                  <a:ext cx="470160" cy="8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D7739B-C4E3-2597-ED75-FADF2DF382D6}"/>
                    </a:ext>
                  </a:extLst>
                </p14:cNvPr>
                <p14:cNvContentPartPr/>
                <p14:nvPr/>
              </p14:nvContentPartPr>
              <p14:xfrm>
                <a:off x="879131" y="6789151"/>
                <a:ext cx="335520" cy="337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D7739B-C4E3-2597-ED75-FADF2DF382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3011" y="6783031"/>
                  <a:ext cx="3477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84D4ECD-875E-F55C-F0B8-156497FD6570}"/>
                    </a:ext>
                  </a:extLst>
                </p14:cNvPr>
                <p14:cNvContentPartPr/>
                <p14:nvPr/>
              </p14:nvContentPartPr>
              <p14:xfrm>
                <a:off x="487811" y="7278391"/>
                <a:ext cx="120600" cy="196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84D4ECD-875E-F55C-F0B8-156497FD657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1691" y="7272271"/>
                  <a:ext cx="132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27E8A6-E493-E48C-5A2E-8FBEF5C11D12}"/>
                    </a:ext>
                  </a:extLst>
                </p14:cNvPr>
                <p14:cNvContentPartPr/>
                <p14:nvPr/>
              </p14:nvContentPartPr>
              <p14:xfrm>
                <a:off x="667451" y="7277671"/>
                <a:ext cx="84600" cy="8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727E8A6-E493-E48C-5A2E-8FBEF5C11D1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1331" y="7271551"/>
                  <a:ext cx="96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CF6167-FFAC-E258-3BD9-46D92416E265}"/>
                    </a:ext>
                  </a:extLst>
                </p14:cNvPr>
                <p14:cNvContentPartPr/>
                <p14:nvPr/>
              </p14:nvContentPartPr>
              <p14:xfrm>
                <a:off x="765371" y="7238431"/>
                <a:ext cx="106560" cy="181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CF6167-FFAC-E258-3BD9-46D92416E26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9251" y="7232311"/>
                  <a:ext cx="1188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653FFB-2286-1854-ADF7-C8384D6E95D0}"/>
              </a:ext>
            </a:extLst>
          </p:cNvPr>
          <p:cNvGrpSpPr/>
          <p:nvPr/>
        </p:nvGrpSpPr>
        <p:grpSpPr>
          <a:xfrm>
            <a:off x="1020611" y="7110631"/>
            <a:ext cx="690480" cy="288360"/>
            <a:chOff x="1020611" y="7110631"/>
            <a:chExt cx="6904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4A2485-6139-844C-2F6F-B43D4A961B62}"/>
                    </a:ext>
                  </a:extLst>
                </p14:cNvPr>
                <p14:cNvContentPartPr/>
                <p14:nvPr/>
              </p14:nvContentPartPr>
              <p14:xfrm>
                <a:off x="1020611" y="7263991"/>
                <a:ext cx="134280" cy="135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4A2485-6139-844C-2F6F-B43D4A961B6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4491" y="7257871"/>
                  <a:ext cx="146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B64D59-3AEE-C764-BF64-A2A8D3498090}"/>
                    </a:ext>
                  </a:extLst>
                </p14:cNvPr>
                <p14:cNvContentPartPr/>
                <p14:nvPr/>
              </p14:nvContentPartPr>
              <p14:xfrm>
                <a:off x="1239851" y="7220071"/>
                <a:ext cx="72000" cy="146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B64D59-3AEE-C764-BF64-A2A8D349809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33731" y="7213951"/>
                  <a:ext cx="84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3B34ABB-48F0-A899-0F68-B6F3E6853F3C}"/>
                    </a:ext>
                  </a:extLst>
                </p14:cNvPr>
                <p14:cNvContentPartPr/>
                <p14:nvPr/>
              </p14:nvContentPartPr>
              <p14:xfrm>
                <a:off x="1372691" y="7164271"/>
                <a:ext cx="37080" cy="14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3B34ABB-48F0-A899-0F68-B6F3E6853F3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66571" y="7158151"/>
                  <a:ext cx="49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475143-4F8B-A0E3-16FB-F10040408947}"/>
                    </a:ext>
                  </a:extLst>
                </p14:cNvPr>
                <p14:cNvContentPartPr/>
                <p14:nvPr/>
              </p14:nvContentPartPr>
              <p14:xfrm>
                <a:off x="1381331" y="7110631"/>
                <a:ext cx="14400" cy="16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475143-4F8B-A0E3-16FB-F1004040894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75211" y="7104511"/>
                  <a:ext cx="26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98B3917-13EA-118F-F49D-34831F913698}"/>
                    </a:ext>
                  </a:extLst>
                </p14:cNvPr>
                <p14:cNvContentPartPr/>
                <p14:nvPr/>
              </p14:nvContentPartPr>
              <p14:xfrm>
                <a:off x="1472051" y="7167151"/>
                <a:ext cx="43200" cy="155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98B3917-13EA-118F-F49D-34831F91369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465571" y="7161031"/>
                  <a:ext cx="55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2355E2F-F270-5F5C-0298-114EAFA1C2C2}"/>
                    </a:ext>
                  </a:extLst>
                </p14:cNvPr>
                <p14:cNvContentPartPr/>
                <p14:nvPr/>
              </p14:nvContentPartPr>
              <p14:xfrm>
                <a:off x="1533971" y="7164271"/>
                <a:ext cx="52200" cy="104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2355E2F-F270-5F5C-0298-114EAFA1C2C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27851" y="7158151"/>
                  <a:ext cx="64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7B0BFE-B2C4-3610-173F-D22C90332D32}"/>
                    </a:ext>
                  </a:extLst>
                </p14:cNvPr>
                <p14:cNvContentPartPr/>
                <p14:nvPr/>
              </p14:nvContentPartPr>
              <p14:xfrm>
                <a:off x="1619291" y="7164991"/>
                <a:ext cx="91800" cy="153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7B0BFE-B2C4-3610-173F-D22C90332D3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613171" y="7158871"/>
                  <a:ext cx="10404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6" name="Group 4095">
            <a:extLst>
              <a:ext uri="{FF2B5EF4-FFF2-40B4-BE49-F238E27FC236}">
                <a16:creationId xmlns:a16="http://schemas.microsoft.com/office/drawing/2014/main" id="{5ADE49F6-2969-E109-954D-3D9C84DB8A6B}"/>
              </a:ext>
            </a:extLst>
          </p:cNvPr>
          <p:cNvGrpSpPr/>
          <p:nvPr/>
        </p:nvGrpSpPr>
        <p:grpSpPr>
          <a:xfrm>
            <a:off x="671771" y="6139044"/>
            <a:ext cx="492840" cy="348840"/>
            <a:chOff x="671771" y="6139044"/>
            <a:chExt cx="4928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31617E-A3D3-8D3B-3F19-92EBCA450271}"/>
                    </a:ext>
                  </a:extLst>
                </p14:cNvPr>
                <p14:cNvContentPartPr/>
                <p14:nvPr/>
              </p14:nvContentPartPr>
              <p14:xfrm>
                <a:off x="671771" y="6262884"/>
                <a:ext cx="182160" cy="225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31617E-A3D3-8D3B-3F19-92EBCA45027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5651" y="6256764"/>
                  <a:ext cx="194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AFCF97-0739-F5BE-B70F-7CD56798A135}"/>
                    </a:ext>
                  </a:extLst>
                </p14:cNvPr>
                <p14:cNvContentPartPr/>
                <p14:nvPr/>
              </p14:nvContentPartPr>
              <p14:xfrm>
                <a:off x="875171" y="6214644"/>
                <a:ext cx="127800" cy="230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AFCF97-0739-F5BE-B70F-7CD56798A13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9051" y="6208524"/>
                  <a:ext cx="1400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D44DD03-04E9-4072-A029-F1349E3CD326}"/>
                    </a:ext>
                  </a:extLst>
                </p14:cNvPr>
                <p14:cNvContentPartPr/>
                <p14:nvPr/>
              </p14:nvContentPartPr>
              <p14:xfrm>
                <a:off x="1009091" y="6139044"/>
                <a:ext cx="155520" cy="21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D44DD03-04E9-4072-A029-F1349E3CD32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02971" y="6132924"/>
                  <a:ext cx="16776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5" name="Group 4194">
            <a:extLst>
              <a:ext uri="{FF2B5EF4-FFF2-40B4-BE49-F238E27FC236}">
                <a16:creationId xmlns:a16="http://schemas.microsoft.com/office/drawing/2014/main" id="{E6D14259-4A65-F288-1578-4C9B31BFC932}"/>
              </a:ext>
            </a:extLst>
          </p:cNvPr>
          <p:cNvGrpSpPr/>
          <p:nvPr/>
        </p:nvGrpSpPr>
        <p:grpSpPr>
          <a:xfrm>
            <a:off x="1790651" y="5666711"/>
            <a:ext cx="4692941" cy="3211920"/>
            <a:chOff x="1790651" y="5666711"/>
            <a:chExt cx="4692941" cy="321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D44A2621-EFC7-645A-1C57-BD5E3EBBF487}"/>
                    </a:ext>
                  </a:extLst>
                </p14:cNvPr>
                <p14:cNvContentPartPr/>
                <p14:nvPr/>
              </p14:nvContentPartPr>
              <p14:xfrm>
                <a:off x="1790651" y="5906124"/>
                <a:ext cx="1395000" cy="9608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D44A2621-EFC7-645A-1C57-BD5E3EBBF4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84531" y="5900004"/>
                  <a:ext cx="1407240" cy="9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45644FD9-776C-A8F5-9014-4464C5067B3C}"/>
                    </a:ext>
                  </a:extLst>
                </p14:cNvPr>
                <p14:cNvContentPartPr/>
                <p14:nvPr/>
              </p14:nvContentPartPr>
              <p14:xfrm>
                <a:off x="2299331" y="6050844"/>
                <a:ext cx="258480" cy="21348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45644FD9-776C-A8F5-9014-4464C5067B3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293211" y="6044724"/>
                  <a:ext cx="2707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DCBC9C66-A95D-E27C-EEC7-977364A8DB41}"/>
                    </a:ext>
                  </a:extLst>
                </p14:cNvPr>
                <p14:cNvContentPartPr/>
                <p14:nvPr/>
              </p14:nvContentPartPr>
              <p14:xfrm>
                <a:off x="2572571" y="6049404"/>
                <a:ext cx="109440" cy="23040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DCBC9C66-A95D-E27C-EEC7-977364A8DB4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66451" y="6043284"/>
                  <a:ext cx="121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02" name="Ink 4101">
                  <a:extLst>
                    <a:ext uri="{FF2B5EF4-FFF2-40B4-BE49-F238E27FC236}">
                      <a16:creationId xmlns:a16="http://schemas.microsoft.com/office/drawing/2014/main" id="{A4DFD3CF-830D-91B7-1652-19D1E46975D7}"/>
                    </a:ext>
                  </a:extLst>
                </p14:cNvPr>
                <p14:cNvContentPartPr/>
                <p14:nvPr/>
              </p14:nvContentPartPr>
              <p14:xfrm>
                <a:off x="2735651" y="6077844"/>
                <a:ext cx="101160" cy="14688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4DFD3CF-830D-91B7-1652-19D1E46975D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729531" y="6071724"/>
                  <a:ext cx="113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04" name="Ink 4103">
                  <a:extLst>
                    <a:ext uri="{FF2B5EF4-FFF2-40B4-BE49-F238E27FC236}">
                      <a16:creationId xmlns:a16="http://schemas.microsoft.com/office/drawing/2014/main" id="{E70AB966-82EA-A366-2BF3-F1B01C84D5D5}"/>
                    </a:ext>
                  </a:extLst>
                </p14:cNvPr>
                <p14:cNvContentPartPr/>
                <p14:nvPr/>
              </p14:nvContentPartPr>
              <p14:xfrm>
                <a:off x="3153971" y="6820822"/>
                <a:ext cx="241920" cy="20844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E70AB966-82EA-A366-2BF3-F1B01C84D5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147851" y="6814702"/>
                  <a:ext cx="254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11" name="Ink 4110">
                  <a:extLst>
                    <a:ext uri="{FF2B5EF4-FFF2-40B4-BE49-F238E27FC236}">
                      <a16:creationId xmlns:a16="http://schemas.microsoft.com/office/drawing/2014/main" id="{89DA5761-B37D-3F32-E490-359424F8CCED}"/>
                    </a:ext>
                  </a:extLst>
                </p14:cNvPr>
                <p14:cNvContentPartPr/>
                <p14:nvPr/>
              </p14:nvContentPartPr>
              <p14:xfrm>
                <a:off x="2403286" y="7232081"/>
                <a:ext cx="143640" cy="199800"/>
              </p14:xfrm>
            </p:contentPart>
          </mc:Choice>
          <mc:Fallback xmlns="">
            <p:pic>
              <p:nvPicPr>
                <p:cNvPr id="4111" name="Ink 4110">
                  <a:extLst>
                    <a:ext uri="{FF2B5EF4-FFF2-40B4-BE49-F238E27FC236}">
                      <a16:creationId xmlns:a16="http://schemas.microsoft.com/office/drawing/2014/main" id="{89DA5761-B37D-3F32-E490-359424F8CC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7166" y="7225961"/>
                  <a:ext cx="155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1BFE2D46-5B3B-7A0A-78D7-ECEB826F2EAF}"/>
                    </a:ext>
                  </a:extLst>
                </p14:cNvPr>
                <p14:cNvContentPartPr/>
                <p14:nvPr/>
              </p14:nvContentPartPr>
              <p14:xfrm>
                <a:off x="2584366" y="7224161"/>
                <a:ext cx="63360" cy="13392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1BFE2D46-5B3B-7A0A-78D7-ECEB826F2E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78246" y="7218041"/>
                  <a:ext cx="75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13" name="Ink 4112">
                  <a:extLst>
                    <a:ext uri="{FF2B5EF4-FFF2-40B4-BE49-F238E27FC236}">
                      <a16:creationId xmlns:a16="http://schemas.microsoft.com/office/drawing/2014/main" id="{C5006A80-9672-C336-C458-DE0563418E1F}"/>
                    </a:ext>
                  </a:extLst>
                </p14:cNvPr>
                <p14:cNvContentPartPr/>
                <p14:nvPr/>
              </p14:nvContentPartPr>
              <p14:xfrm>
                <a:off x="2703526" y="7192841"/>
                <a:ext cx="55800" cy="15480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C5006A80-9672-C336-C458-DE0563418E1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7406" y="7186721"/>
                  <a:ext cx="68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14" name="Ink 4113">
                  <a:extLst>
                    <a:ext uri="{FF2B5EF4-FFF2-40B4-BE49-F238E27FC236}">
                      <a16:creationId xmlns:a16="http://schemas.microsoft.com/office/drawing/2014/main" id="{BAA36039-357A-0807-DED3-A966F3974504}"/>
                    </a:ext>
                  </a:extLst>
                </p14:cNvPr>
                <p14:cNvContentPartPr/>
                <p14:nvPr/>
              </p14:nvContentPartPr>
              <p14:xfrm>
                <a:off x="2778406" y="7191401"/>
                <a:ext cx="39600" cy="78840"/>
              </p14:xfrm>
            </p:contentPart>
          </mc:Choice>
          <mc:Fallback xmlns="">
            <p:pic>
              <p:nvPicPr>
                <p:cNvPr id="4114" name="Ink 4113">
                  <a:extLst>
                    <a:ext uri="{FF2B5EF4-FFF2-40B4-BE49-F238E27FC236}">
                      <a16:creationId xmlns:a16="http://schemas.microsoft.com/office/drawing/2014/main" id="{BAA36039-357A-0807-DED3-A966F397450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72286" y="7185281"/>
                  <a:ext cx="51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15" name="Ink 4114">
                  <a:extLst>
                    <a:ext uri="{FF2B5EF4-FFF2-40B4-BE49-F238E27FC236}">
                      <a16:creationId xmlns:a16="http://schemas.microsoft.com/office/drawing/2014/main" id="{29CBBBF1-C93E-9BBB-8FF2-248B362E9C9A}"/>
                    </a:ext>
                  </a:extLst>
                </p14:cNvPr>
                <p14:cNvContentPartPr/>
                <p14:nvPr/>
              </p14:nvContentPartPr>
              <p14:xfrm>
                <a:off x="2810086" y="7128401"/>
                <a:ext cx="6840" cy="30600"/>
              </p14:xfrm>
            </p:contentPart>
          </mc:Choice>
          <mc:Fallback xmlns="">
            <p:pic>
              <p:nvPicPr>
                <p:cNvPr id="4115" name="Ink 4114">
                  <a:extLst>
                    <a:ext uri="{FF2B5EF4-FFF2-40B4-BE49-F238E27FC236}">
                      <a16:creationId xmlns:a16="http://schemas.microsoft.com/office/drawing/2014/main" id="{29CBBBF1-C93E-9BBB-8FF2-248B362E9C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03966" y="7122281"/>
                  <a:ext cx="19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116" name="Ink 4115">
                  <a:extLst>
                    <a:ext uri="{FF2B5EF4-FFF2-40B4-BE49-F238E27FC236}">
                      <a16:creationId xmlns:a16="http://schemas.microsoft.com/office/drawing/2014/main" id="{9EB2305D-D6C0-C790-F198-C5DD1E58C9DA}"/>
                    </a:ext>
                  </a:extLst>
                </p14:cNvPr>
                <p14:cNvContentPartPr/>
                <p14:nvPr/>
              </p14:nvContentPartPr>
              <p14:xfrm>
                <a:off x="2839966" y="7141001"/>
                <a:ext cx="84240" cy="144720"/>
              </p14:xfrm>
            </p:contentPart>
          </mc:Choice>
          <mc:Fallback xmlns="">
            <p:pic>
              <p:nvPicPr>
                <p:cNvPr id="4116" name="Ink 4115">
                  <a:extLst>
                    <a:ext uri="{FF2B5EF4-FFF2-40B4-BE49-F238E27FC236}">
                      <a16:creationId xmlns:a16="http://schemas.microsoft.com/office/drawing/2014/main" id="{9EB2305D-D6C0-C790-F198-C5DD1E58C9D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33846" y="7134881"/>
                  <a:ext cx="96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117" name="Ink 4116">
                  <a:extLst>
                    <a:ext uri="{FF2B5EF4-FFF2-40B4-BE49-F238E27FC236}">
                      <a16:creationId xmlns:a16="http://schemas.microsoft.com/office/drawing/2014/main" id="{27B10E49-7039-4836-127F-501DF9E6F677}"/>
                    </a:ext>
                  </a:extLst>
                </p14:cNvPr>
                <p14:cNvContentPartPr/>
                <p14:nvPr/>
              </p14:nvContentPartPr>
              <p14:xfrm>
                <a:off x="2918086" y="7178441"/>
                <a:ext cx="23040" cy="55080"/>
              </p14:xfrm>
            </p:contentPart>
          </mc:Choice>
          <mc:Fallback xmlns="">
            <p:pic>
              <p:nvPicPr>
                <p:cNvPr id="4117" name="Ink 4116">
                  <a:extLst>
                    <a:ext uri="{FF2B5EF4-FFF2-40B4-BE49-F238E27FC236}">
                      <a16:creationId xmlns:a16="http://schemas.microsoft.com/office/drawing/2014/main" id="{27B10E49-7039-4836-127F-501DF9E6F67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11966" y="7172321"/>
                  <a:ext cx="35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118" name="Ink 4117">
                  <a:extLst>
                    <a:ext uri="{FF2B5EF4-FFF2-40B4-BE49-F238E27FC236}">
                      <a16:creationId xmlns:a16="http://schemas.microsoft.com/office/drawing/2014/main" id="{1D6F4370-294E-78A1-0B92-67033A15924F}"/>
                    </a:ext>
                  </a:extLst>
                </p14:cNvPr>
                <p14:cNvContentPartPr/>
                <p14:nvPr/>
              </p14:nvContentPartPr>
              <p14:xfrm>
                <a:off x="3013846" y="7178441"/>
                <a:ext cx="23760" cy="45360"/>
              </p14:xfrm>
            </p:contentPart>
          </mc:Choice>
          <mc:Fallback xmlns="">
            <p:pic>
              <p:nvPicPr>
                <p:cNvPr id="4118" name="Ink 4117">
                  <a:extLst>
                    <a:ext uri="{FF2B5EF4-FFF2-40B4-BE49-F238E27FC236}">
                      <a16:creationId xmlns:a16="http://schemas.microsoft.com/office/drawing/2014/main" id="{1D6F4370-294E-78A1-0B92-67033A15924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7726" y="7172321"/>
                  <a:ext cx="36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121" name="Ink 4120">
                  <a:extLst>
                    <a:ext uri="{FF2B5EF4-FFF2-40B4-BE49-F238E27FC236}">
                      <a16:creationId xmlns:a16="http://schemas.microsoft.com/office/drawing/2014/main" id="{64AC755D-BA1A-7AE4-AB51-89D86A00D701}"/>
                    </a:ext>
                  </a:extLst>
                </p14:cNvPr>
                <p14:cNvContentPartPr/>
                <p14:nvPr/>
              </p14:nvContentPartPr>
              <p14:xfrm>
                <a:off x="3404086" y="6601191"/>
                <a:ext cx="649440" cy="320760"/>
              </p14:xfrm>
            </p:contentPart>
          </mc:Choice>
          <mc:Fallback xmlns="">
            <p:pic>
              <p:nvPicPr>
                <p:cNvPr id="4121" name="Ink 4120">
                  <a:extLst>
                    <a:ext uri="{FF2B5EF4-FFF2-40B4-BE49-F238E27FC236}">
                      <a16:creationId xmlns:a16="http://schemas.microsoft.com/office/drawing/2014/main" id="{64AC755D-BA1A-7AE4-AB51-89D86A00D70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97966" y="6595071"/>
                  <a:ext cx="6616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122" name="Ink 4121">
                  <a:extLst>
                    <a:ext uri="{FF2B5EF4-FFF2-40B4-BE49-F238E27FC236}">
                      <a16:creationId xmlns:a16="http://schemas.microsoft.com/office/drawing/2014/main" id="{AAB11DBD-E34B-5E7B-747F-FECF77C66E80}"/>
                    </a:ext>
                  </a:extLst>
                </p14:cNvPr>
                <p14:cNvContentPartPr/>
                <p14:nvPr/>
              </p14:nvContentPartPr>
              <p14:xfrm>
                <a:off x="3468166" y="6456111"/>
                <a:ext cx="127800" cy="252000"/>
              </p14:xfrm>
            </p:contentPart>
          </mc:Choice>
          <mc:Fallback xmlns="">
            <p:pic>
              <p:nvPicPr>
                <p:cNvPr id="4122" name="Ink 4121">
                  <a:extLst>
                    <a:ext uri="{FF2B5EF4-FFF2-40B4-BE49-F238E27FC236}">
                      <a16:creationId xmlns:a16="http://schemas.microsoft.com/office/drawing/2014/main" id="{AAB11DBD-E34B-5E7B-747F-FECF77C66E8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62046" y="6449991"/>
                  <a:ext cx="140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123" name="Ink 4122">
                  <a:extLst>
                    <a:ext uri="{FF2B5EF4-FFF2-40B4-BE49-F238E27FC236}">
                      <a16:creationId xmlns:a16="http://schemas.microsoft.com/office/drawing/2014/main" id="{6D3DE3A1-38C7-A3D8-38BB-69135DD0D5A6}"/>
                    </a:ext>
                  </a:extLst>
                </p14:cNvPr>
                <p14:cNvContentPartPr/>
                <p14:nvPr/>
              </p14:nvContentPartPr>
              <p14:xfrm>
                <a:off x="3639166" y="6458991"/>
                <a:ext cx="82800" cy="147240"/>
              </p14:xfrm>
            </p:contentPart>
          </mc:Choice>
          <mc:Fallback xmlns="">
            <p:pic>
              <p:nvPicPr>
                <p:cNvPr id="4123" name="Ink 4122">
                  <a:extLst>
                    <a:ext uri="{FF2B5EF4-FFF2-40B4-BE49-F238E27FC236}">
                      <a16:creationId xmlns:a16="http://schemas.microsoft.com/office/drawing/2014/main" id="{6D3DE3A1-38C7-A3D8-38BB-69135DD0D5A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633046" y="6452871"/>
                  <a:ext cx="95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24" name="Ink 4123">
                  <a:extLst>
                    <a:ext uri="{FF2B5EF4-FFF2-40B4-BE49-F238E27FC236}">
                      <a16:creationId xmlns:a16="http://schemas.microsoft.com/office/drawing/2014/main" id="{CC4F38EB-3888-A714-514D-D6E7C4D8041F}"/>
                    </a:ext>
                  </a:extLst>
                </p14:cNvPr>
                <p14:cNvContentPartPr/>
                <p14:nvPr/>
              </p14:nvContentPartPr>
              <p14:xfrm>
                <a:off x="4106446" y="6414711"/>
                <a:ext cx="190440" cy="251280"/>
              </p14:xfrm>
            </p:contentPart>
          </mc:Choice>
          <mc:Fallback xmlns="">
            <p:pic>
              <p:nvPicPr>
                <p:cNvPr id="4124" name="Ink 4123">
                  <a:extLst>
                    <a:ext uri="{FF2B5EF4-FFF2-40B4-BE49-F238E27FC236}">
                      <a16:creationId xmlns:a16="http://schemas.microsoft.com/office/drawing/2014/main" id="{CC4F38EB-3888-A714-514D-D6E7C4D8041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00326" y="6408591"/>
                  <a:ext cx="202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26" name="Ink 4125">
                  <a:extLst>
                    <a:ext uri="{FF2B5EF4-FFF2-40B4-BE49-F238E27FC236}">
                      <a16:creationId xmlns:a16="http://schemas.microsoft.com/office/drawing/2014/main" id="{6EA29639-2065-BAE9-BC60-04822271E6B8}"/>
                    </a:ext>
                  </a:extLst>
                </p14:cNvPr>
                <p14:cNvContentPartPr/>
                <p14:nvPr/>
              </p14:nvContentPartPr>
              <p14:xfrm>
                <a:off x="3905926" y="6182871"/>
                <a:ext cx="160560" cy="165960"/>
              </p14:xfrm>
            </p:contentPart>
          </mc:Choice>
          <mc:Fallback xmlns="">
            <p:pic>
              <p:nvPicPr>
                <p:cNvPr id="4126" name="Ink 4125">
                  <a:extLst>
                    <a:ext uri="{FF2B5EF4-FFF2-40B4-BE49-F238E27FC236}">
                      <a16:creationId xmlns:a16="http://schemas.microsoft.com/office/drawing/2014/main" id="{6EA29639-2065-BAE9-BC60-04822271E6B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99806" y="6176751"/>
                  <a:ext cx="17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27" name="Ink 4126">
                  <a:extLst>
                    <a:ext uri="{FF2B5EF4-FFF2-40B4-BE49-F238E27FC236}">
                      <a16:creationId xmlns:a16="http://schemas.microsoft.com/office/drawing/2014/main" id="{FA2E6F99-3C16-2823-6C54-3632F6C3101F}"/>
                    </a:ext>
                  </a:extLst>
                </p14:cNvPr>
                <p14:cNvContentPartPr/>
                <p14:nvPr/>
              </p14:nvContentPartPr>
              <p14:xfrm>
                <a:off x="4142446" y="6142191"/>
                <a:ext cx="16200" cy="118800"/>
              </p14:xfrm>
            </p:contentPart>
          </mc:Choice>
          <mc:Fallback xmlns="">
            <p:pic>
              <p:nvPicPr>
                <p:cNvPr id="4127" name="Ink 4126">
                  <a:extLst>
                    <a:ext uri="{FF2B5EF4-FFF2-40B4-BE49-F238E27FC236}">
                      <a16:creationId xmlns:a16="http://schemas.microsoft.com/office/drawing/2014/main" id="{FA2E6F99-3C16-2823-6C54-3632F6C3101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36326" y="6136071"/>
                  <a:ext cx="28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128" name="Ink 4127">
                  <a:extLst>
                    <a:ext uri="{FF2B5EF4-FFF2-40B4-BE49-F238E27FC236}">
                      <a16:creationId xmlns:a16="http://schemas.microsoft.com/office/drawing/2014/main" id="{7AF64DD6-E1BF-99C7-D7EB-4E26410003D1}"/>
                    </a:ext>
                  </a:extLst>
                </p14:cNvPr>
                <p14:cNvContentPartPr/>
                <p14:nvPr/>
              </p14:nvContentPartPr>
              <p14:xfrm>
                <a:off x="4157566" y="6053991"/>
                <a:ext cx="14400" cy="34560"/>
              </p14:xfrm>
            </p:contentPart>
          </mc:Choice>
          <mc:Fallback xmlns="">
            <p:pic>
              <p:nvPicPr>
                <p:cNvPr id="4128" name="Ink 4127">
                  <a:extLst>
                    <a:ext uri="{FF2B5EF4-FFF2-40B4-BE49-F238E27FC236}">
                      <a16:creationId xmlns:a16="http://schemas.microsoft.com/office/drawing/2014/main" id="{7AF64DD6-E1BF-99C7-D7EB-4E26410003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51446" y="6047871"/>
                  <a:ext cx="26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29" name="Ink 4128">
                  <a:extLst>
                    <a:ext uri="{FF2B5EF4-FFF2-40B4-BE49-F238E27FC236}">
                      <a16:creationId xmlns:a16="http://schemas.microsoft.com/office/drawing/2014/main" id="{1FDD6641-A18A-2276-98FA-A23EFBA99262}"/>
                    </a:ext>
                  </a:extLst>
                </p14:cNvPr>
                <p14:cNvContentPartPr/>
                <p14:nvPr/>
              </p14:nvContentPartPr>
              <p14:xfrm>
                <a:off x="4243246" y="6115191"/>
                <a:ext cx="18000" cy="147240"/>
              </p14:xfrm>
            </p:contentPart>
          </mc:Choice>
          <mc:Fallback xmlns="">
            <p:pic>
              <p:nvPicPr>
                <p:cNvPr id="4129" name="Ink 4128">
                  <a:extLst>
                    <a:ext uri="{FF2B5EF4-FFF2-40B4-BE49-F238E27FC236}">
                      <a16:creationId xmlns:a16="http://schemas.microsoft.com/office/drawing/2014/main" id="{1FDD6641-A18A-2276-98FA-A23EFBA9926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237126" y="6109071"/>
                  <a:ext cx="30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131" name="Ink 4130">
                  <a:extLst>
                    <a:ext uri="{FF2B5EF4-FFF2-40B4-BE49-F238E27FC236}">
                      <a16:creationId xmlns:a16="http://schemas.microsoft.com/office/drawing/2014/main" id="{A3A8F657-8AFD-2A5A-CEAB-FBB1CF279C3C}"/>
                    </a:ext>
                  </a:extLst>
                </p14:cNvPr>
                <p14:cNvContentPartPr/>
                <p14:nvPr/>
              </p14:nvContentPartPr>
              <p14:xfrm>
                <a:off x="4336126" y="6042831"/>
                <a:ext cx="174240" cy="204480"/>
              </p14:xfrm>
            </p:contentPart>
          </mc:Choice>
          <mc:Fallback xmlns="">
            <p:pic>
              <p:nvPicPr>
                <p:cNvPr id="4131" name="Ink 4130">
                  <a:extLst>
                    <a:ext uri="{FF2B5EF4-FFF2-40B4-BE49-F238E27FC236}">
                      <a16:creationId xmlns:a16="http://schemas.microsoft.com/office/drawing/2014/main" id="{A3A8F657-8AFD-2A5A-CEAB-FBB1CF279C3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30006" y="6036711"/>
                  <a:ext cx="186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132" name="Ink 4131">
                  <a:extLst>
                    <a:ext uri="{FF2B5EF4-FFF2-40B4-BE49-F238E27FC236}">
                      <a16:creationId xmlns:a16="http://schemas.microsoft.com/office/drawing/2014/main" id="{E073FA95-AD05-E6A6-735D-284AD3FD12F1}"/>
                    </a:ext>
                  </a:extLst>
                </p14:cNvPr>
                <p14:cNvContentPartPr/>
                <p14:nvPr/>
              </p14:nvContentPartPr>
              <p14:xfrm>
                <a:off x="4603606" y="6059751"/>
                <a:ext cx="54720" cy="79560"/>
              </p14:xfrm>
            </p:contentPart>
          </mc:Choice>
          <mc:Fallback xmlns="">
            <p:pic>
              <p:nvPicPr>
                <p:cNvPr id="4132" name="Ink 4131">
                  <a:extLst>
                    <a:ext uri="{FF2B5EF4-FFF2-40B4-BE49-F238E27FC236}">
                      <a16:creationId xmlns:a16="http://schemas.microsoft.com/office/drawing/2014/main" id="{E073FA95-AD05-E6A6-735D-284AD3FD12F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97486" y="6053631"/>
                  <a:ext cx="66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133" name="Ink 4132">
                  <a:extLst>
                    <a:ext uri="{FF2B5EF4-FFF2-40B4-BE49-F238E27FC236}">
                      <a16:creationId xmlns:a16="http://schemas.microsoft.com/office/drawing/2014/main" id="{8E8FD706-F7DC-A284-2710-572EA142F222}"/>
                    </a:ext>
                  </a:extLst>
                </p14:cNvPr>
                <p14:cNvContentPartPr/>
                <p14:nvPr/>
              </p14:nvContentPartPr>
              <p14:xfrm>
                <a:off x="4711606" y="6034911"/>
                <a:ext cx="65880" cy="87840"/>
              </p14:xfrm>
            </p:contentPart>
          </mc:Choice>
          <mc:Fallback xmlns="">
            <p:pic>
              <p:nvPicPr>
                <p:cNvPr id="4133" name="Ink 4132">
                  <a:extLst>
                    <a:ext uri="{FF2B5EF4-FFF2-40B4-BE49-F238E27FC236}">
                      <a16:creationId xmlns:a16="http://schemas.microsoft.com/office/drawing/2014/main" id="{8E8FD706-F7DC-A284-2710-572EA142F22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05486" y="6028791"/>
                  <a:ext cx="78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134" name="Ink 4133">
                  <a:extLst>
                    <a:ext uri="{FF2B5EF4-FFF2-40B4-BE49-F238E27FC236}">
                      <a16:creationId xmlns:a16="http://schemas.microsoft.com/office/drawing/2014/main" id="{091C523A-819A-5A74-8FD6-F715C62061CA}"/>
                    </a:ext>
                  </a:extLst>
                </p14:cNvPr>
                <p14:cNvContentPartPr/>
                <p14:nvPr/>
              </p14:nvContentPartPr>
              <p14:xfrm>
                <a:off x="4880806" y="5952111"/>
                <a:ext cx="32760" cy="170640"/>
              </p14:xfrm>
            </p:contentPart>
          </mc:Choice>
          <mc:Fallback xmlns="">
            <p:pic>
              <p:nvPicPr>
                <p:cNvPr id="4134" name="Ink 4133">
                  <a:extLst>
                    <a:ext uri="{FF2B5EF4-FFF2-40B4-BE49-F238E27FC236}">
                      <a16:creationId xmlns:a16="http://schemas.microsoft.com/office/drawing/2014/main" id="{091C523A-819A-5A74-8FD6-F715C62061C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74686" y="5945991"/>
                  <a:ext cx="45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135" name="Ink 4134">
                  <a:extLst>
                    <a:ext uri="{FF2B5EF4-FFF2-40B4-BE49-F238E27FC236}">
                      <a16:creationId xmlns:a16="http://schemas.microsoft.com/office/drawing/2014/main" id="{811F4A03-D874-6884-F622-BCCE0C22E003}"/>
                    </a:ext>
                  </a:extLst>
                </p14:cNvPr>
                <p14:cNvContentPartPr/>
                <p14:nvPr/>
              </p14:nvContentPartPr>
              <p14:xfrm>
                <a:off x="4902046" y="6004311"/>
                <a:ext cx="66960" cy="81720"/>
              </p14:xfrm>
            </p:contentPart>
          </mc:Choice>
          <mc:Fallback xmlns="">
            <p:pic>
              <p:nvPicPr>
                <p:cNvPr id="4135" name="Ink 4134">
                  <a:extLst>
                    <a:ext uri="{FF2B5EF4-FFF2-40B4-BE49-F238E27FC236}">
                      <a16:creationId xmlns:a16="http://schemas.microsoft.com/office/drawing/2014/main" id="{811F4A03-D874-6884-F622-BCCE0C22E00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95926" y="5998191"/>
                  <a:ext cx="79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36" name="Ink 4135">
                  <a:extLst>
                    <a:ext uri="{FF2B5EF4-FFF2-40B4-BE49-F238E27FC236}">
                      <a16:creationId xmlns:a16="http://schemas.microsoft.com/office/drawing/2014/main" id="{91868B9A-DCCA-1064-053C-111422C8D021}"/>
                    </a:ext>
                  </a:extLst>
                </p14:cNvPr>
                <p14:cNvContentPartPr/>
                <p14:nvPr/>
              </p14:nvContentPartPr>
              <p14:xfrm>
                <a:off x="5022286" y="5948511"/>
                <a:ext cx="61560" cy="66960"/>
              </p14:xfrm>
            </p:contentPart>
          </mc:Choice>
          <mc:Fallback xmlns="">
            <p:pic>
              <p:nvPicPr>
                <p:cNvPr id="4136" name="Ink 4135">
                  <a:extLst>
                    <a:ext uri="{FF2B5EF4-FFF2-40B4-BE49-F238E27FC236}">
                      <a16:creationId xmlns:a16="http://schemas.microsoft.com/office/drawing/2014/main" id="{91868B9A-DCCA-1064-053C-111422C8D02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6166" y="5942391"/>
                  <a:ext cx="73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137" name="Ink 4136">
                  <a:extLst>
                    <a:ext uri="{FF2B5EF4-FFF2-40B4-BE49-F238E27FC236}">
                      <a16:creationId xmlns:a16="http://schemas.microsoft.com/office/drawing/2014/main" id="{C299E0D2-AE25-5BF2-90C5-E5F9B664C0B9}"/>
                    </a:ext>
                  </a:extLst>
                </p14:cNvPr>
                <p14:cNvContentPartPr/>
                <p14:nvPr/>
              </p14:nvContentPartPr>
              <p14:xfrm>
                <a:off x="5136406" y="5930511"/>
                <a:ext cx="76320" cy="93600"/>
              </p14:xfrm>
            </p:contentPart>
          </mc:Choice>
          <mc:Fallback xmlns="">
            <p:pic>
              <p:nvPicPr>
                <p:cNvPr id="4137" name="Ink 4136">
                  <a:extLst>
                    <a:ext uri="{FF2B5EF4-FFF2-40B4-BE49-F238E27FC236}">
                      <a16:creationId xmlns:a16="http://schemas.microsoft.com/office/drawing/2014/main" id="{C299E0D2-AE25-5BF2-90C5-E5F9B664C0B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30286" y="5924391"/>
                  <a:ext cx="88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139" name="Ink 4138">
                  <a:extLst>
                    <a:ext uri="{FF2B5EF4-FFF2-40B4-BE49-F238E27FC236}">
                      <a16:creationId xmlns:a16="http://schemas.microsoft.com/office/drawing/2014/main" id="{451DD34E-2E3D-F3D1-41B2-D096618A5EBA}"/>
                    </a:ext>
                  </a:extLst>
                </p14:cNvPr>
                <p14:cNvContentPartPr/>
                <p14:nvPr/>
              </p14:nvContentPartPr>
              <p14:xfrm>
                <a:off x="4184926" y="6657647"/>
                <a:ext cx="89280" cy="528840"/>
              </p14:xfrm>
            </p:contentPart>
          </mc:Choice>
          <mc:Fallback xmlns="">
            <p:pic>
              <p:nvPicPr>
                <p:cNvPr id="4139" name="Ink 4138">
                  <a:extLst>
                    <a:ext uri="{FF2B5EF4-FFF2-40B4-BE49-F238E27FC236}">
                      <a16:creationId xmlns:a16="http://schemas.microsoft.com/office/drawing/2014/main" id="{451DD34E-2E3D-F3D1-41B2-D096618A5EB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178806" y="6651527"/>
                  <a:ext cx="1015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140" name="Ink 4139">
                  <a:extLst>
                    <a:ext uri="{FF2B5EF4-FFF2-40B4-BE49-F238E27FC236}">
                      <a16:creationId xmlns:a16="http://schemas.microsoft.com/office/drawing/2014/main" id="{683157FE-BAA7-4741-F924-0CFB664F2B81}"/>
                    </a:ext>
                  </a:extLst>
                </p14:cNvPr>
                <p14:cNvContentPartPr/>
                <p14:nvPr/>
              </p14:nvContentPartPr>
              <p14:xfrm>
                <a:off x="4130206" y="7106567"/>
                <a:ext cx="193320" cy="277560"/>
              </p14:xfrm>
            </p:contentPart>
          </mc:Choice>
          <mc:Fallback xmlns="">
            <p:pic>
              <p:nvPicPr>
                <p:cNvPr id="4140" name="Ink 4139">
                  <a:extLst>
                    <a:ext uri="{FF2B5EF4-FFF2-40B4-BE49-F238E27FC236}">
                      <a16:creationId xmlns:a16="http://schemas.microsoft.com/office/drawing/2014/main" id="{683157FE-BAA7-4741-F924-0CFB664F2B8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24086" y="7100447"/>
                  <a:ext cx="205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143" name="Ink 4142">
                  <a:extLst>
                    <a:ext uri="{FF2B5EF4-FFF2-40B4-BE49-F238E27FC236}">
                      <a16:creationId xmlns:a16="http://schemas.microsoft.com/office/drawing/2014/main" id="{327CE215-E1C7-637E-0129-253B9E237ED5}"/>
                    </a:ext>
                  </a:extLst>
                </p14:cNvPr>
                <p14:cNvContentPartPr/>
                <p14:nvPr/>
              </p14:nvContentPartPr>
              <p14:xfrm>
                <a:off x="4038472" y="6817011"/>
                <a:ext cx="106920" cy="228960"/>
              </p14:xfrm>
            </p:contentPart>
          </mc:Choice>
          <mc:Fallback xmlns="">
            <p:pic>
              <p:nvPicPr>
                <p:cNvPr id="4143" name="Ink 4142">
                  <a:extLst>
                    <a:ext uri="{FF2B5EF4-FFF2-40B4-BE49-F238E27FC236}">
                      <a16:creationId xmlns:a16="http://schemas.microsoft.com/office/drawing/2014/main" id="{327CE215-E1C7-637E-0129-253B9E237ED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32352" y="6810891"/>
                  <a:ext cx="119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145" name="Ink 4144">
                  <a:extLst>
                    <a:ext uri="{FF2B5EF4-FFF2-40B4-BE49-F238E27FC236}">
                      <a16:creationId xmlns:a16="http://schemas.microsoft.com/office/drawing/2014/main" id="{8358763A-2555-409F-6FEE-95904449201C}"/>
                    </a:ext>
                  </a:extLst>
                </p14:cNvPr>
                <p14:cNvContentPartPr/>
                <p14:nvPr/>
              </p14:nvContentPartPr>
              <p14:xfrm>
                <a:off x="4319272" y="6347211"/>
                <a:ext cx="1334880" cy="920880"/>
              </p14:xfrm>
            </p:contentPart>
          </mc:Choice>
          <mc:Fallback xmlns="">
            <p:pic>
              <p:nvPicPr>
                <p:cNvPr id="4145" name="Ink 4144">
                  <a:extLst>
                    <a:ext uri="{FF2B5EF4-FFF2-40B4-BE49-F238E27FC236}">
                      <a16:creationId xmlns:a16="http://schemas.microsoft.com/office/drawing/2014/main" id="{8358763A-2555-409F-6FEE-95904449201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313152" y="6341091"/>
                  <a:ext cx="1347120" cy="9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47" name="Ink 4146">
                  <a:extLst>
                    <a:ext uri="{FF2B5EF4-FFF2-40B4-BE49-F238E27FC236}">
                      <a16:creationId xmlns:a16="http://schemas.microsoft.com/office/drawing/2014/main" id="{FE12F2C3-BD97-74B3-34A5-2D26234545E6}"/>
                    </a:ext>
                  </a:extLst>
                </p14:cNvPr>
                <p14:cNvContentPartPr/>
                <p14:nvPr/>
              </p14:nvContentPartPr>
              <p14:xfrm>
                <a:off x="5643712" y="6151011"/>
                <a:ext cx="195480" cy="242280"/>
              </p14:xfrm>
            </p:contentPart>
          </mc:Choice>
          <mc:Fallback xmlns="">
            <p:pic>
              <p:nvPicPr>
                <p:cNvPr id="4147" name="Ink 4146">
                  <a:extLst>
                    <a:ext uri="{FF2B5EF4-FFF2-40B4-BE49-F238E27FC236}">
                      <a16:creationId xmlns:a16="http://schemas.microsoft.com/office/drawing/2014/main" id="{FE12F2C3-BD97-74B3-34A5-2D26234545E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37592" y="6144891"/>
                  <a:ext cx="207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149" name="Ink 4148">
                  <a:extLst>
                    <a:ext uri="{FF2B5EF4-FFF2-40B4-BE49-F238E27FC236}">
                      <a16:creationId xmlns:a16="http://schemas.microsoft.com/office/drawing/2014/main" id="{AC379318-893E-1D76-757E-4A1FEC19413F}"/>
                    </a:ext>
                  </a:extLst>
                </p14:cNvPr>
                <p14:cNvContentPartPr/>
                <p14:nvPr/>
              </p14:nvContentPartPr>
              <p14:xfrm>
                <a:off x="5032792" y="6846891"/>
                <a:ext cx="173160" cy="141120"/>
              </p14:xfrm>
            </p:contentPart>
          </mc:Choice>
          <mc:Fallback xmlns="">
            <p:pic>
              <p:nvPicPr>
                <p:cNvPr id="4149" name="Ink 4148">
                  <a:extLst>
                    <a:ext uri="{FF2B5EF4-FFF2-40B4-BE49-F238E27FC236}">
                      <a16:creationId xmlns:a16="http://schemas.microsoft.com/office/drawing/2014/main" id="{AC379318-893E-1D76-757E-4A1FEC19413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26672" y="6840771"/>
                  <a:ext cx="185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150" name="Ink 4149">
                  <a:extLst>
                    <a:ext uri="{FF2B5EF4-FFF2-40B4-BE49-F238E27FC236}">
                      <a16:creationId xmlns:a16="http://schemas.microsoft.com/office/drawing/2014/main" id="{41B4F6AF-09E1-8289-AEB3-4435D584B4FB}"/>
                    </a:ext>
                  </a:extLst>
                </p14:cNvPr>
                <p14:cNvContentPartPr/>
                <p14:nvPr/>
              </p14:nvContentPartPr>
              <p14:xfrm>
                <a:off x="5212432" y="6752931"/>
                <a:ext cx="118800" cy="172440"/>
              </p14:xfrm>
            </p:contentPart>
          </mc:Choice>
          <mc:Fallback xmlns="">
            <p:pic>
              <p:nvPicPr>
                <p:cNvPr id="4150" name="Ink 4149">
                  <a:extLst>
                    <a:ext uri="{FF2B5EF4-FFF2-40B4-BE49-F238E27FC236}">
                      <a16:creationId xmlns:a16="http://schemas.microsoft.com/office/drawing/2014/main" id="{41B4F6AF-09E1-8289-AEB3-4435D584B4F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206312" y="6746811"/>
                  <a:ext cx="131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51" name="Ink 4150">
                  <a:extLst>
                    <a:ext uri="{FF2B5EF4-FFF2-40B4-BE49-F238E27FC236}">
                      <a16:creationId xmlns:a16="http://schemas.microsoft.com/office/drawing/2014/main" id="{2FF8DCFF-4FD8-88C3-E019-F91476DE53FA}"/>
                    </a:ext>
                  </a:extLst>
                </p14:cNvPr>
                <p14:cNvContentPartPr/>
                <p14:nvPr/>
              </p14:nvContentPartPr>
              <p14:xfrm>
                <a:off x="5379832" y="6707931"/>
                <a:ext cx="62640" cy="145080"/>
              </p14:xfrm>
            </p:contentPart>
          </mc:Choice>
          <mc:Fallback xmlns="">
            <p:pic>
              <p:nvPicPr>
                <p:cNvPr id="4151" name="Ink 4150">
                  <a:extLst>
                    <a:ext uri="{FF2B5EF4-FFF2-40B4-BE49-F238E27FC236}">
                      <a16:creationId xmlns:a16="http://schemas.microsoft.com/office/drawing/2014/main" id="{2FF8DCFF-4FD8-88C3-E019-F91476DE53F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373712" y="6701811"/>
                  <a:ext cx="74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153" name="Ink 4152">
                  <a:extLst>
                    <a:ext uri="{FF2B5EF4-FFF2-40B4-BE49-F238E27FC236}">
                      <a16:creationId xmlns:a16="http://schemas.microsoft.com/office/drawing/2014/main" id="{1E87D75D-1863-A94D-E136-42A220CD439E}"/>
                    </a:ext>
                  </a:extLst>
                </p14:cNvPr>
                <p14:cNvContentPartPr/>
                <p14:nvPr/>
              </p14:nvContentPartPr>
              <p14:xfrm>
                <a:off x="3170872" y="7395071"/>
                <a:ext cx="961200" cy="869040"/>
              </p14:xfrm>
            </p:contentPart>
          </mc:Choice>
          <mc:Fallback xmlns="">
            <p:pic>
              <p:nvPicPr>
                <p:cNvPr id="4153" name="Ink 4152">
                  <a:extLst>
                    <a:ext uri="{FF2B5EF4-FFF2-40B4-BE49-F238E27FC236}">
                      <a16:creationId xmlns:a16="http://schemas.microsoft.com/office/drawing/2014/main" id="{1E87D75D-1863-A94D-E136-42A220CD439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164752" y="7388951"/>
                  <a:ext cx="97344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154" name="Ink 4153">
                  <a:extLst>
                    <a:ext uri="{FF2B5EF4-FFF2-40B4-BE49-F238E27FC236}">
                      <a16:creationId xmlns:a16="http://schemas.microsoft.com/office/drawing/2014/main" id="{96CFD7EE-9629-8C79-E183-38CEC046E510}"/>
                    </a:ext>
                  </a:extLst>
                </p14:cNvPr>
                <p14:cNvContentPartPr/>
                <p14:nvPr/>
              </p14:nvContentPartPr>
              <p14:xfrm>
                <a:off x="2975752" y="8194631"/>
                <a:ext cx="237240" cy="266760"/>
              </p14:xfrm>
            </p:contentPart>
          </mc:Choice>
          <mc:Fallback xmlns="">
            <p:pic>
              <p:nvPicPr>
                <p:cNvPr id="4154" name="Ink 4153">
                  <a:extLst>
                    <a:ext uri="{FF2B5EF4-FFF2-40B4-BE49-F238E27FC236}">
                      <a16:creationId xmlns:a16="http://schemas.microsoft.com/office/drawing/2014/main" id="{96CFD7EE-9629-8C79-E183-38CEC046E5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969632" y="8188511"/>
                  <a:ext cx="249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156" name="Ink 4155">
                  <a:extLst>
                    <a:ext uri="{FF2B5EF4-FFF2-40B4-BE49-F238E27FC236}">
                      <a16:creationId xmlns:a16="http://schemas.microsoft.com/office/drawing/2014/main" id="{7BB0C432-5EC5-175A-46FC-A347633B4EC2}"/>
                    </a:ext>
                  </a:extLst>
                </p14:cNvPr>
                <p14:cNvContentPartPr/>
                <p14:nvPr/>
              </p14:nvContentPartPr>
              <p14:xfrm>
                <a:off x="5654872" y="5893871"/>
                <a:ext cx="128880" cy="194040"/>
              </p14:xfrm>
            </p:contentPart>
          </mc:Choice>
          <mc:Fallback xmlns="">
            <p:pic>
              <p:nvPicPr>
                <p:cNvPr id="4156" name="Ink 4155">
                  <a:extLst>
                    <a:ext uri="{FF2B5EF4-FFF2-40B4-BE49-F238E27FC236}">
                      <a16:creationId xmlns:a16="http://schemas.microsoft.com/office/drawing/2014/main" id="{7BB0C432-5EC5-175A-46FC-A347633B4EC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48752" y="5887751"/>
                  <a:ext cx="141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157" name="Ink 4156">
                  <a:extLst>
                    <a:ext uri="{FF2B5EF4-FFF2-40B4-BE49-F238E27FC236}">
                      <a16:creationId xmlns:a16="http://schemas.microsoft.com/office/drawing/2014/main" id="{9ABAB991-46D6-18CE-9782-CA518C50DF81}"/>
                    </a:ext>
                  </a:extLst>
                </p14:cNvPr>
                <p14:cNvContentPartPr/>
                <p14:nvPr/>
              </p14:nvContentPartPr>
              <p14:xfrm>
                <a:off x="5804632" y="5851391"/>
                <a:ext cx="115920" cy="197640"/>
              </p14:xfrm>
            </p:contentPart>
          </mc:Choice>
          <mc:Fallback xmlns="">
            <p:pic>
              <p:nvPicPr>
                <p:cNvPr id="4157" name="Ink 4156">
                  <a:extLst>
                    <a:ext uri="{FF2B5EF4-FFF2-40B4-BE49-F238E27FC236}">
                      <a16:creationId xmlns:a16="http://schemas.microsoft.com/office/drawing/2014/main" id="{9ABAB991-46D6-18CE-9782-CA518C50DF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98512" y="5845271"/>
                  <a:ext cx="128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158" name="Ink 4157">
                  <a:extLst>
                    <a:ext uri="{FF2B5EF4-FFF2-40B4-BE49-F238E27FC236}">
                      <a16:creationId xmlns:a16="http://schemas.microsoft.com/office/drawing/2014/main" id="{12E78160-8362-B504-1645-DC93CAA4217B}"/>
                    </a:ext>
                  </a:extLst>
                </p14:cNvPr>
                <p14:cNvContentPartPr/>
                <p14:nvPr/>
              </p14:nvContentPartPr>
              <p14:xfrm>
                <a:off x="6031792" y="5786951"/>
                <a:ext cx="95040" cy="163800"/>
              </p14:xfrm>
            </p:contentPart>
          </mc:Choice>
          <mc:Fallback xmlns="">
            <p:pic>
              <p:nvPicPr>
                <p:cNvPr id="4158" name="Ink 4157">
                  <a:extLst>
                    <a:ext uri="{FF2B5EF4-FFF2-40B4-BE49-F238E27FC236}">
                      <a16:creationId xmlns:a16="http://schemas.microsoft.com/office/drawing/2014/main" id="{12E78160-8362-B504-1645-DC93CAA4217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25672" y="5780831"/>
                  <a:ext cx="107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159" name="Ink 4158">
                  <a:extLst>
                    <a:ext uri="{FF2B5EF4-FFF2-40B4-BE49-F238E27FC236}">
                      <a16:creationId xmlns:a16="http://schemas.microsoft.com/office/drawing/2014/main" id="{C96268EC-CF92-802C-C2DF-E32B3F75F1DD}"/>
                    </a:ext>
                  </a:extLst>
                </p14:cNvPr>
                <p14:cNvContentPartPr/>
                <p14:nvPr/>
              </p14:nvContentPartPr>
              <p14:xfrm>
                <a:off x="6014152" y="5798831"/>
                <a:ext cx="82800" cy="101160"/>
              </p14:xfrm>
            </p:contentPart>
          </mc:Choice>
          <mc:Fallback xmlns="">
            <p:pic>
              <p:nvPicPr>
                <p:cNvPr id="4159" name="Ink 4158">
                  <a:extLst>
                    <a:ext uri="{FF2B5EF4-FFF2-40B4-BE49-F238E27FC236}">
                      <a16:creationId xmlns:a16="http://schemas.microsoft.com/office/drawing/2014/main" id="{C96268EC-CF92-802C-C2DF-E32B3F75F1D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08032" y="5792711"/>
                  <a:ext cx="95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160" name="Ink 4159">
                  <a:extLst>
                    <a:ext uri="{FF2B5EF4-FFF2-40B4-BE49-F238E27FC236}">
                      <a16:creationId xmlns:a16="http://schemas.microsoft.com/office/drawing/2014/main" id="{3B9C10A3-723B-7F07-39D3-23E7C202EE0D}"/>
                    </a:ext>
                  </a:extLst>
                </p14:cNvPr>
                <p14:cNvContentPartPr/>
                <p14:nvPr/>
              </p14:nvContentPartPr>
              <p14:xfrm>
                <a:off x="6131152" y="5784791"/>
                <a:ext cx="62640" cy="166680"/>
              </p14:xfrm>
            </p:contentPart>
          </mc:Choice>
          <mc:Fallback xmlns="">
            <p:pic>
              <p:nvPicPr>
                <p:cNvPr id="4160" name="Ink 4159">
                  <a:extLst>
                    <a:ext uri="{FF2B5EF4-FFF2-40B4-BE49-F238E27FC236}">
                      <a16:creationId xmlns:a16="http://schemas.microsoft.com/office/drawing/2014/main" id="{3B9C10A3-723B-7F07-39D3-23E7C202EE0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125032" y="5778671"/>
                  <a:ext cx="74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161" name="Ink 4160">
                  <a:extLst>
                    <a:ext uri="{FF2B5EF4-FFF2-40B4-BE49-F238E27FC236}">
                      <a16:creationId xmlns:a16="http://schemas.microsoft.com/office/drawing/2014/main" id="{ABB62A61-55E7-05A0-4B42-6A1A4AE56AD4}"/>
                    </a:ext>
                  </a:extLst>
                </p14:cNvPr>
                <p14:cNvContentPartPr/>
                <p14:nvPr/>
              </p14:nvContentPartPr>
              <p14:xfrm>
                <a:off x="6230872" y="5768231"/>
                <a:ext cx="43200" cy="104040"/>
              </p14:xfrm>
            </p:contentPart>
          </mc:Choice>
          <mc:Fallback xmlns="">
            <p:pic>
              <p:nvPicPr>
                <p:cNvPr id="4161" name="Ink 4160">
                  <a:extLst>
                    <a:ext uri="{FF2B5EF4-FFF2-40B4-BE49-F238E27FC236}">
                      <a16:creationId xmlns:a16="http://schemas.microsoft.com/office/drawing/2014/main" id="{ABB62A61-55E7-05A0-4B42-6A1A4AE56AD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24752" y="5762111"/>
                  <a:ext cx="55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162" name="Ink 4161">
                  <a:extLst>
                    <a:ext uri="{FF2B5EF4-FFF2-40B4-BE49-F238E27FC236}">
                      <a16:creationId xmlns:a16="http://schemas.microsoft.com/office/drawing/2014/main" id="{4A5C5260-5267-4F85-9DAF-F439152D8CC8}"/>
                    </a:ext>
                  </a:extLst>
                </p14:cNvPr>
                <p14:cNvContentPartPr/>
                <p14:nvPr/>
              </p14:nvContentPartPr>
              <p14:xfrm>
                <a:off x="6332752" y="5752391"/>
                <a:ext cx="20880" cy="124920"/>
              </p14:xfrm>
            </p:contentPart>
          </mc:Choice>
          <mc:Fallback xmlns="">
            <p:pic>
              <p:nvPicPr>
                <p:cNvPr id="4162" name="Ink 4161">
                  <a:extLst>
                    <a:ext uri="{FF2B5EF4-FFF2-40B4-BE49-F238E27FC236}">
                      <a16:creationId xmlns:a16="http://schemas.microsoft.com/office/drawing/2014/main" id="{4A5C5260-5267-4F85-9DAF-F439152D8C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326632" y="5746271"/>
                  <a:ext cx="33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163" name="Ink 4162">
                  <a:extLst>
                    <a:ext uri="{FF2B5EF4-FFF2-40B4-BE49-F238E27FC236}">
                      <a16:creationId xmlns:a16="http://schemas.microsoft.com/office/drawing/2014/main" id="{F1A76360-66E0-A06E-100B-E0E45D2D7EF9}"/>
                    </a:ext>
                  </a:extLst>
                </p14:cNvPr>
                <p14:cNvContentPartPr/>
                <p14:nvPr/>
              </p14:nvContentPartPr>
              <p14:xfrm>
                <a:off x="6349312" y="5666711"/>
                <a:ext cx="14400" cy="37080"/>
              </p14:xfrm>
            </p:contentPart>
          </mc:Choice>
          <mc:Fallback xmlns="">
            <p:pic>
              <p:nvPicPr>
                <p:cNvPr id="4163" name="Ink 4162">
                  <a:extLst>
                    <a:ext uri="{FF2B5EF4-FFF2-40B4-BE49-F238E27FC236}">
                      <a16:creationId xmlns:a16="http://schemas.microsoft.com/office/drawing/2014/main" id="{F1A76360-66E0-A06E-100B-E0E45D2D7E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43192" y="5660591"/>
                  <a:ext cx="26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164" name="Ink 4163">
                  <a:extLst>
                    <a:ext uri="{FF2B5EF4-FFF2-40B4-BE49-F238E27FC236}">
                      <a16:creationId xmlns:a16="http://schemas.microsoft.com/office/drawing/2014/main" id="{78E0AE74-7E6C-DBEA-96DA-1AAC3F08AC79}"/>
                    </a:ext>
                  </a:extLst>
                </p14:cNvPr>
                <p14:cNvContentPartPr/>
                <p14:nvPr/>
              </p14:nvContentPartPr>
              <p14:xfrm>
                <a:off x="6436792" y="5710631"/>
                <a:ext cx="46800" cy="168120"/>
              </p14:xfrm>
            </p:contentPart>
          </mc:Choice>
          <mc:Fallback xmlns="">
            <p:pic>
              <p:nvPicPr>
                <p:cNvPr id="4164" name="Ink 4163">
                  <a:extLst>
                    <a:ext uri="{FF2B5EF4-FFF2-40B4-BE49-F238E27FC236}">
                      <a16:creationId xmlns:a16="http://schemas.microsoft.com/office/drawing/2014/main" id="{78E0AE74-7E6C-DBEA-96DA-1AAC3F08AC7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430672" y="5704511"/>
                  <a:ext cx="59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165" name="Ink 4164">
                  <a:extLst>
                    <a:ext uri="{FF2B5EF4-FFF2-40B4-BE49-F238E27FC236}">
                      <a16:creationId xmlns:a16="http://schemas.microsoft.com/office/drawing/2014/main" id="{23008732-2653-7AA8-C3C1-DB2441B132E7}"/>
                    </a:ext>
                  </a:extLst>
                </p14:cNvPr>
                <p14:cNvContentPartPr/>
                <p14:nvPr/>
              </p14:nvContentPartPr>
              <p14:xfrm>
                <a:off x="6434272" y="5752751"/>
                <a:ext cx="27000" cy="41040"/>
              </p14:xfrm>
            </p:contentPart>
          </mc:Choice>
          <mc:Fallback xmlns="">
            <p:pic>
              <p:nvPicPr>
                <p:cNvPr id="4165" name="Ink 4164">
                  <a:extLst>
                    <a:ext uri="{FF2B5EF4-FFF2-40B4-BE49-F238E27FC236}">
                      <a16:creationId xmlns:a16="http://schemas.microsoft.com/office/drawing/2014/main" id="{23008732-2653-7AA8-C3C1-DB2441B132E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428152" y="5746631"/>
                  <a:ext cx="39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167" name="Ink 4166">
                  <a:extLst>
                    <a:ext uri="{FF2B5EF4-FFF2-40B4-BE49-F238E27FC236}">
                      <a16:creationId xmlns:a16="http://schemas.microsoft.com/office/drawing/2014/main" id="{A03E3334-64A0-07EC-6FAB-56623F0328D5}"/>
                    </a:ext>
                  </a:extLst>
                </p14:cNvPr>
                <p14:cNvContentPartPr/>
                <p14:nvPr/>
              </p14:nvContentPartPr>
              <p14:xfrm>
                <a:off x="3533392" y="8019311"/>
                <a:ext cx="174960" cy="111240"/>
              </p14:xfrm>
            </p:contentPart>
          </mc:Choice>
          <mc:Fallback xmlns="">
            <p:pic>
              <p:nvPicPr>
                <p:cNvPr id="4167" name="Ink 4166">
                  <a:extLst>
                    <a:ext uri="{FF2B5EF4-FFF2-40B4-BE49-F238E27FC236}">
                      <a16:creationId xmlns:a16="http://schemas.microsoft.com/office/drawing/2014/main" id="{A03E3334-64A0-07EC-6FAB-56623F0328D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527272" y="8013191"/>
                  <a:ext cx="187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168" name="Ink 4167">
                  <a:extLst>
                    <a:ext uri="{FF2B5EF4-FFF2-40B4-BE49-F238E27FC236}">
                      <a16:creationId xmlns:a16="http://schemas.microsoft.com/office/drawing/2014/main" id="{DF446A58-A687-0680-3D44-CDBA47BBCBFA}"/>
                    </a:ext>
                  </a:extLst>
                </p14:cNvPr>
                <p14:cNvContentPartPr/>
                <p14:nvPr/>
              </p14:nvContentPartPr>
              <p14:xfrm>
                <a:off x="3788272" y="7835711"/>
                <a:ext cx="103680" cy="221760"/>
              </p14:xfrm>
            </p:contentPart>
          </mc:Choice>
          <mc:Fallback xmlns="">
            <p:pic>
              <p:nvPicPr>
                <p:cNvPr id="4168" name="Ink 4167">
                  <a:extLst>
                    <a:ext uri="{FF2B5EF4-FFF2-40B4-BE49-F238E27FC236}">
                      <a16:creationId xmlns:a16="http://schemas.microsoft.com/office/drawing/2014/main" id="{DF446A58-A687-0680-3D44-CDBA47BBCBF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782152" y="7829591"/>
                  <a:ext cx="115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69" name="Ink 4168">
                  <a:extLst>
                    <a:ext uri="{FF2B5EF4-FFF2-40B4-BE49-F238E27FC236}">
                      <a16:creationId xmlns:a16="http://schemas.microsoft.com/office/drawing/2014/main" id="{720E0728-AA3A-1613-0D80-7E248A45D669}"/>
                    </a:ext>
                  </a:extLst>
                </p14:cNvPr>
                <p14:cNvContentPartPr/>
                <p14:nvPr/>
              </p14:nvContentPartPr>
              <p14:xfrm>
                <a:off x="3941272" y="7827791"/>
                <a:ext cx="47160" cy="122400"/>
              </p14:xfrm>
            </p:contentPart>
          </mc:Choice>
          <mc:Fallback xmlns="">
            <p:pic>
              <p:nvPicPr>
                <p:cNvPr id="4169" name="Ink 4168">
                  <a:extLst>
                    <a:ext uri="{FF2B5EF4-FFF2-40B4-BE49-F238E27FC236}">
                      <a16:creationId xmlns:a16="http://schemas.microsoft.com/office/drawing/2014/main" id="{720E0728-AA3A-1613-0D80-7E248A45D66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35152" y="7821671"/>
                  <a:ext cx="59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171" name="Ink 4170">
                  <a:extLst>
                    <a:ext uri="{FF2B5EF4-FFF2-40B4-BE49-F238E27FC236}">
                      <a16:creationId xmlns:a16="http://schemas.microsoft.com/office/drawing/2014/main" id="{F098D2CD-29B6-FE0A-3751-EFF1B41CB04C}"/>
                    </a:ext>
                  </a:extLst>
                </p14:cNvPr>
                <p14:cNvContentPartPr/>
                <p14:nvPr/>
              </p14:nvContentPartPr>
              <p14:xfrm>
                <a:off x="4214152" y="7475711"/>
                <a:ext cx="63000" cy="147240"/>
              </p14:xfrm>
            </p:contentPart>
          </mc:Choice>
          <mc:Fallback xmlns="">
            <p:pic>
              <p:nvPicPr>
                <p:cNvPr id="4171" name="Ink 4170">
                  <a:extLst>
                    <a:ext uri="{FF2B5EF4-FFF2-40B4-BE49-F238E27FC236}">
                      <a16:creationId xmlns:a16="http://schemas.microsoft.com/office/drawing/2014/main" id="{F098D2CD-29B6-FE0A-3751-EFF1B41CB04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08032" y="7469591"/>
                  <a:ext cx="75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172" name="Ink 4171">
                  <a:extLst>
                    <a:ext uri="{FF2B5EF4-FFF2-40B4-BE49-F238E27FC236}">
                      <a16:creationId xmlns:a16="http://schemas.microsoft.com/office/drawing/2014/main" id="{ED6EA746-751B-57E5-65F2-479C950DF78A}"/>
                    </a:ext>
                  </a:extLst>
                </p14:cNvPr>
                <p14:cNvContentPartPr/>
                <p14:nvPr/>
              </p14:nvContentPartPr>
              <p14:xfrm>
                <a:off x="4426912" y="7414871"/>
                <a:ext cx="75600" cy="163800"/>
              </p14:xfrm>
            </p:contentPart>
          </mc:Choice>
          <mc:Fallback xmlns="">
            <p:pic>
              <p:nvPicPr>
                <p:cNvPr id="4172" name="Ink 4171">
                  <a:extLst>
                    <a:ext uri="{FF2B5EF4-FFF2-40B4-BE49-F238E27FC236}">
                      <a16:creationId xmlns:a16="http://schemas.microsoft.com/office/drawing/2014/main" id="{ED6EA746-751B-57E5-65F2-479C950DF78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20792" y="7408751"/>
                  <a:ext cx="87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173" name="Ink 4172">
                  <a:extLst>
                    <a:ext uri="{FF2B5EF4-FFF2-40B4-BE49-F238E27FC236}">
                      <a16:creationId xmlns:a16="http://schemas.microsoft.com/office/drawing/2014/main" id="{2767605C-E8E8-3EF9-3099-C3F64B5DACFB}"/>
                    </a:ext>
                  </a:extLst>
                </p14:cNvPr>
                <p14:cNvContentPartPr/>
                <p14:nvPr/>
              </p14:nvContentPartPr>
              <p14:xfrm>
                <a:off x="4549672" y="7465631"/>
                <a:ext cx="18000" cy="92880"/>
              </p14:xfrm>
            </p:contentPart>
          </mc:Choice>
          <mc:Fallback xmlns="">
            <p:pic>
              <p:nvPicPr>
                <p:cNvPr id="4173" name="Ink 4172">
                  <a:extLst>
                    <a:ext uri="{FF2B5EF4-FFF2-40B4-BE49-F238E27FC236}">
                      <a16:creationId xmlns:a16="http://schemas.microsoft.com/office/drawing/2014/main" id="{2767605C-E8E8-3EF9-3099-C3F64B5DACF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43552" y="7459511"/>
                  <a:ext cx="30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174" name="Ink 4173">
                  <a:extLst>
                    <a:ext uri="{FF2B5EF4-FFF2-40B4-BE49-F238E27FC236}">
                      <a16:creationId xmlns:a16="http://schemas.microsoft.com/office/drawing/2014/main" id="{3EE1D2A6-FB59-0422-1367-F9103CE4E18A}"/>
                    </a:ext>
                  </a:extLst>
                </p14:cNvPr>
                <p14:cNvContentPartPr/>
                <p14:nvPr/>
              </p14:nvContentPartPr>
              <p14:xfrm>
                <a:off x="4566232" y="7360871"/>
                <a:ext cx="9000" cy="7200"/>
              </p14:xfrm>
            </p:contentPart>
          </mc:Choice>
          <mc:Fallback xmlns="">
            <p:pic>
              <p:nvPicPr>
                <p:cNvPr id="4174" name="Ink 4173">
                  <a:extLst>
                    <a:ext uri="{FF2B5EF4-FFF2-40B4-BE49-F238E27FC236}">
                      <a16:creationId xmlns:a16="http://schemas.microsoft.com/office/drawing/2014/main" id="{3EE1D2A6-FB59-0422-1367-F9103CE4E18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560112" y="7354751"/>
                  <a:ext cx="21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175" name="Ink 4174">
                  <a:extLst>
                    <a:ext uri="{FF2B5EF4-FFF2-40B4-BE49-F238E27FC236}">
                      <a16:creationId xmlns:a16="http://schemas.microsoft.com/office/drawing/2014/main" id="{BDDD4460-3336-42E5-5C39-550EDDFF6ECE}"/>
                    </a:ext>
                  </a:extLst>
                </p14:cNvPr>
                <p14:cNvContentPartPr/>
                <p14:nvPr/>
              </p14:nvContentPartPr>
              <p14:xfrm>
                <a:off x="4657672" y="7390031"/>
                <a:ext cx="92160" cy="177480"/>
              </p14:xfrm>
            </p:contentPart>
          </mc:Choice>
          <mc:Fallback xmlns="">
            <p:pic>
              <p:nvPicPr>
                <p:cNvPr id="4175" name="Ink 4174">
                  <a:extLst>
                    <a:ext uri="{FF2B5EF4-FFF2-40B4-BE49-F238E27FC236}">
                      <a16:creationId xmlns:a16="http://schemas.microsoft.com/office/drawing/2014/main" id="{BDDD4460-3336-42E5-5C39-550EDDFF6EC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651552" y="7383911"/>
                  <a:ext cx="104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177" name="Ink 4176">
                  <a:extLst>
                    <a:ext uri="{FF2B5EF4-FFF2-40B4-BE49-F238E27FC236}">
                      <a16:creationId xmlns:a16="http://schemas.microsoft.com/office/drawing/2014/main" id="{5D259845-46D8-D06B-424C-8B156A596A03}"/>
                    </a:ext>
                  </a:extLst>
                </p14:cNvPr>
                <p14:cNvContentPartPr/>
                <p14:nvPr/>
              </p14:nvContentPartPr>
              <p14:xfrm>
                <a:off x="4754872" y="7420991"/>
                <a:ext cx="77760" cy="145440"/>
              </p14:xfrm>
            </p:contentPart>
          </mc:Choice>
          <mc:Fallback xmlns="">
            <p:pic>
              <p:nvPicPr>
                <p:cNvPr id="4177" name="Ink 4176">
                  <a:extLst>
                    <a:ext uri="{FF2B5EF4-FFF2-40B4-BE49-F238E27FC236}">
                      <a16:creationId xmlns:a16="http://schemas.microsoft.com/office/drawing/2014/main" id="{5D259845-46D8-D06B-424C-8B156A596A0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748752" y="7414871"/>
                  <a:ext cx="90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178" name="Ink 4177">
                  <a:extLst>
                    <a:ext uri="{FF2B5EF4-FFF2-40B4-BE49-F238E27FC236}">
                      <a16:creationId xmlns:a16="http://schemas.microsoft.com/office/drawing/2014/main" id="{CC9097B2-0DCF-7113-26DC-EDE74E028B46}"/>
                    </a:ext>
                  </a:extLst>
                </p14:cNvPr>
                <p14:cNvContentPartPr/>
                <p14:nvPr/>
              </p14:nvContentPartPr>
              <p14:xfrm>
                <a:off x="4884832" y="7362671"/>
                <a:ext cx="76320" cy="215640"/>
              </p14:xfrm>
            </p:contentPart>
          </mc:Choice>
          <mc:Fallback xmlns="">
            <p:pic>
              <p:nvPicPr>
                <p:cNvPr id="4178" name="Ink 4177">
                  <a:extLst>
                    <a:ext uri="{FF2B5EF4-FFF2-40B4-BE49-F238E27FC236}">
                      <a16:creationId xmlns:a16="http://schemas.microsoft.com/office/drawing/2014/main" id="{CC9097B2-0DCF-7113-26DC-EDE74E028B4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878712" y="7356551"/>
                  <a:ext cx="88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179" name="Ink 4178">
                  <a:extLst>
                    <a:ext uri="{FF2B5EF4-FFF2-40B4-BE49-F238E27FC236}">
                      <a16:creationId xmlns:a16="http://schemas.microsoft.com/office/drawing/2014/main" id="{63E534D9-5BA2-6D17-5168-0CDD560128AA}"/>
                    </a:ext>
                  </a:extLst>
                </p14:cNvPr>
                <p14:cNvContentPartPr/>
                <p14:nvPr/>
              </p14:nvContentPartPr>
              <p14:xfrm>
                <a:off x="4988152" y="7390751"/>
                <a:ext cx="73800" cy="118440"/>
              </p14:xfrm>
            </p:contentPart>
          </mc:Choice>
          <mc:Fallback xmlns="">
            <p:pic>
              <p:nvPicPr>
                <p:cNvPr id="4179" name="Ink 4178">
                  <a:extLst>
                    <a:ext uri="{FF2B5EF4-FFF2-40B4-BE49-F238E27FC236}">
                      <a16:creationId xmlns:a16="http://schemas.microsoft.com/office/drawing/2014/main" id="{63E534D9-5BA2-6D17-5168-0CDD560128A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982032" y="7384631"/>
                  <a:ext cx="86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181" name="Ink 4180">
                  <a:extLst>
                    <a:ext uri="{FF2B5EF4-FFF2-40B4-BE49-F238E27FC236}">
                      <a16:creationId xmlns:a16="http://schemas.microsoft.com/office/drawing/2014/main" id="{DD895B3F-5901-6258-E28B-F4398D54D444}"/>
                    </a:ext>
                  </a:extLst>
                </p14:cNvPr>
                <p14:cNvContentPartPr/>
                <p14:nvPr/>
              </p14:nvContentPartPr>
              <p14:xfrm>
                <a:off x="2761552" y="8649671"/>
                <a:ext cx="100440" cy="220320"/>
              </p14:xfrm>
            </p:contentPart>
          </mc:Choice>
          <mc:Fallback xmlns="">
            <p:pic>
              <p:nvPicPr>
                <p:cNvPr id="4181" name="Ink 4180">
                  <a:extLst>
                    <a:ext uri="{FF2B5EF4-FFF2-40B4-BE49-F238E27FC236}">
                      <a16:creationId xmlns:a16="http://schemas.microsoft.com/office/drawing/2014/main" id="{DD895B3F-5901-6258-E28B-F4398D54D44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755432" y="8643551"/>
                  <a:ext cx="112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182" name="Ink 4181">
                  <a:extLst>
                    <a:ext uri="{FF2B5EF4-FFF2-40B4-BE49-F238E27FC236}">
                      <a16:creationId xmlns:a16="http://schemas.microsoft.com/office/drawing/2014/main" id="{15ACAA07-AAB6-6ECF-519B-B7CAE35E1EED}"/>
                    </a:ext>
                  </a:extLst>
                </p14:cNvPr>
                <p14:cNvContentPartPr/>
                <p14:nvPr/>
              </p14:nvContentPartPr>
              <p14:xfrm>
                <a:off x="2908432" y="8639951"/>
                <a:ext cx="111960" cy="171000"/>
              </p14:xfrm>
            </p:contentPart>
          </mc:Choice>
          <mc:Fallback xmlns="">
            <p:pic>
              <p:nvPicPr>
                <p:cNvPr id="4182" name="Ink 4181">
                  <a:extLst>
                    <a:ext uri="{FF2B5EF4-FFF2-40B4-BE49-F238E27FC236}">
                      <a16:creationId xmlns:a16="http://schemas.microsoft.com/office/drawing/2014/main" id="{15ACAA07-AAB6-6ECF-519B-B7CAE35E1E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902312" y="8633831"/>
                  <a:ext cx="124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183" name="Ink 4182">
                  <a:extLst>
                    <a:ext uri="{FF2B5EF4-FFF2-40B4-BE49-F238E27FC236}">
                      <a16:creationId xmlns:a16="http://schemas.microsoft.com/office/drawing/2014/main" id="{C417866A-06A8-094A-10BE-0B8E10700B7A}"/>
                    </a:ext>
                  </a:extLst>
                </p14:cNvPr>
                <p14:cNvContentPartPr/>
                <p14:nvPr/>
              </p14:nvContentPartPr>
              <p14:xfrm>
                <a:off x="2886472" y="8733191"/>
                <a:ext cx="46440" cy="20880"/>
              </p14:xfrm>
            </p:contentPart>
          </mc:Choice>
          <mc:Fallback xmlns="">
            <p:pic>
              <p:nvPicPr>
                <p:cNvPr id="4183" name="Ink 4182">
                  <a:extLst>
                    <a:ext uri="{FF2B5EF4-FFF2-40B4-BE49-F238E27FC236}">
                      <a16:creationId xmlns:a16="http://schemas.microsoft.com/office/drawing/2014/main" id="{C417866A-06A8-094A-10BE-0B8E10700B7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880352" y="8727071"/>
                  <a:ext cx="58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186" name="Ink 4185">
                  <a:extLst>
                    <a:ext uri="{FF2B5EF4-FFF2-40B4-BE49-F238E27FC236}">
                      <a16:creationId xmlns:a16="http://schemas.microsoft.com/office/drawing/2014/main" id="{661E5629-F26A-885E-D478-75E7666E72B3}"/>
                    </a:ext>
                  </a:extLst>
                </p14:cNvPr>
                <p14:cNvContentPartPr/>
                <p14:nvPr/>
              </p14:nvContentPartPr>
              <p14:xfrm>
                <a:off x="3085192" y="8823911"/>
                <a:ext cx="21240" cy="54720"/>
              </p14:xfrm>
            </p:contentPart>
          </mc:Choice>
          <mc:Fallback xmlns="">
            <p:pic>
              <p:nvPicPr>
                <p:cNvPr id="4186" name="Ink 4185">
                  <a:extLst>
                    <a:ext uri="{FF2B5EF4-FFF2-40B4-BE49-F238E27FC236}">
                      <a16:creationId xmlns:a16="http://schemas.microsoft.com/office/drawing/2014/main" id="{661E5629-F26A-885E-D478-75E7666E72B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079072" y="8817791"/>
                  <a:ext cx="33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187" name="Ink 4186">
                  <a:extLst>
                    <a:ext uri="{FF2B5EF4-FFF2-40B4-BE49-F238E27FC236}">
                      <a16:creationId xmlns:a16="http://schemas.microsoft.com/office/drawing/2014/main" id="{52D1A877-F60B-8F13-3A2D-17E3802D64A9}"/>
                    </a:ext>
                  </a:extLst>
                </p14:cNvPr>
                <p14:cNvContentPartPr/>
                <p14:nvPr/>
              </p14:nvContentPartPr>
              <p14:xfrm>
                <a:off x="3202912" y="8638871"/>
                <a:ext cx="142200" cy="200520"/>
              </p14:xfrm>
            </p:contentPart>
          </mc:Choice>
          <mc:Fallback xmlns="">
            <p:pic>
              <p:nvPicPr>
                <p:cNvPr id="4187" name="Ink 4186">
                  <a:extLst>
                    <a:ext uri="{FF2B5EF4-FFF2-40B4-BE49-F238E27FC236}">
                      <a16:creationId xmlns:a16="http://schemas.microsoft.com/office/drawing/2014/main" id="{52D1A877-F60B-8F13-3A2D-17E3802D64A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196792" y="8632751"/>
                  <a:ext cx="154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188" name="Ink 4187">
                  <a:extLst>
                    <a:ext uri="{FF2B5EF4-FFF2-40B4-BE49-F238E27FC236}">
                      <a16:creationId xmlns:a16="http://schemas.microsoft.com/office/drawing/2014/main" id="{25D24E82-AED0-0497-2CC5-DDFA4AB08B3B}"/>
                    </a:ext>
                  </a:extLst>
                </p14:cNvPr>
                <p14:cNvContentPartPr/>
                <p14:nvPr/>
              </p14:nvContentPartPr>
              <p14:xfrm>
                <a:off x="3362752" y="8647151"/>
                <a:ext cx="89640" cy="137520"/>
              </p14:xfrm>
            </p:contentPart>
          </mc:Choice>
          <mc:Fallback xmlns="">
            <p:pic>
              <p:nvPicPr>
                <p:cNvPr id="4188" name="Ink 4187">
                  <a:extLst>
                    <a:ext uri="{FF2B5EF4-FFF2-40B4-BE49-F238E27FC236}">
                      <a16:creationId xmlns:a16="http://schemas.microsoft.com/office/drawing/2014/main" id="{25D24E82-AED0-0497-2CC5-DDFA4AB08B3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56632" y="8641031"/>
                  <a:ext cx="101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189" name="Ink 4188">
                  <a:extLst>
                    <a:ext uri="{FF2B5EF4-FFF2-40B4-BE49-F238E27FC236}">
                      <a16:creationId xmlns:a16="http://schemas.microsoft.com/office/drawing/2014/main" id="{DA904D16-B4C5-6494-C5E9-05C9849946DC}"/>
                    </a:ext>
                  </a:extLst>
                </p14:cNvPr>
                <p14:cNvContentPartPr/>
                <p14:nvPr/>
              </p14:nvContentPartPr>
              <p14:xfrm>
                <a:off x="3521152" y="8640671"/>
                <a:ext cx="81720" cy="121680"/>
              </p14:xfrm>
            </p:contentPart>
          </mc:Choice>
          <mc:Fallback xmlns="">
            <p:pic>
              <p:nvPicPr>
                <p:cNvPr id="4189" name="Ink 4188">
                  <a:extLst>
                    <a:ext uri="{FF2B5EF4-FFF2-40B4-BE49-F238E27FC236}">
                      <a16:creationId xmlns:a16="http://schemas.microsoft.com/office/drawing/2014/main" id="{DA904D16-B4C5-6494-C5E9-05C9849946D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515032" y="8634551"/>
                  <a:ext cx="93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190" name="Ink 4189">
                  <a:extLst>
                    <a:ext uri="{FF2B5EF4-FFF2-40B4-BE49-F238E27FC236}">
                      <a16:creationId xmlns:a16="http://schemas.microsoft.com/office/drawing/2014/main" id="{032F9A0A-633D-1ACC-1EB3-2E7E30AC3263}"/>
                    </a:ext>
                  </a:extLst>
                </p14:cNvPr>
                <p14:cNvContentPartPr/>
                <p14:nvPr/>
              </p14:nvContentPartPr>
              <p14:xfrm>
                <a:off x="3686752" y="8590631"/>
                <a:ext cx="41400" cy="132120"/>
              </p14:xfrm>
            </p:contentPart>
          </mc:Choice>
          <mc:Fallback xmlns="">
            <p:pic>
              <p:nvPicPr>
                <p:cNvPr id="4190" name="Ink 4189">
                  <a:extLst>
                    <a:ext uri="{FF2B5EF4-FFF2-40B4-BE49-F238E27FC236}">
                      <a16:creationId xmlns:a16="http://schemas.microsoft.com/office/drawing/2014/main" id="{032F9A0A-633D-1ACC-1EB3-2E7E30AC326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680632" y="8584511"/>
                  <a:ext cx="53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191" name="Ink 4190">
                  <a:extLst>
                    <a:ext uri="{FF2B5EF4-FFF2-40B4-BE49-F238E27FC236}">
                      <a16:creationId xmlns:a16="http://schemas.microsoft.com/office/drawing/2014/main" id="{0112D43F-5655-D7E6-73B7-12B811A89CDB}"/>
                    </a:ext>
                  </a:extLst>
                </p14:cNvPr>
                <p14:cNvContentPartPr/>
                <p14:nvPr/>
              </p14:nvContentPartPr>
              <p14:xfrm>
                <a:off x="3670192" y="8520791"/>
                <a:ext cx="28800" cy="16200"/>
              </p14:xfrm>
            </p:contentPart>
          </mc:Choice>
          <mc:Fallback xmlns="">
            <p:pic>
              <p:nvPicPr>
                <p:cNvPr id="4191" name="Ink 4190">
                  <a:extLst>
                    <a:ext uri="{FF2B5EF4-FFF2-40B4-BE49-F238E27FC236}">
                      <a16:creationId xmlns:a16="http://schemas.microsoft.com/office/drawing/2014/main" id="{0112D43F-5655-D7E6-73B7-12B811A89C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64072" y="8514671"/>
                  <a:ext cx="41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192" name="Ink 4191">
                  <a:extLst>
                    <a:ext uri="{FF2B5EF4-FFF2-40B4-BE49-F238E27FC236}">
                      <a16:creationId xmlns:a16="http://schemas.microsoft.com/office/drawing/2014/main" id="{A7029F27-0DBC-79F6-7F3F-AE0A7C2E5772}"/>
                    </a:ext>
                  </a:extLst>
                </p14:cNvPr>
                <p14:cNvContentPartPr/>
                <p14:nvPr/>
              </p14:nvContentPartPr>
              <p14:xfrm>
                <a:off x="3815272" y="8507471"/>
                <a:ext cx="77760" cy="198720"/>
              </p14:xfrm>
            </p:contentPart>
          </mc:Choice>
          <mc:Fallback xmlns="">
            <p:pic>
              <p:nvPicPr>
                <p:cNvPr id="4192" name="Ink 4191">
                  <a:extLst>
                    <a:ext uri="{FF2B5EF4-FFF2-40B4-BE49-F238E27FC236}">
                      <a16:creationId xmlns:a16="http://schemas.microsoft.com/office/drawing/2014/main" id="{A7029F27-0DBC-79F6-7F3F-AE0A7C2E577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809152" y="8501351"/>
                  <a:ext cx="90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194" name="Ink 4193">
                  <a:extLst>
                    <a:ext uri="{FF2B5EF4-FFF2-40B4-BE49-F238E27FC236}">
                      <a16:creationId xmlns:a16="http://schemas.microsoft.com/office/drawing/2014/main" id="{D17B0D17-E6B4-7A5A-DEDF-B5B37CE7FA3D}"/>
                    </a:ext>
                  </a:extLst>
                </p14:cNvPr>
                <p14:cNvContentPartPr/>
                <p14:nvPr/>
              </p14:nvContentPartPr>
              <p14:xfrm>
                <a:off x="3897352" y="6806111"/>
                <a:ext cx="115560" cy="258120"/>
              </p14:xfrm>
            </p:contentPart>
          </mc:Choice>
          <mc:Fallback xmlns="">
            <p:pic>
              <p:nvPicPr>
                <p:cNvPr id="4194" name="Ink 4193">
                  <a:extLst>
                    <a:ext uri="{FF2B5EF4-FFF2-40B4-BE49-F238E27FC236}">
                      <a16:creationId xmlns:a16="http://schemas.microsoft.com/office/drawing/2014/main" id="{D17B0D17-E6B4-7A5A-DEDF-B5B37CE7FA3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891232" y="6799991"/>
                  <a:ext cx="127800" cy="270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8E1A5D-C3EE-5550-1DC5-ECFBEC01CC11}"/>
                  </a:ext>
                </a:extLst>
              </p14:cNvPr>
              <p14:cNvContentPartPr/>
              <p14:nvPr/>
            </p14:nvContentPartPr>
            <p14:xfrm>
              <a:off x="451378" y="4086720"/>
              <a:ext cx="113400" cy="527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8E1A5D-C3EE-5550-1DC5-ECFBEC01CC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258" y="4080600"/>
                <a:ext cx="125640" cy="53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6DCD49F7-B4FB-452B-D4A4-01AC26022BFE}"/>
              </a:ext>
            </a:extLst>
          </p:cNvPr>
          <p:cNvGrpSpPr/>
          <p:nvPr/>
        </p:nvGrpSpPr>
        <p:grpSpPr>
          <a:xfrm>
            <a:off x="128458" y="3624483"/>
            <a:ext cx="412200" cy="221760"/>
            <a:chOff x="128458" y="3624483"/>
            <a:chExt cx="41220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D1CAB3-18AC-DEBE-D468-B61AFA863DD4}"/>
                    </a:ext>
                  </a:extLst>
                </p14:cNvPr>
                <p14:cNvContentPartPr/>
                <p14:nvPr/>
              </p14:nvContentPartPr>
              <p14:xfrm>
                <a:off x="128458" y="3645363"/>
                <a:ext cx="100800" cy="200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D1CAB3-18AC-DEBE-D468-B61AFA863D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2338" y="3639243"/>
                  <a:ext cx="113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D8D936-F91B-263D-BB40-BB706E8290B2}"/>
                    </a:ext>
                  </a:extLst>
                </p14:cNvPr>
                <p14:cNvContentPartPr/>
                <p14:nvPr/>
              </p14:nvContentPartPr>
              <p14:xfrm>
                <a:off x="300178" y="3624483"/>
                <a:ext cx="50760" cy="176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D8D936-F91B-263D-BB40-BB706E8290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4058" y="3618363"/>
                  <a:ext cx="63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A41984-77F1-2FA1-5BD1-0DEFEAA98D73}"/>
                    </a:ext>
                  </a:extLst>
                </p14:cNvPr>
                <p14:cNvContentPartPr/>
                <p14:nvPr/>
              </p14:nvContentPartPr>
              <p14:xfrm>
                <a:off x="389818" y="3649683"/>
                <a:ext cx="80280" cy="51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A41984-77F1-2FA1-5BD1-0DEFEAA98D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3698" y="3643563"/>
                  <a:ext cx="92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E8649D-E4DD-FA23-AD87-A954CCAB2CB1}"/>
                    </a:ext>
                  </a:extLst>
                </p14:cNvPr>
                <p14:cNvContentPartPr/>
                <p14:nvPr/>
              </p14:nvContentPartPr>
              <p14:xfrm>
                <a:off x="467218" y="3653643"/>
                <a:ext cx="73440" cy="151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E8649D-E4DD-FA23-AD87-A954CCAB2C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1098" y="3647523"/>
                  <a:ext cx="856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245C26-29FE-C8DA-2A1D-5FCC6ACCA980}"/>
              </a:ext>
            </a:extLst>
          </p:cNvPr>
          <p:cNvGrpSpPr/>
          <p:nvPr/>
        </p:nvGrpSpPr>
        <p:grpSpPr>
          <a:xfrm>
            <a:off x="836578" y="3569403"/>
            <a:ext cx="448920" cy="145080"/>
            <a:chOff x="836578" y="3569403"/>
            <a:chExt cx="44892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3BA3F5-7CBD-5D5B-7631-28034E720C2F}"/>
                    </a:ext>
                  </a:extLst>
                </p14:cNvPr>
                <p14:cNvContentPartPr/>
                <p14:nvPr/>
              </p14:nvContentPartPr>
              <p14:xfrm>
                <a:off x="836578" y="3574443"/>
                <a:ext cx="103680" cy="140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3BA3F5-7CBD-5D5B-7631-28034E720C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0458" y="3568323"/>
                  <a:ext cx="115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E5910BD-0F50-25AA-3041-E49104ED9CF5}"/>
                    </a:ext>
                  </a:extLst>
                </p14:cNvPr>
                <p14:cNvContentPartPr/>
                <p14:nvPr/>
              </p14:nvContentPartPr>
              <p14:xfrm>
                <a:off x="939178" y="3602163"/>
                <a:ext cx="64440" cy="10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E5910BD-0F50-25AA-3041-E49104ED9C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3058" y="3596043"/>
                  <a:ext cx="76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A6C839-9086-529A-AA63-9F05ED48CABA}"/>
                    </a:ext>
                  </a:extLst>
                </p14:cNvPr>
                <p14:cNvContentPartPr/>
                <p14:nvPr/>
              </p14:nvContentPartPr>
              <p14:xfrm>
                <a:off x="1046818" y="3595323"/>
                <a:ext cx="67680" cy="6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A6C839-9086-529A-AA63-9F05ED48CA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0698" y="3589203"/>
                  <a:ext cx="79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34235D1-8B93-EEA5-5275-C7C763C0AE39}"/>
                    </a:ext>
                  </a:extLst>
                </p14:cNvPr>
                <p14:cNvContentPartPr/>
                <p14:nvPr/>
              </p14:nvContentPartPr>
              <p14:xfrm>
                <a:off x="1128178" y="3583083"/>
                <a:ext cx="51120" cy="77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34235D1-8B93-EEA5-5275-C7C763C0AE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2058" y="3576963"/>
                  <a:ext cx="63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683C7E-0684-9F0E-A5DA-2DAE5FB5B922}"/>
                    </a:ext>
                  </a:extLst>
                </p14:cNvPr>
                <p14:cNvContentPartPr/>
                <p14:nvPr/>
              </p14:nvContentPartPr>
              <p14:xfrm>
                <a:off x="1210978" y="3569403"/>
                <a:ext cx="74520" cy="4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683C7E-0684-9F0E-A5DA-2DAE5FB5B9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04858" y="3563283"/>
                  <a:ext cx="86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144690-835B-8344-D0D5-EC017FEB47D1}"/>
                    </a:ext>
                  </a:extLst>
                </p14:cNvPr>
                <p14:cNvContentPartPr/>
                <p14:nvPr/>
              </p14:nvContentPartPr>
              <p14:xfrm>
                <a:off x="1244098" y="3610083"/>
                <a:ext cx="31680" cy="30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144690-835B-8344-D0D5-EC017FEB47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37978" y="3603963"/>
                  <a:ext cx="439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D894A30-7904-E204-3412-0C36D7E6565D}"/>
                  </a:ext>
                </a:extLst>
              </p14:cNvPr>
              <p14:cNvContentPartPr/>
              <p14:nvPr/>
            </p14:nvContentPartPr>
            <p14:xfrm>
              <a:off x="680338" y="3863163"/>
              <a:ext cx="90000" cy="1310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D894A30-7904-E204-3412-0C36D7E6565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4218" y="3857043"/>
                <a:ext cx="1022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21" name="Ink 5120">
                <a:extLst>
                  <a:ext uri="{FF2B5EF4-FFF2-40B4-BE49-F238E27FC236}">
                    <a16:creationId xmlns:a16="http://schemas.microsoft.com/office/drawing/2014/main" id="{A615B2FE-AD86-E593-E78B-9FB2CD728215}"/>
                  </a:ext>
                </a:extLst>
              </p14:cNvPr>
              <p14:cNvContentPartPr/>
              <p14:nvPr/>
            </p14:nvContentPartPr>
            <p14:xfrm>
              <a:off x="633898" y="4279323"/>
              <a:ext cx="120960" cy="173160"/>
            </p14:xfrm>
          </p:contentPart>
        </mc:Choice>
        <mc:Fallback>
          <p:pic>
            <p:nvPicPr>
              <p:cNvPr id="5121" name="Ink 5120">
                <a:extLst>
                  <a:ext uri="{FF2B5EF4-FFF2-40B4-BE49-F238E27FC236}">
                    <a16:creationId xmlns:a16="http://schemas.microsoft.com/office/drawing/2014/main" id="{A615B2FE-AD86-E593-E78B-9FB2CD7282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7778" y="4273203"/>
                <a:ext cx="1332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22" name="Ink 5121">
                <a:extLst>
                  <a:ext uri="{FF2B5EF4-FFF2-40B4-BE49-F238E27FC236}">
                    <a16:creationId xmlns:a16="http://schemas.microsoft.com/office/drawing/2014/main" id="{936FA9E7-1FC1-FED5-224F-73E735DC2581}"/>
                  </a:ext>
                </a:extLst>
              </p14:cNvPr>
              <p14:cNvContentPartPr/>
              <p14:nvPr/>
            </p14:nvContentPartPr>
            <p14:xfrm>
              <a:off x="1185778" y="4213083"/>
              <a:ext cx="50760" cy="158040"/>
            </p14:xfrm>
          </p:contentPart>
        </mc:Choice>
        <mc:Fallback>
          <p:pic>
            <p:nvPicPr>
              <p:cNvPr id="5122" name="Ink 5121">
                <a:extLst>
                  <a:ext uri="{FF2B5EF4-FFF2-40B4-BE49-F238E27FC236}">
                    <a16:creationId xmlns:a16="http://schemas.microsoft.com/office/drawing/2014/main" id="{936FA9E7-1FC1-FED5-224F-73E735DC258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79658" y="4206963"/>
                <a:ext cx="63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124" name="Ink 5123">
                <a:extLst>
                  <a:ext uri="{FF2B5EF4-FFF2-40B4-BE49-F238E27FC236}">
                    <a16:creationId xmlns:a16="http://schemas.microsoft.com/office/drawing/2014/main" id="{AA39CA1E-A869-4E23-0287-B53B87DFB590}"/>
                  </a:ext>
                </a:extLst>
              </p14:cNvPr>
              <p14:cNvContentPartPr/>
              <p14:nvPr/>
            </p14:nvContentPartPr>
            <p14:xfrm>
              <a:off x="1677898" y="4151523"/>
              <a:ext cx="45000" cy="173880"/>
            </p14:xfrm>
          </p:contentPart>
        </mc:Choice>
        <mc:Fallback>
          <p:pic>
            <p:nvPicPr>
              <p:cNvPr id="5124" name="Ink 5123">
                <a:extLst>
                  <a:ext uri="{FF2B5EF4-FFF2-40B4-BE49-F238E27FC236}">
                    <a16:creationId xmlns:a16="http://schemas.microsoft.com/office/drawing/2014/main" id="{AA39CA1E-A869-4E23-0287-B53B87DFB59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71778" y="4145403"/>
                <a:ext cx="57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125" name="Ink 5124">
                <a:extLst>
                  <a:ext uri="{FF2B5EF4-FFF2-40B4-BE49-F238E27FC236}">
                    <a16:creationId xmlns:a16="http://schemas.microsoft.com/office/drawing/2014/main" id="{04BF3331-A6E3-A460-9956-8BD97FD01B01}"/>
                  </a:ext>
                </a:extLst>
              </p14:cNvPr>
              <p14:cNvContentPartPr/>
              <p14:nvPr/>
            </p14:nvContentPartPr>
            <p14:xfrm>
              <a:off x="2071738" y="4120203"/>
              <a:ext cx="147960" cy="226080"/>
            </p14:xfrm>
          </p:contentPart>
        </mc:Choice>
        <mc:Fallback>
          <p:pic>
            <p:nvPicPr>
              <p:cNvPr id="5125" name="Ink 5124">
                <a:extLst>
                  <a:ext uri="{FF2B5EF4-FFF2-40B4-BE49-F238E27FC236}">
                    <a16:creationId xmlns:a16="http://schemas.microsoft.com/office/drawing/2014/main" id="{04BF3331-A6E3-A460-9956-8BD97FD01B0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65618" y="4114083"/>
                <a:ext cx="1602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126" name="Ink 5125">
                <a:extLst>
                  <a:ext uri="{FF2B5EF4-FFF2-40B4-BE49-F238E27FC236}">
                    <a16:creationId xmlns:a16="http://schemas.microsoft.com/office/drawing/2014/main" id="{ECB55F65-054B-1ACC-54CC-58F5CB974B8A}"/>
                  </a:ext>
                </a:extLst>
              </p14:cNvPr>
              <p14:cNvContentPartPr/>
              <p14:nvPr/>
            </p14:nvContentPartPr>
            <p14:xfrm>
              <a:off x="2473498" y="4109763"/>
              <a:ext cx="149760" cy="223200"/>
            </p14:xfrm>
          </p:contentPart>
        </mc:Choice>
        <mc:Fallback>
          <p:pic>
            <p:nvPicPr>
              <p:cNvPr id="5126" name="Ink 5125">
                <a:extLst>
                  <a:ext uri="{FF2B5EF4-FFF2-40B4-BE49-F238E27FC236}">
                    <a16:creationId xmlns:a16="http://schemas.microsoft.com/office/drawing/2014/main" id="{ECB55F65-054B-1ACC-54CC-58F5CB974B8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467378" y="4103643"/>
                <a:ext cx="1620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28" name="Ink 5127">
                <a:extLst>
                  <a:ext uri="{FF2B5EF4-FFF2-40B4-BE49-F238E27FC236}">
                    <a16:creationId xmlns:a16="http://schemas.microsoft.com/office/drawing/2014/main" id="{39A6AA2B-A3B3-016D-A4FA-F0E7240BA819}"/>
                  </a:ext>
                </a:extLst>
              </p14:cNvPr>
              <p14:cNvContentPartPr/>
              <p14:nvPr/>
            </p14:nvContentPartPr>
            <p14:xfrm>
              <a:off x="2956978" y="4114443"/>
              <a:ext cx="19440" cy="195480"/>
            </p14:xfrm>
          </p:contentPart>
        </mc:Choice>
        <mc:Fallback>
          <p:pic>
            <p:nvPicPr>
              <p:cNvPr id="5128" name="Ink 5127">
                <a:extLst>
                  <a:ext uri="{FF2B5EF4-FFF2-40B4-BE49-F238E27FC236}">
                    <a16:creationId xmlns:a16="http://schemas.microsoft.com/office/drawing/2014/main" id="{39A6AA2B-A3B3-016D-A4FA-F0E7240BA8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50858" y="4108323"/>
                <a:ext cx="316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129" name="Ink 5128">
                <a:extLst>
                  <a:ext uri="{FF2B5EF4-FFF2-40B4-BE49-F238E27FC236}">
                    <a16:creationId xmlns:a16="http://schemas.microsoft.com/office/drawing/2014/main" id="{3E1B653F-FA6F-A205-970B-D7B0308B5B36}"/>
                  </a:ext>
                </a:extLst>
              </p14:cNvPr>
              <p14:cNvContentPartPr/>
              <p14:nvPr/>
            </p14:nvContentPartPr>
            <p14:xfrm>
              <a:off x="3362338" y="4116603"/>
              <a:ext cx="22680" cy="219600"/>
            </p14:xfrm>
          </p:contentPart>
        </mc:Choice>
        <mc:Fallback>
          <p:pic>
            <p:nvPicPr>
              <p:cNvPr id="5129" name="Ink 5128">
                <a:extLst>
                  <a:ext uri="{FF2B5EF4-FFF2-40B4-BE49-F238E27FC236}">
                    <a16:creationId xmlns:a16="http://schemas.microsoft.com/office/drawing/2014/main" id="{3E1B653F-FA6F-A205-970B-D7B0308B5B3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356218" y="4110483"/>
                <a:ext cx="349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134" name="Ink 5133">
                <a:extLst>
                  <a:ext uri="{FF2B5EF4-FFF2-40B4-BE49-F238E27FC236}">
                    <a16:creationId xmlns:a16="http://schemas.microsoft.com/office/drawing/2014/main" id="{9E18118A-2E5F-AC97-994E-034CC68C0A61}"/>
                  </a:ext>
                </a:extLst>
              </p14:cNvPr>
              <p14:cNvContentPartPr/>
              <p14:nvPr/>
            </p14:nvContentPartPr>
            <p14:xfrm>
              <a:off x="1188658" y="3883323"/>
              <a:ext cx="30600" cy="126720"/>
            </p14:xfrm>
          </p:contentPart>
        </mc:Choice>
        <mc:Fallback>
          <p:pic>
            <p:nvPicPr>
              <p:cNvPr id="5134" name="Ink 5133">
                <a:extLst>
                  <a:ext uri="{FF2B5EF4-FFF2-40B4-BE49-F238E27FC236}">
                    <a16:creationId xmlns:a16="http://schemas.microsoft.com/office/drawing/2014/main" id="{9E18118A-2E5F-AC97-994E-034CC68C0A6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82538" y="3877203"/>
                <a:ext cx="42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135" name="Ink 5134">
                <a:extLst>
                  <a:ext uri="{FF2B5EF4-FFF2-40B4-BE49-F238E27FC236}">
                    <a16:creationId xmlns:a16="http://schemas.microsoft.com/office/drawing/2014/main" id="{03C17DEB-3C2C-A3EB-0E4A-156A96B847ED}"/>
                  </a:ext>
                </a:extLst>
              </p14:cNvPr>
              <p14:cNvContentPartPr/>
              <p14:nvPr/>
            </p14:nvContentPartPr>
            <p14:xfrm>
              <a:off x="1667818" y="3858483"/>
              <a:ext cx="171000" cy="124920"/>
            </p14:xfrm>
          </p:contentPart>
        </mc:Choice>
        <mc:Fallback>
          <p:pic>
            <p:nvPicPr>
              <p:cNvPr id="5135" name="Ink 5134">
                <a:extLst>
                  <a:ext uri="{FF2B5EF4-FFF2-40B4-BE49-F238E27FC236}">
                    <a16:creationId xmlns:a16="http://schemas.microsoft.com/office/drawing/2014/main" id="{03C17DEB-3C2C-A3EB-0E4A-156A96B847E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661698" y="3852363"/>
                <a:ext cx="18324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63" name="Group 5162">
            <a:extLst>
              <a:ext uri="{FF2B5EF4-FFF2-40B4-BE49-F238E27FC236}">
                <a16:creationId xmlns:a16="http://schemas.microsoft.com/office/drawing/2014/main" id="{044C6D5A-658D-39C2-F887-9D79ED3C9371}"/>
              </a:ext>
            </a:extLst>
          </p:cNvPr>
          <p:cNvGrpSpPr/>
          <p:nvPr/>
        </p:nvGrpSpPr>
        <p:grpSpPr>
          <a:xfrm>
            <a:off x="333862" y="8707529"/>
            <a:ext cx="289440" cy="375120"/>
            <a:chOff x="333862" y="8707529"/>
            <a:chExt cx="289440" cy="37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161" name="Ink 5160">
                  <a:extLst>
                    <a:ext uri="{FF2B5EF4-FFF2-40B4-BE49-F238E27FC236}">
                      <a16:creationId xmlns:a16="http://schemas.microsoft.com/office/drawing/2014/main" id="{B7230DA7-C5FA-710C-0D43-E1386FB4CD4D}"/>
                    </a:ext>
                  </a:extLst>
                </p14:cNvPr>
                <p14:cNvContentPartPr/>
                <p14:nvPr/>
              </p14:nvContentPartPr>
              <p14:xfrm>
                <a:off x="333862" y="8707529"/>
                <a:ext cx="152640" cy="375120"/>
              </p14:xfrm>
            </p:contentPart>
          </mc:Choice>
          <mc:Fallback>
            <p:pic>
              <p:nvPicPr>
                <p:cNvPr id="5161" name="Ink 5160">
                  <a:extLst>
                    <a:ext uri="{FF2B5EF4-FFF2-40B4-BE49-F238E27FC236}">
                      <a16:creationId xmlns:a16="http://schemas.microsoft.com/office/drawing/2014/main" id="{B7230DA7-C5FA-710C-0D43-E1386FB4CD4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7742" y="8701409"/>
                  <a:ext cx="164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162" name="Ink 5161">
                  <a:extLst>
                    <a:ext uri="{FF2B5EF4-FFF2-40B4-BE49-F238E27FC236}">
                      <a16:creationId xmlns:a16="http://schemas.microsoft.com/office/drawing/2014/main" id="{838AEBA9-849C-2258-F8CF-3BBDB3236F88}"/>
                    </a:ext>
                  </a:extLst>
                </p14:cNvPr>
                <p14:cNvContentPartPr/>
                <p14:nvPr/>
              </p14:nvContentPartPr>
              <p14:xfrm>
                <a:off x="489742" y="8794289"/>
                <a:ext cx="133560" cy="178200"/>
              </p14:xfrm>
            </p:contentPart>
          </mc:Choice>
          <mc:Fallback>
            <p:pic>
              <p:nvPicPr>
                <p:cNvPr id="5162" name="Ink 5161">
                  <a:extLst>
                    <a:ext uri="{FF2B5EF4-FFF2-40B4-BE49-F238E27FC236}">
                      <a16:creationId xmlns:a16="http://schemas.microsoft.com/office/drawing/2014/main" id="{838AEBA9-849C-2258-F8CF-3BBDB3236F8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83622" y="8788169"/>
                  <a:ext cx="1458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6" name="Group 5165">
            <a:extLst>
              <a:ext uri="{FF2B5EF4-FFF2-40B4-BE49-F238E27FC236}">
                <a16:creationId xmlns:a16="http://schemas.microsoft.com/office/drawing/2014/main" id="{A3EFBE1C-8981-FE3F-768F-0A1A5EE3956F}"/>
              </a:ext>
            </a:extLst>
          </p:cNvPr>
          <p:cNvGrpSpPr/>
          <p:nvPr/>
        </p:nvGrpSpPr>
        <p:grpSpPr>
          <a:xfrm>
            <a:off x="3935302" y="1259849"/>
            <a:ext cx="193680" cy="333000"/>
            <a:chOff x="3935302" y="1259849"/>
            <a:chExt cx="19368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164" name="Ink 5163">
                  <a:extLst>
                    <a:ext uri="{FF2B5EF4-FFF2-40B4-BE49-F238E27FC236}">
                      <a16:creationId xmlns:a16="http://schemas.microsoft.com/office/drawing/2014/main" id="{2FE2F235-6A48-6487-58D9-370601D2804A}"/>
                    </a:ext>
                  </a:extLst>
                </p14:cNvPr>
                <p14:cNvContentPartPr/>
                <p14:nvPr/>
              </p14:nvContentPartPr>
              <p14:xfrm>
                <a:off x="3935302" y="1259849"/>
                <a:ext cx="162000" cy="255960"/>
              </p14:xfrm>
            </p:contentPart>
          </mc:Choice>
          <mc:Fallback>
            <p:pic>
              <p:nvPicPr>
                <p:cNvPr id="5164" name="Ink 5163">
                  <a:extLst>
                    <a:ext uri="{FF2B5EF4-FFF2-40B4-BE49-F238E27FC236}">
                      <a16:creationId xmlns:a16="http://schemas.microsoft.com/office/drawing/2014/main" id="{2FE2F235-6A48-6487-58D9-370601D2804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29182" y="1253729"/>
                  <a:ext cx="1742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165" name="Ink 5164">
                  <a:extLst>
                    <a:ext uri="{FF2B5EF4-FFF2-40B4-BE49-F238E27FC236}">
                      <a16:creationId xmlns:a16="http://schemas.microsoft.com/office/drawing/2014/main" id="{B2D109FF-F1E7-AB75-EDAD-501BAF6DE2EB}"/>
                    </a:ext>
                  </a:extLst>
                </p14:cNvPr>
                <p14:cNvContentPartPr/>
                <p14:nvPr/>
              </p14:nvContentPartPr>
              <p14:xfrm>
                <a:off x="4010902" y="1448489"/>
                <a:ext cx="118080" cy="144360"/>
              </p14:xfrm>
            </p:contentPart>
          </mc:Choice>
          <mc:Fallback>
            <p:pic>
              <p:nvPicPr>
                <p:cNvPr id="5165" name="Ink 5164">
                  <a:extLst>
                    <a:ext uri="{FF2B5EF4-FFF2-40B4-BE49-F238E27FC236}">
                      <a16:creationId xmlns:a16="http://schemas.microsoft.com/office/drawing/2014/main" id="{B2D109FF-F1E7-AB75-EDAD-501BAF6DE2E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04782" y="1442369"/>
                  <a:ext cx="1303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185" name="Ink 5184">
                <a:extLst>
                  <a:ext uri="{FF2B5EF4-FFF2-40B4-BE49-F238E27FC236}">
                    <a16:creationId xmlns:a16="http://schemas.microsoft.com/office/drawing/2014/main" id="{5D9F6D19-7279-6799-A929-5AD25F1A45AD}"/>
                  </a:ext>
                </a:extLst>
              </p14:cNvPr>
              <p14:cNvContentPartPr/>
              <p14:nvPr/>
            </p14:nvContentPartPr>
            <p14:xfrm>
              <a:off x="771982" y="5147489"/>
              <a:ext cx="12600" cy="3600"/>
            </p14:xfrm>
          </p:contentPart>
        </mc:Choice>
        <mc:Fallback>
          <p:pic>
            <p:nvPicPr>
              <p:cNvPr id="5185" name="Ink 5184">
                <a:extLst>
                  <a:ext uri="{FF2B5EF4-FFF2-40B4-BE49-F238E27FC236}">
                    <a16:creationId xmlns:a16="http://schemas.microsoft.com/office/drawing/2014/main" id="{5D9F6D19-7279-6799-A929-5AD25F1A45A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5862" y="5141369"/>
                <a:ext cx="24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201" name="Ink 5200">
                <a:extLst>
                  <a:ext uri="{FF2B5EF4-FFF2-40B4-BE49-F238E27FC236}">
                    <a16:creationId xmlns:a16="http://schemas.microsoft.com/office/drawing/2014/main" id="{B806D6FF-8EFC-7847-B2D7-1F34B165187D}"/>
                  </a:ext>
                </a:extLst>
              </p14:cNvPr>
              <p14:cNvContentPartPr/>
              <p14:nvPr/>
            </p14:nvContentPartPr>
            <p14:xfrm>
              <a:off x="723742" y="9018929"/>
              <a:ext cx="107640" cy="100080"/>
            </p14:xfrm>
          </p:contentPart>
        </mc:Choice>
        <mc:Fallback>
          <p:pic>
            <p:nvPicPr>
              <p:cNvPr id="5201" name="Ink 5200">
                <a:extLst>
                  <a:ext uri="{FF2B5EF4-FFF2-40B4-BE49-F238E27FC236}">
                    <a16:creationId xmlns:a16="http://schemas.microsoft.com/office/drawing/2014/main" id="{B806D6FF-8EFC-7847-B2D7-1F34B165187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7622" y="9012809"/>
                <a:ext cx="1198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204" name="Ink 5203">
                <a:extLst>
                  <a:ext uri="{FF2B5EF4-FFF2-40B4-BE49-F238E27FC236}">
                    <a16:creationId xmlns:a16="http://schemas.microsoft.com/office/drawing/2014/main" id="{2CB18DB7-26B2-657A-417E-CA9C1E8ACA1C}"/>
                  </a:ext>
                </a:extLst>
              </p14:cNvPr>
              <p14:cNvContentPartPr/>
              <p14:nvPr/>
            </p14:nvContentPartPr>
            <p14:xfrm>
              <a:off x="423502" y="5834369"/>
              <a:ext cx="21240" cy="29520"/>
            </p14:xfrm>
          </p:contentPart>
        </mc:Choice>
        <mc:Fallback>
          <p:pic>
            <p:nvPicPr>
              <p:cNvPr id="5204" name="Ink 5203">
                <a:extLst>
                  <a:ext uri="{FF2B5EF4-FFF2-40B4-BE49-F238E27FC236}">
                    <a16:creationId xmlns:a16="http://schemas.microsoft.com/office/drawing/2014/main" id="{2CB18DB7-26B2-657A-417E-CA9C1E8ACA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7382" y="5828249"/>
                <a:ext cx="334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235" name="Ink 5234">
                <a:extLst>
                  <a:ext uri="{FF2B5EF4-FFF2-40B4-BE49-F238E27FC236}">
                    <a16:creationId xmlns:a16="http://schemas.microsoft.com/office/drawing/2014/main" id="{59BC493F-D6F1-7857-140E-F58C82CBC652}"/>
                  </a:ext>
                </a:extLst>
              </p14:cNvPr>
              <p14:cNvContentPartPr/>
              <p14:nvPr/>
            </p14:nvContentPartPr>
            <p14:xfrm>
              <a:off x="367342" y="4962449"/>
              <a:ext cx="155520" cy="491760"/>
            </p14:xfrm>
          </p:contentPart>
        </mc:Choice>
        <mc:Fallback>
          <p:pic>
            <p:nvPicPr>
              <p:cNvPr id="5235" name="Ink 5234">
                <a:extLst>
                  <a:ext uri="{FF2B5EF4-FFF2-40B4-BE49-F238E27FC236}">
                    <a16:creationId xmlns:a16="http://schemas.microsoft.com/office/drawing/2014/main" id="{59BC493F-D6F1-7857-140E-F58C82CBC65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1222" y="4956329"/>
                <a:ext cx="16776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238" name="Ink 5237">
                <a:extLst>
                  <a:ext uri="{FF2B5EF4-FFF2-40B4-BE49-F238E27FC236}">
                    <a16:creationId xmlns:a16="http://schemas.microsoft.com/office/drawing/2014/main" id="{6D5521C4-48C8-6B8C-5E2B-4ED528A59054}"/>
                  </a:ext>
                </a:extLst>
              </p14:cNvPr>
              <p14:cNvContentPartPr/>
              <p14:nvPr/>
            </p14:nvContentPartPr>
            <p14:xfrm>
              <a:off x="4870582" y="1290809"/>
              <a:ext cx="149400" cy="280440"/>
            </p14:xfrm>
          </p:contentPart>
        </mc:Choice>
        <mc:Fallback>
          <p:pic>
            <p:nvPicPr>
              <p:cNvPr id="5238" name="Ink 5237">
                <a:extLst>
                  <a:ext uri="{FF2B5EF4-FFF2-40B4-BE49-F238E27FC236}">
                    <a16:creationId xmlns:a16="http://schemas.microsoft.com/office/drawing/2014/main" id="{6D5521C4-48C8-6B8C-5E2B-4ED528A590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64462" y="1284689"/>
                <a:ext cx="1616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242" name="Ink 5241">
                <a:extLst>
                  <a:ext uri="{FF2B5EF4-FFF2-40B4-BE49-F238E27FC236}">
                    <a16:creationId xmlns:a16="http://schemas.microsoft.com/office/drawing/2014/main" id="{0409E1C2-AC72-EB51-BEE4-46F930512975}"/>
                  </a:ext>
                </a:extLst>
              </p14:cNvPr>
              <p14:cNvContentPartPr/>
              <p14:nvPr/>
            </p14:nvContentPartPr>
            <p14:xfrm>
              <a:off x="5034382" y="1572329"/>
              <a:ext cx="141840" cy="286560"/>
            </p14:xfrm>
          </p:contentPart>
        </mc:Choice>
        <mc:Fallback>
          <p:pic>
            <p:nvPicPr>
              <p:cNvPr id="5242" name="Ink 5241">
                <a:extLst>
                  <a:ext uri="{FF2B5EF4-FFF2-40B4-BE49-F238E27FC236}">
                    <a16:creationId xmlns:a16="http://schemas.microsoft.com/office/drawing/2014/main" id="{0409E1C2-AC72-EB51-BEE4-46F93051297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028262" y="1566209"/>
                <a:ext cx="154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245" name="Ink 5244">
                <a:extLst>
                  <a:ext uri="{FF2B5EF4-FFF2-40B4-BE49-F238E27FC236}">
                    <a16:creationId xmlns:a16="http://schemas.microsoft.com/office/drawing/2014/main" id="{3018DAEB-7894-F1A9-A53C-602CC91EFBA5}"/>
                  </a:ext>
                </a:extLst>
              </p14:cNvPr>
              <p14:cNvContentPartPr/>
              <p14:nvPr/>
            </p14:nvContentPartPr>
            <p14:xfrm>
              <a:off x="5727382" y="1348769"/>
              <a:ext cx="142920" cy="273600"/>
            </p14:xfrm>
          </p:contentPart>
        </mc:Choice>
        <mc:Fallback>
          <p:pic>
            <p:nvPicPr>
              <p:cNvPr id="5245" name="Ink 5244">
                <a:extLst>
                  <a:ext uri="{FF2B5EF4-FFF2-40B4-BE49-F238E27FC236}">
                    <a16:creationId xmlns:a16="http://schemas.microsoft.com/office/drawing/2014/main" id="{3018DAEB-7894-F1A9-A53C-602CC91EFBA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721262" y="1342649"/>
                <a:ext cx="15516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48" name="Group 5247">
            <a:extLst>
              <a:ext uri="{FF2B5EF4-FFF2-40B4-BE49-F238E27FC236}">
                <a16:creationId xmlns:a16="http://schemas.microsoft.com/office/drawing/2014/main" id="{C436E615-AB83-BF8B-862D-943ED115D02C}"/>
              </a:ext>
            </a:extLst>
          </p:cNvPr>
          <p:cNvGrpSpPr/>
          <p:nvPr/>
        </p:nvGrpSpPr>
        <p:grpSpPr>
          <a:xfrm>
            <a:off x="4376662" y="1142129"/>
            <a:ext cx="339120" cy="504000"/>
            <a:chOff x="4376662" y="1142129"/>
            <a:chExt cx="339120" cy="5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36" name="Ink 5235">
                  <a:extLst>
                    <a:ext uri="{FF2B5EF4-FFF2-40B4-BE49-F238E27FC236}">
                      <a16:creationId xmlns:a16="http://schemas.microsoft.com/office/drawing/2014/main" id="{AD6EC72F-A81F-B963-FD5C-4247F96A2C8F}"/>
                    </a:ext>
                  </a:extLst>
                </p14:cNvPr>
                <p14:cNvContentPartPr/>
                <p14:nvPr/>
              </p14:nvContentPartPr>
              <p14:xfrm>
                <a:off x="4376662" y="1253009"/>
                <a:ext cx="190080" cy="269280"/>
              </p14:xfrm>
            </p:contentPart>
          </mc:Choice>
          <mc:Fallback>
            <p:pic>
              <p:nvPicPr>
                <p:cNvPr id="5236" name="Ink 5235">
                  <a:extLst>
                    <a:ext uri="{FF2B5EF4-FFF2-40B4-BE49-F238E27FC236}">
                      <a16:creationId xmlns:a16="http://schemas.microsoft.com/office/drawing/2014/main" id="{AD6EC72F-A81F-B963-FD5C-4247F96A2C8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70542" y="1246889"/>
                  <a:ext cx="2023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237" name="Ink 5236">
                  <a:extLst>
                    <a:ext uri="{FF2B5EF4-FFF2-40B4-BE49-F238E27FC236}">
                      <a16:creationId xmlns:a16="http://schemas.microsoft.com/office/drawing/2014/main" id="{C3E401FD-2CB4-02D1-113A-43B081EEA634}"/>
                    </a:ext>
                  </a:extLst>
                </p14:cNvPr>
                <p14:cNvContentPartPr/>
                <p14:nvPr/>
              </p14:nvContentPartPr>
              <p14:xfrm>
                <a:off x="4561702" y="1430129"/>
                <a:ext cx="154080" cy="216000"/>
              </p14:xfrm>
            </p:contentPart>
          </mc:Choice>
          <mc:Fallback>
            <p:pic>
              <p:nvPicPr>
                <p:cNvPr id="5237" name="Ink 5236">
                  <a:extLst>
                    <a:ext uri="{FF2B5EF4-FFF2-40B4-BE49-F238E27FC236}">
                      <a16:creationId xmlns:a16="http://schemas.microsoft.com/office/drawing/2014/main" id="{C3E401FD-2CB4-02D1-113A-43B081EEA6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55582" y="1424009"/>
                  <a:ext cx="166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247" name="Ink 5246">
                  <a:extLst>
                    <a:ext uri="{FF2B5EF4-FFF2-40B4-BE49-F238E27FC236}">
                      <a16:creationId xmlns:a16="http://schemas.microsoft.com/office/drawing/2014/main" id="{B3C81C39-2CD5-30BD-7F3F-86BB33A4835B}"/>
                    </a:ext>
                  </a:extLst>
                </p14:cNvPr>
                <p14:cNvContentPartPr/>
                <p14:nvPr/>
              </p14:nvContentPartPr>
              <p14:xfrm>
                <a:off x="4417702" y="1142129"/>
                <a:ext cx="162360" cy="447480"/>
              </p14:xfrm>
            </p:contentPart>
          </mc:Choice>
          <mc:Fallback>
            <p:pic>
              <p:nvPicPr>
                <p:cNvPr id="5247" name="Ink 5246">
                  <a:extLst>
                    <a:ext uri="{FF2B5EF4-FFF2-40B4-BE49-F238E27FC236}">
                      <a16:creationId xmlns:a16="http://schemas.microsoft.com/office/drawing/2014/main" id="{B3C81C39-2CD5-30BD-7F3F-86BB33A4835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11582" y="1136009"/>
                  <a:ext cx="174600" cy="45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249" name="Ink 5248">
                <a:extLst>
                  <a:ext uri="{FF2B5EF4-FFF2-40B4-BE49-F238E27FC236}">
                    <a16:creationId xmlns:a16="http://schemas.microsoft.com/office/drawing/2014/main" id="{D55FD89A-F491-848A-5215-1CE2A713E5FF}"/>
                  </a:ext>
                </a:extLst>
              </p14:cNvPr>
              <p14:cNvContentPartPr/>
              <p14:nvPr/>
            </p14:nvContentPartPr>
            <p14:xfrm>
              <a:off x="653542" y="5083049"/>
              <a:ext cx="105480" cy="144720"/>
            </p14:xfrm>
          </p:contentPart>
        </mc:Choice>
        <mc:Fallback>
          <p:pic>
            <p:nvPicPr>
              <p:cNvPr id="5249" name="Ink 5248">
                <a:extLst>
                  <a:ext uri="{FF2B5EF4-FFF2-40B4-BE49-F238E27FC236}">
                    <a16:creationId xmlns:a16="http://schemas.microsoft.com/office/drawing/2014/main" id="{D55FD89A-F491-848A-5215-1CE2A713E5F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47422" y="5076929"/>
                <a:ext cx="1177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251" name="Ink 5250">
                <a:extLst>
                  <a:ext uri="{FF2B5EF4-FFF2-40B4-BE49-F238E27FC236}">
                    <a16:creationId xmlns:a16="http://schemas.microsoft.com/office/drawing/2014/main" id="{D57F46F6-E9C7-8C67-1214-FDE8815FD2F6}"/>
                  </a:ext>
                </a:extLst>
              </p14:cNvPr>
              <p14:cNvContentPartPr/>
              <p14:nvPr/>
            </p14:nvContentPartPr>
            <p14:xfrm>
              <a:off x="1062502" y="5008529"/>
              <a:ext cx="110160" cy="129960"/>
            </p14:xfrm>
          </p:contentPart>
        </mc:Choice>
        <mc:Fallback>
          <p:pic>
            <p:nvPicPr>
              <p:cNvPr id="5251" name="Ink 5250">
                <a:extLst>
                  <a:ext uri="{FF2B5EF4-FFF2-40B4-BE49-F238E27FC236}">
                    <a16:creationId xmlns:a16="http://schemas.microsoft.com/office/drawing/2014/main" id="{D57F46F6-E9C7-8C67-1214-FDE8815FD2F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56382" y="5002409"/>
                <a:ext cx="122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252" name="Ink 5251">
                <a:extLst>
                  <a:ext uri="{FF2B5EF4-FFF2-40B4-BE49-F238E27FC236}">
                    <a16:creationId xmlns:a16="http://schemas.microsoft.com/office/drawing/2014/main" id="{CEEE8B3F-F93D-744D-716B-9417D1652FCC}"/>
                  </a:ext>
                </a:extLst>
              </p14:cNvPr>
              <p14:cNvContentPartPr/>
              <p14:nvPr/>
            </p14:nvContentPartPr>
            <p14:xfrm>
              <a:off x="1619422" y="4873169"/>
              <a:ext cx="49680" cy="189360"/>
            </p14:xfrm>
          </p:contentPart>
        </mc:Choice>
        <mc:Fallback>
          <p:pic>
            <p:nvPicPr>
              <p:cNvPr id="5252" name="Ink 5251">
                <a:extLst>
                  <a:ext uri="{FF2B5EF4-FFF2-40B4-BE49-F238E27FC236}">
                    <a16:creationId xmlns:a16="http://schemas.microsoft.com/office/drawing/2014/main" id="{CEEE8B3F-F93D-744D-716B-9417D1652FC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613302" y="4867049"/>
                <a:ext cx="61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262" name="Ink 5261">
                <a:extLst>
                  <a:ext uri="{FF2B5EF4-FFF2-40B4-BE49-F238E27FC236}">
                    <a16:creationId xmlns:a16="http://schemas.microsoft.com/office/drawing/2014/main" id="{1422E357-F78D-D384-1558-CB348C371864}"/>
                  </a:ext>
                </a:extLst>
              </p14:cNvPr>
              <p14:cNvContentPartPr/>
              <p14:nvPr/>
            </p14:nvContentPartPr>
            <p14:xfrm>
              <a:off x="4833142" y="1241849"/>
              <a:ext cx="245520" cy="420120"/>
            </p14:xfrm>
          </p:contentPart>
        </mc:Choice>
        <mc:Fallback>
          <p:pic>
            <p:nvPicPr>
              <p:cNvPr id="5262" name="Ink 5261">
                <a:extLst>
                  <a:ext uri="{FF2B5EF4-FFF2-40B4-BE49-F238E27FC236}">
                    <a16:creationId xmlns:a16="http://schemas.microsoft.com/office/drawing/2014/main" id="{1422E357-F78D-D384-1558-CB348C37186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827022" y="1235729"/>
                <a:ext cx="257760" cy="43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65" name="Group 5264">
            <a:extLst>
              <a:ext uri="{FF2B5EF4-FFF2-40B4-BE49-F238E27FC236}">
                <a16:creationId xmlns:a16="http://schemas.microsoft.com/office/drawing/2014/main" id="{37798B0A-ADC9-5D40-8D76-C7735E9EE2CF}"/>
              </a:ext>
            </a:extLst>
          </p:cNvPr>
          <p:cNvGrpSpPr/>
          <p:nvPr/>
        </p:nvGrpSpPr>
        <p:grpSpPr>
          <a:xfrm>
            <a:off x="975742" y="8712569"/>
            <a:ext cx="300240" cy="462960"/>
            <a:chOff x="975742" y="8712569"/>
            <a:chExt cx="30024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63" name="Ink 5262">
                  <a:extLst>
                    <a:ext uri="{FF2B5EF4-FFF2-40B4-BE49-F238E27FC236}">
                      <a16:creationId xmlns:a16="http://schemas.microsoft.com/office/drawing/2014/main" id="{D50FAFA4-9757-9A28-5EE7-D0D49EB2A277}"/>
                    </a:ext>
                  </a:extLst>
                </p14:cNvPr>
                <p14:cNvContentPartPr/>
                <p14:nvPr/>
              </p14:nvContentPartPr>
              <p14:xfrm>
                <a:off x="975742" y="8712569"/>
                <a:ext cx="156960" cy="181440"/>
              </p14:xfrm>
            </p:contentPart>
          </mc:Choice>
          <mc:Fallback>
            <p:pic>
              <p:nvPicPr>
                <p:cNvPr id="5263" name="Ink 5262">
                  <a:extLst>
                    <a:ext uri="{FF2B5EF4-FFF2-40B4-BE49-F238E27FC236}">
                      <a16:creationId xmlns:a16="http://schemas.microsoft.com/office/drawing/2014/main" id="{D50FAFA4-9757-9A28-5EE7-D0D49EB2A2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9622" y="8706449"/>
                  <a:ext cx="169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64" name="Ink 5263">
                  <a:extLst>
                    <a:ext uri="{FF2B5EF4-FFF2-40B4-BE49-F238E27FC236}">
                      <a16:creationId xmlns:a16="http://schemas.microsoft.com/office/drawing/2014/main" id="{7C521D1B-B166-0B1A-3609-FA5D69891257}"/>
                    </a:ext>
                  </a:extLst>
                </p14:cNvPr>
                <p14:cNvContentPartPr/>
                <p14:nvPr/>
              </p14:nvContentPartPr>
              <p14:xfrm>
                <a:off x="1180222" y="8927489"/>
                <a:ext cx="95760" cy="248040"/>
              </p14:xfrm>
            </p:contentPart>
          </mc:Choice>
          <mc:Fallback>
            <p:pic>
              <p:nvPicPr>
                <p:cNvPr id="5264" name="Ink 5263">
                  <a:extLst>
                    <a:ext uri="{FF2B5EF4-FFF2-40B4-BE49-F238E27FC236}">
                      <a16:creationId xmlns:a16="http://schemas.microsoft.com/office/drawing/2014/main" id="{7C521D1B-B166-0B1A-3609-FA5D6989125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74102" y="8921369"/>
                  <a:ext cx="1080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0" name="Group 5269">
            <a:extLst>
              <a:ext uri="{FF2B5EF4-FFF2-40B4-BE49-F238E27FC236}">
                <a16:creationId xmlns:a16="http://schemas.microsoft.com/office/drawing/2014/main" id="{7F5D8642-45B8-69F8-9109-E9AC29CA426F}"/>
              </a:ext>
            </a:extLst>
          </p:cNvPr>
          <p:cNvGrpSpPr/>
          <p:nvPr/>
        </p:nvGrpSpPr>
        <p:grpSpPr>
          <a:xfrm>
            <a:off x="431782" y="5730187"/>
            <a:ext cx="342000" cy="545760"/>
            <a:chOff x="431782" y="5730187"/>
            <a:chExt cx="34200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66" name="Ink 5265">
                  <a:extLst>
                    <a:ext uri="{FF2B5EF4-FFF2-40B4-BE49-F238E27FC236}">
                      <a16:creationId xmlns:a16="http://schemas.microsoft.com/office/drawing/2014/main" id="{5A0BE6F6-1D78-8322-911B-2AFA5B66012D}"/>
                    </a:ext>
                  </a:extLst>
                </p14:cNvPr>
                <p14:cNvContentPartPr/>
                <p14:nvPr/>
              </p14:nvContentPartPr>
              <p14:xfrm>
                <a:off x="431782" y="5730187"/>
                <a:ext cx="198360" cy="545760"/>
              </p14:xfrm>
            </p:contentPart>
          </mc:Choice>
          <mc:Fallback>
            <p:pic>
              <p:nvPicPr>
                <p:cNvPr id="5266" name="Ink 5265">
                  <a:extLst>
                    <a:ext uri="{FF2B5EF4-FFF2-40B4-BE49-F238E27FC236}">
                      <a16:creationId xmlns:a16="http://schemas.microsoft.com/office/drawing/2014/main" id="{5A0BE6F6-1D78-8322-911B-2AFA5B66012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5662" y="5724067"/>
                  <a:ext cx="21060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67" name="Ink 5266">
                  <a:extLst>
                    <a:ext uri="{FF2B5EF4-FFF2-40B4-BE49-F238E27FC236}">
                      <a16:creationId xmlns:a16="http://schemas.microsoft.com/office/drawing/2014/main" id="{04E3D8C2-514D-3575-9DC1-1CABEB3C753B}"/>
                    </a:ext>
                  </a:extLst>
                </p14:cNvPr>
                <p14:cNvContentPartPr/>
                <p14:nvPr/>
              </p14:nvContentPartPr>
              <p14:xfrm>
                <a:off x="678382" y="5853307"/>
                <a:ext cx="95400" cy="199800"/>
              </p14:xfrm>
            </p:contentPart>
          </mc:Choice>
          <mc:Fallback>
            <p:pic>
              <p:nvPicPr>
                <p:cNvPr id="5267" name="Ink 5266">
                  <a:extLst>
                    <a:ext uri="{FF2B5EF4-FFF2-40B4-BE49-F238E27FC236}">
                      <a16:creationId xmlns:a16="http://schemas.microsoft.com/office/drawing/2014/main" id="{04E3D8C2-514D-3575-9DC1-1CABEB3C753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2262" y="5847187"/>
                  <a:ext cx="10764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268" name="Ink 5267">
                <a:extLst>
                  <a:ext uri="{FF2B5EF4-FFF2-40B4-BE49-F238E27FC236}">
                    <a16:creationId xmlns:a16="http://schemas.microsoft.com/office/drawing/2014/main" id="{C033D1D9-A21F-CB86-53DF-9DFC3356DE02}"/>
                  </a:ext>
                </a:extLst>
              </p14:cNvPr>
              <p14:cNvContentPartPr/>
              <p14:nvPr/>
            </p14:nvContentPartPr>
            <p14:xfrm>
              <a:off x="1025782" y="5806867"/>
              <a:ext cx="111240" cy="145800"/>
            </p14:xfrm>
          </p:contentPart>
        </mc:Choice>
        <mc:Fallback>
          <p:pic>
            <p:nvPicPr>
              <p:cNvPr id="5268" name="Ink 5267">
                <a:extLst>
                  <a:ext uri="{FF2B5EF4-FFF2-40B4-BE49-F238E27FC236}">
                    <a16:creationId xmlns:a16="http://schemas.microsoft.com/office/drawing/2014/main" id="{C033D1D9-A21F-CB86-53DF-9DFC3356DE0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19662" y="5800747"/>
                <a:ext cx="1234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269" name="Ink 5268">
                <a:extLst>
                  <a:ext uri="{FF2B5EF4-FFF2-40B4-BE49-F238E27FC236}">
                    <a16:creationId xmlns:a16="http://schemas.microsoft.com/office/drawing/2014/main" id="{738EACD9-676A-D9C8-9ADB-902808E49AA0}"/>
                  </a:ext>
                </a:extLst>
              </p14:cNvPr>
              <p14:cNvContentPartPr/>
              <p14:nvPr/>
            </p14:nvContentPartPr>
            <p14:xfrm>
              <a:off x="1514662" y="5648467"/>
              <a:ext cx="34920" cy="158760"/>
            </p14:xfrm>
          </p:contentPart>
        </mc:Choice>
        <mc:Fallback>
          <p:pic>
            <p:nvPicPr>
              <p:cNvPr id="5269" name="Ink 5268">
                <a:extLst>
                  <a:ext uri="{FF2B5EF4-FFF2-40B4-BE49-F238E27FC236}">
                    <a16:creationId xmlns:a16="http://schemas.microsoft.com/office/drawing/2014/main" id="{738EACD9-676A-D9C8-9ADB-902808E49AA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508542" y="5642347"/>
                <a:ext cx="471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271" name="Ink 5270">
                <a:extLst>
                  <a:ext uri="{FF2B5EF4-FFF2-40B4-BE49-F238E27FC236}">
                    <a16:creationId xmlns:a16="http://schemas.microsoft.com/office/drawing/2014/main" id="{47B9208E-9B2C-E3D0-A860-2464B8D76995}"/>
                  </a:ext>
                </a:extLst>
              </p14:cNvPr>
              <p14:cNvContentPartPr/>
              <p14:nvPr/>
            </p14:nvContentPartPr>
            <p14:xfrm>
              <a:off x="1970422" y="5570707"/>
              <a:ext cx="119520" cy="223200"/>
            </p14:xfrm>
          </p:contentPart>
        </mc:Choice>
        <mc:Fallback>
          <p:pic>
            <p:nvPicPr>
              <p:cNvPr id="5271" name="Ink 5270">
                <a:extLst>
                  <a:ext uri="{FF2B5EF4-FFF2-40B4-BE49-F238E27FC236}">
                    <a16:creationId xmlns:a16="http://schemas.microsoft.com/office/drawing/2014/main" id="{47B9208E-9B2C-E3D0-A860-2464B8D7699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964302" y="5564587"/>
                <a:ext cx="131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284" name="Ink 5283">
                <a:extLst>
                  <a:ext uri="{FF2B5EF4-FFF2-40B4-BE49-F238E27FC236}">
                    <a16:creationId xmlns:a16="http://schemas.microsoft.com/office/drawing/2014/main" id="{2533BE96-788F-7AAC-8408-A25D5047E602}"/>
                  </a:ext>
                </a:extLst>
              </p14:cNvPr>
              <p14:cNvContentPartPr/>
              <p14:nvPr/>
            </p14:nvContentPartPr>
            <p14:xfrm>
              <a:off x="4694542" y="4540747"/>
              <a:ext cx="245880" cy="349920"/>
            </p14:xfrm>
          </p:contentPart>
        </mc:Choice>
        <mc:Fallback>
          <p:pic>
            <p:nvPicPr>
              <p:cNvPr id="5284" name="Ink 5283">
                <a:extLst>
                  <a:ext uri="{FF2B5EF4-FFF2-40B4-BE49-F238E27FC236}">
                    <a16:creationId xmlns:a16="http://schemas.microsoft.com/office/drawing/2014/main" id="{2533BE96-788F-7AAC-8408-A25D5047E60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688422" y="4534627"/>
                <a:ext cx="25812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86" name="Group 5285">
            <a:extLst>
              <a:ext uri="{FF2B5EF4-FFF2-40B4-BE49-F238E27FC236}">
                <a16:creationId xmlns:a16="http://schemas.microsoft.com/office/drawing/2014/main" id="{C891C900-0009-CFF7-B635-1E4D9C921B68}"/>
              </a:ext>
            </a:extLst>
          </p:cNvPr>
          <p:cNvGrpSpPr/>
          <p:nvPr/>
        </p:nvGrpSpPr>
        <p:grpSpPr>
          <a:xfrm>
            <a:off x="5331382" y="1314067"/>
            <a:ext cx="230400" cy="455902"/>
            <a:chOff x="5331382" y="1314067"/>
            <a:chExt cx="230400" cy="4559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243" name="Ink 5242">
                  <a:extLst>
                    <a:ext uri="{FF2B5EF4-FFF2-40B4-BE49-F238E27FC236}">
                      <a16:creationId xmlns:a16="http://schemas.microsoft.com/office/drawing/2014/main" id="{CB1ACCE0-775F-3BB8-192A-E463D56995EF}"/>
                    </a:ext>
                  </a:extLst>
                </p14:cNvPr>
                <p14:cNvContentPartPr/>
                <p14:nvPr/>
              </p14:nvContentPartPr>
              <p14:xfrm>
                <a:off x="5365222" y="1402049"/>
                <a:ext cx="18720" cy="276120"/>
              </p14:xfrm>
            </p:contentPart>
          </mc:Choice>
          <mc:Fallback>
            <p:pic>
              <p:nvPicPr>
                <p:cNvPr id="5243" name="Ink 5242">
                  <a:extLst>
                    <a:ext uri="{FF2B5EF4-FFF2-40B4-BE49-F238E27FC236}">
                      <a16:creationId xmlns:a16="http://schemas.microsoft.com/office/drawing/2014/main" id="{CB1ACCE0-775F-3BB8-192A-E463D56995E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59102" y="1395929"/>
                  <a:ext cx="309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244" name="Ink 5243">
                  <a:extLst>
                    <a:ext uri="{FF2B5EF4-FFF2-40B4-BE49-F238E27FC236}">
                      <a16:creationId xmlns:a16="http://schemas.microsoft.com/office/drawing/2014/main" id="{A7FF3BC7-6D51-418E-5387-FAD92DA7C5D5}"/>
                    </a:ext>
                  </a:extLst>
                </p14:cNvPr>
                <p14:cNvContentPartPr/>
                <p14:nvPr/>
              </p14:nvContentPartPr>
              <p14:xfrm>
                <a:off x="5455222" y="1484489"/>
                <a:ext cx="106560" cy="285480"/>
              </p14:xfrm>
            </p:contentPart>
          </mc:Choice>
          <mc:Fallback>
            <p:pic>
              <p:nvPicPr>
                <p:cNvPr id="5244" name="Ink 5243">
                  <a:extLst>
                    <a:ext uri="{FF2B5EF4-FFF2-40B4-BE49-F238E27FC236}">
                      <a16:creationId xmlns:a16="http://schemas.microsoft.com/office/drawing/2014/main" id="{A7FF3BC7-6D51-418E-5387-FAD92DA7C5D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49102" y="1478369"/>
                  <a:ext cx="118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285" name="Ink 5284">
                  <a:extLst>
                    <a:ext uri="{FF2B5EF4-FFF2-40B4-BE49-F238E27FC236}">
                      <a16:creationId xmlns:a16="http://schemas.microsoft.com/office/drawing/2014/main" id="{281A3EF3-35A1-3979-D386-CF2D6411F351}"/>
                    </a:ext>
                  </a:extLst>
                </p14:cNvPr>
                <p14:cNvContentPartPr/>
                <p14:nvPr/>
              </p14:nvContentPartPr>
              <p14:xfrm>
                <a:off x="5331382" y="1314067"/>
                <a:ext cx="112320" cy="348120"/>
              </p14:xfrm>
            </p:contentPart>
          </mc:Choice>
          <mc:Fallback>
            <p:pic>
              <p:nvPicPr>
                <p:cNvPr id="5285" name="Ink 5284">
                  <a:extLst>
                    <a:ext uri="{FF2B5EF4-FFF2-40B4-BE49-F238E27FC236}">
                      <a16:creationId xmlns:a16="http://schemas.microsoft.com/office/drawing/2014/main" id="{281A3EF3-35A1-3979-D386-CF2D6411F35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325262" y="1307947"/>
                  <a:ext cx="124560" cy="36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287" name="Ink 5286">
                <a:extLst>
                  <a:ext uri="{FF2B5EF4-FFF2-40B4-BE49-F238E27FC236}">
                    <a16:creationId xmlns:a16="http://schemas.microsoft.com/office/drawing/2014/main" id="{A606153C-F85D-1860-9AFB-CAB3F092A9C0}"/>
                  </a:ext>
                </a:extLst>
              </p14:cNvPr>
              <p14:cNvContentPartPr/>
              <p14:nvPr/>
            </p14:nvContentPartPr>
            <p14:xfrm>
              <a:off x="1436542" y="8689387"/>
              <a:ext cx="45000" cy="164160"/>
            </p14:xfrm>
          </p:contentPart>
        </mc:Choice>
        <mc:Fallback>
          <p:pic>
            <p:nvPicPr>
              <p:cNvPr id="5287" name="Ink 5286">
                <a:extLst>
                  <a:ext uri="{FF2B5EF4-FFF2-40B4-BE49-F238E27FC236}">
                    <a16:creationId xmlns:a16="http://schemas.microsoft.com/office/drawing/2014/main" id="{A606153C-F85D-1860-9AFB-CAB3F092A9C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430422" y="8683267"/>
                <a:ext cx="572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288" name="Ink 5287">
                <a:extLst>
                  <a:ext uri="{FF2B5EF4-FFF2-40B4-BE49-F238E27FC236}">
                    <a16:creationId xmlns:a16="http://schemas.microsoft.com/office/drawing/2014/main" id="{00133CD9-7729-CC74-11CE-4D2D714377AE}"/>
                  </a:ext>
                </a:extLst>
              </p14:cNvPr>
              <p14:cNvContentPartPr/>
              <p14:nvPr/>
            </p14:nvContentPartPr>
            <p14:xfrm>
              <a:off x="1627702" y="8902507"/>
              <a:ext cx="149400" cy="237960"/>
            </p14:xfrm>
          </p:contentPart>
        </mc:Choice>
        <mc:Fallback>
          <p:pic>
            <p:nvPicPr>
              <p:cNvPr id="5288" name="Ink 5287">
                <a:extLst>
                  <a:ext uri="{FF2B5EF4-FFF2-40B4-BE49-F238E27FC236}">
                    <a16:creationId xmlns:a16="http://schemas.microsoft.com/office/drawing/2014/main" id="{00133CD9-7729-CC74-11CE-4D2D714377A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621582" y="8896387"/>
                <a:ext cx="16164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92" name="Group 5291">
            <a:extLst>
              <a:ext uri="{FF2B5EF4-FFF2-40B4-BE49-F238E27FC236}">
                <a16:creationId xmlns:a16="http://schemas.microsoft.com/office/drawing/2014/main" id="{07B4EF16-9691-5C34-861F-D843308B4A33}"/>
              </a:ext>
            </a:extLst>
          </p:cNvPr>
          <p:cNvGrpSpPr/>
          <p:nvPr/>
        </p:nvGrpSpPr>
        <p:grpSpPr>
          <a:xfrm>
            <a:off x="467782" y="6490507"/>
            <a:ext cx="325080" cy="484200"/>
            <a:chOff x="467782" y="6490507"/>
            <a:chExt cx="32508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289" name="Ink 5288">
                  <a:extLst>
                    <a:ext uri="{FF2B5EF4-FFF2-40B4-BE49-F238E27FC236}">
                      <a16:creationId xmlns:a16="http://schemas.microsoft.com/office/drawing/2014/main" id="{D86758BE-0F3D-534C-E07B-DC6A31D6B161}"/>
                    </a:ext>
                  </a:extLst>
                </p14:cNvPr>
                <p14:cNvContentPartPr/>
                <p14:nvPr/>
              </p14:nvContentPartPr>
              <p14:xfrm>
                <a:off x="467782" y="6490507"/>
                <a:ext cx="169200" cy="484200"/>
              </p14:xfrm>
            </p:contentPart>
          </mc:Choice>
          <mc:Fallback>
            <p:pic>
              <p:nvPicPr>
                <p:cNvPr id="5289" name="Ink 5288">
                  <a:extLst>
                    <a:ext uri="{FF2B5EF4-FFF2-40B4-BE49-F238E27FC236}">
                      <a16:creationId xmlns:a16="http://schemas.microsoft.com/office/drawing/2014/main" id="{D86758BE-0F3D-534C-E07B-DC6A31D6B16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61662" y="6484387"/>
                  <a:ext cx="1814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5290" name="Ink 5289">
                  <a:extLst>
                    <a:ext uri="{FF2B5EF4-FFF2-40B4-BE49-F238E27FC236}">
                      <a16:creationId xmlns:a16="http://schemas.microsoft.com/office/drawing/2014/main" id="{6A49782C-C07E-8DDB-CF8F-DC91F797CF24}"/>
                    </a:ext>
                  </a:extLst>
                </p14:cNvPr>
                <p14:cNvContentPartPr/>
                <p14:nvPr/>
              </p14:nvContentPartPr>
              <p14:xfrm>
                <a:off x="703582" y="6523987"/>
                <a:ext cx="89280" cy="237240"/>
              </p14:xfrm>
            </p:contentPart>
          </mc:Choice>
          <mc:Fallback>
            <p:pic>
              <p:nvPicPr>
                <p:cNvPr id="5290" name="Ink 5289">
                  <a:extLst>
                    <a:ext uri="{FF2B5EF4-FFF2-40B4-BE49-F238E27FC236}">
                      <a16:creationId xmlns:a16="http://schemas.microsoft.com/office/drawing/2014/main" id="{6A49782C-C07E-8DDB-CF8F-DC91F797CF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97462" y="6517867"/>
                  <a:ext cx="10152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291" name="Ink 5290">
                <a:extLst>
                  <a:ext uri="{FF2B5EF4-FFF2-40B4-BE49-F238E27FC236}">
                    <a16:creationId xmlns:a16="http://schemas.microsoft.com/office/drawing/2014/main" id="{C1C11446-6E61-55F2-DF5C-F6D3492434E2}"/>
                  </a:ext>
                </a:extLst>
              </p14:cNvPr>
              <p14:cNvContentPartPr/>
              <p14:nvPr/>
            </p14:nvContentPartPr>
            <p14:xfrm>
              <a:off x="1146742" y="6485467"/>
              <a:ext cx="117720" cy="197280"/>
            </p14:xfrm>
          </p:contentPart>
        </mc:Choice>
        <mc:Fallback>
          <p:pic>
            <p:nvPicPr>
              <p:cNvPr id="5291" name="Ink 5290">
                <a:extLst>
                  <a:ext uri="{FF2B5EF4-FFF2-40B4-BE49-F238E27FC236}">
                    <a16:creationId xmlns:a16="http://schemas.microsoft.com/office/drawing/2014/main" id="{C1C11446-6E61-55F2-DF5C-F6D3492434E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40622" y="6479347"/>
                <a:ext cx="129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293" name="Ink 5292">
                <a:extLst>
                  <a:ext uri="{FF2B5EF4-FFF2-40B4-BE49-F238E27FC236}">
                    <a16:creationId xmlns:a16="http://schemas.microsoft.com/office/drawing/2014/main" id="{16FD6079-F97D-6D67-32B8-90BA938D91D0}"/>
                  </a:ext>
                </a:extLst>
              </p14:cNvPr>
              <p14:cNvContentPartPr/>
              <p14:nvPr/>
            </p14:nvContentPartPr>
            <p14:xfrm>
              <a:off x="1597462" y="6301507"/>
              <a:ext cx="189720" cy="301320"/>
            </p14:xfrm>
          </p:contentPart>
        </mc:Choice>
        <mc:Fallback>
          <p:pic>
            <p:nvPicPr>
              <p:cNvPr id="5293" name="Ink 5292">
                <a:extLst>
                  <a:ext uri="{FF2B5EF4-FFF2-40B4-BE49-F238E27FC236}">
                    <a16:creationId xmlns:a16="http://schemas.microsoft.com/office/drawing/2014/main" id="{16FD6079-F97D-6D67-32B8-90BA938D91D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591342" y="6295387"/>
                <a:ext cx="2019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297" name="Ink 5296">
                <a:extLst>
                  <a:ext uri="{FF2B5EF4-FFF2-40B4-BE49-F238E27FC236}">
                    <a16:creationId xmlns:a16="http://schemas.microsoft.com/office/drawing/2014/main" id="{64520BD4-8065-08EA-30FC-AFB198F0FBA5}"/>
                  </a:ext>
                </a:extLst>
              </p14:cNvPr>
              <p14:cNvContentPartPr/>
              <p14:nvPr/>
            </p14:nvContentPartPr>
            <p14:xfrm>
              <a:off x="1938382" y="6311947"/>
              <a:ext cx="267840" cy="201240"/>
            </p14:xfrm>
          </p:contentPart>
        </mc:Choice>
        <mc:Fallback>
          <p:pic>
            <p:nvPicPr>
              <p:cNvPr id="5297" name="Ink 5296">
                <a:extLst>
                  <a:ext uri="{FF2B5EF4-FFF2-40B4-BE49-F238E27FC236}">
                    <a16:creationId xmlns:a16="http://schemas.microsoft.com/office/drawing/2014/main" id="{64520BD4-8065-08EA-30FC-AFB198F0FBA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932262" y="6305827"/>
                <a:ext cx="2800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5306" name="Ink 5305">
                <a:extLst>
                  <a:ext uri="{FF2B5EF4-FFF2-40B4-BE49-F238E27FC236}">
                    <a16:creationId xmlns:a16="http://schemas.microsoft.com/office/drawing/2014/main" id="{5E984615-3BAA-C992-0345-A2FAB9D375DA}"/>
                  </a:ext>
                </a:extLst>
              </p14:cNvPr>
              <p14:cNvContentPartPr/>
              <p14:nvPr/>
            </p14:nvContentPartPr>
            <p14:xfrm>
              <a:off x="5709022" y="1309747"/>
              <a:ext cx="221760" cy="447120"/>
            </p14:xfrm>
          </p:contentPart>
        </mc:Choice>
        <mc:Fallback>
          <p:pic>
            <p:nvPicPr>
              <p:cNvPr id="5306" name="Ink 5305">
                <a:extLst>
                  <a:ext uri="{FF2B5EF4-FFF2-40B4-BE49-F238E27FC236}">
                    <a16:creationId xmlns:a16="http://schemas.microsoft.com/office/drawing/2014/main" id="{5E984615-3BAA-C992-0345-A2FAB9D375D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702902" y="1303627"/>
                <a:ext cx="234000" cy="45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9" name="Group 5308">
            <a:extLst>
              <a:ext uri="{FF2B5EF4-FFF2-40B4-BE49-F238E27FC236}">
                <a16:creationId xmlns:a16="http://schemas.microsoft.com/office/drawing/2014/main" id="{F38367D5-A99D-D6B6-6F7F-DBAAB77DCDB8}"/>
              </a:ext>
            </a:extLst>
          </p:cNvPr>
          <p:cNvGrpSpPr/>
          <p:nvPr/>
        </p:nvGrpSpPr>
        <p:grpSpPr>
          <a:xfrm>
            <a:off x="1930462" y="8683627"/>
            <a:ext cx="364320" cy="394560"/>
            <a:chOff x="1930462" y="8683627"/>
            <a:chExt cx="36432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5307" name="Ink 5306">
                  <a:extLst>
                    <a:ext uri="{FF2B5EF4-FFF2-40B4-BE49-F238E27FC236}">
                      <a16:creationId xmlns:a16="http://schemas.microsoft.com/office/drawing/2014/main" id="{18DF6D50-80E9-F190-A6F2-F57644DF0AF7}"/>
                    </a:ext>
                  </a:extLst>
                </p14:cNvPr>
                <p14:cNvContentPartPr/>
                <p14:nvPr/>
              </p14:nvContentPartPr>
              <p14:xfrm>
                <a:off x="1930462" y="8683627"/>
                <a:ext cx="147960" cy="309240"/>
              </p14:xfrm>
            </p:contentPart>
          </mc:Choice>
          <mc:Fallback>
            <p:pic>
              <p:nvPicPr>
                <p:cNvPr id="5307" name="Ink 5306">
                  <a:extLst>
                    <a:ext uri="{FF2B5EF4-FFF2-40B4-BE49-F238E27FC236}">
                      <a16:creationId xmlns:a16="http://schemas.microsoft.com/office/drawing/2014/main" id="{18DF6D50-80E9-F190-A6F2-F57644DF0AF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24342" y="8677507"/>
                  <a:ext cx="160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308" name="Ink 5307">
                  <a:extLst>
                    <a:ext uri="{FF2B5EF4-FFF2-40B4-BE49-F238E27FC236}">
                      <a16:creationId xmlns:a16="http://schemas.microsoft.com/office/drawing/2014/main" id="{C329D203-0FA3-D31D-5670-7DDFB643D0E5}"/>
                    </a:ext>
                  </a:extLst>
                </p14:cNvPr>
                <p14:cNvContentPartPr/>
                <p14:nvPr/>
              </p14:nvContentPartPr>
              <p14:xfrm>
                <a:off x="2214502" y="8951827"/>
                <a:ext cx="80280" cy="126360"/>
              </p14:xfrm>
            </p:contentPart>
          </mc:Choice>
          <mc:Fallback>
            <p:pic>
              <p:nvPicPr>
                <p:cNvPr id="5308" name="Ink 5307">
                  <a:extLst>
                    <a:ext uri="{FF2B5EF4-FFF2-40B4-BE49-F238E27FC236}">
                      <a16:creationId xmlns:a16="http://schemas.microsoft.com/office/drawing/2014/main" id="{C329D203-0FA3-D31D-5670-7DDFB643D0E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08382" y="8945707"/>
                  <a:ext cx="9252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5310" name="Ink 5309">
                <a:extLst>
                  <a:ext uri="{FF2B5EF4-FFF2-40B4-BE49-F238E27FC236}">
                    <a16:creationId xmlns:a16="http://schemas.microsoft.com/office/drawing/2014/main" id="{5E5D8CDF-13DC-08EA-FCD7-F650762DAA6C}"/>
                  </a:ext>
                </a:extLst>
              </p14:cNvPr>
              <p14:cNvContentPartPr/>
              <p14:nvPr/>
            </p14:nvContentPartPr>
            <p14:xfrm>
              <a:off x="430342" y="7250827"/>
              <a:ext cx="174960" cy="479520"/>
            </p14:xfrm>
          </p:contentPart>
        </mc:Choice>
        <mc:Fallback>
          <p:pic>
            <p:nvPicPr>
              <p:cNvPr id="5310" name="Ink 5309">
                <a:extLst>
                  <a:ext uri="{FF2B5EF4-FFF2-40B4-BE49-F238E27FC236}">
                    <a16:creationId xmlns:a16="http://schemas.microsoft.com/office/drawing/2014/main" id="{5E5D8CDF-13DC-08EA-FCD7-F650762DAA6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24222" y="7244707"/>
                <a:ext cx="1872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5311" name="Ink 5310">
                <a:extLst>
                  <a:ext uri="{FF2B5EF4-FFF2-40B4-BE49-F238E27FC236}">
                    <a16:creationId xmlns:a16="http://schemas.microsoft.com/office/drawing/2014/main" id="{CFA7BA83-0F6C-B781-22F0-2879CEC21F0D}"/>
                  </a:ext>
                </a:extLst>
              </p14:cNvPr>
              <p14:cNvContentPartPr/>
              <p14:nvPr/>
            </p14:nvContentPartPr>
            <p14:xfrm>
              <a:off x="720142" y="7358827"/>
              <a:ext cx="133920" cy="206640"/>
            </p14:xfrm>
          </p:contentPart>
        </mc:Choice>
        <mc:Fallback>
          <p:pic>
            <p:nvPicPr>
              <p:cNvPr id="5311" name="Ink 5310">
                <a:extLst>
                  <a:ext uri="{FF2B5EF4-FFF2-40B4-BE49-F238E27FC236}">
                    <a16:creationId xmlns:a16="http://schemas.microsoft.com/office/drawing/2014/main" id="{CFA7BA83-0F6C-B781-22F0-2879CEC21F0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14022" y="7352707"/>
                <a:ext cx="1461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5312" name="Ink 5311">
                <a:extLst>
                  <a:ext uri="{FF2B5EF4-FFF2-40B4-BE49-F238E27FC236}">
                    <a16:creationId xmlns:a16="http://schemas.microsoft.com/office/drawing/2014/main" id="{6B952BFE-0F33-CDD1-7B94-260E901ED94C}"/>
                  </a:ext>
                </a:extLst>
              </p14:cNvPr>
              <p14:cNvContentPartPr/>
              <p14:nvPr/>
            </p14:nvContentPartPr>
            <p14:xfrm>
              <a:off x="1181302" y="7252987"/>
              <a:ext cx="116640" cy="167400"/>
            </p14:xfrm>
          </p:contentPart>
        </mc:Choice>
        <mc:Fallback>
          <p:pic>
            <p:nvPicPr>
              <p:cNvPr id="5312" name="Ink 5311">
                <a:extLst>
                  <a:ext uri="{FF2B5EF4-FFF2-40B4-BE49-F238E27FC236}">
                    <a16:creationId xmlns:a16="http://schemas.microsoft.com/office/drawing/2014/main" id="{6B952BFE-0F33-CDD1-7B94-260E901ED94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175182" y="7246867"/>
                <a:ext cx="1288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5313" name="Ink 5312">
                <a:extLst>
                  <a:ext uri="{FF2B5EF4-FFF2-40B4-BE49-F238E27FC236}">
                    <a16:creationId xmlns:a16="http://schemas.microsoft.com/office/drawing/2014/main" id="{5166FD8A-C698-9DE0-397C-3554BBD40B34}"/>
                  </a:ext>
                </a:extLst>
              </p14:cNvPr>
              <p14:cNvContentPartPr/>
              <p14:nvPr/>
            </p14:nvContentPartPr>
            <p14:xfrm>
              <a:off x="1687102" y="7155787"/>
              <a:ext cx="151200" cy="211320"/>
            </p14:xfrm>
          </p:contentPart>
        </mc:Choice>
        <mc:Fallback>
          <p:pic>
            <p:nvPicPr>
              <p:cNvPr id="5313" name="Ink 5312">
                <a:extLst>
                  <a:ext uri="{FF2B5EF4-FFF2-40B4-BE49-F238E27FC236}">
                    <a16:creationId xmlns:a16="http://schemas.microsoft.com/office/drawing/2014/main" id="{5166FD8A-C698-9DE0-397C-3554BBD40B3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680982" y="7149667"/>
                <a:ext cx="1634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5281" name="Ink 5280">
                <a:extLst>
                  <a:ext uri="{FF2B5EF4-FFF2-40B4-BE49-F238E27FC236}">
                    <a16:creationId xmlns:a16="http://schemas.microsoft.com/office/drawing/2014/main" id="{7C1209C5-A449-D7BD-B6E9-27413C2D4738}"/>
                  </a:ext>
                </a:extLst>
              </p14:cNvPr>
              <p14:cNvContentPartPr/>
              <p14:nvPr/>
            </p14:nvContentPartPr>
            <p14:xfrm>
              <a:off x="5895862" y="1741027"/>
              <a:ext cx="120240" cy="91080"/>
            </p14:xfrm>
          </p:contentPart>
        </mc:Choice>
        <mc:Fallback>
          <p:pic>
            <p:nvPicPr>
              <p:cNvPr id="5281" name="Ink 5280">
                <a:extLst>
                  <a:ext uri="{FF2B5EF4-FFF2-40B4-BE49-F238E27FC236}">
                    <a16:creationId xmlns:a16="http://schemas.microsoft.com/office/drawing/2014/main" id="{7C1209C5-A449-D7BD-B6E9-27413C2D473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889742" y="1734907"/>
                <a:ext cx="1324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5282" name="Ink 5281">
                <a:extLst>
                  <a:ext uri="{FF2B5EF4-FFF2-40B4-BE49-F238E27FC236}">
                    <a16:creationId xmlns:a16="http://schemas.microsoft.com/office/drawing/2014/main" id="{83ED3AFB-EF2F-0133-9C46-E9C928BDE805}"/>
                  </a:ext>
                </a:extLst>
              </p14:cNvPr>
              <p14:cNvContentPartPr/>
              <p14:nvPr/>
            </p14:nvContentPartPr>
            <p14:xfrm>
              <a:off x="6180982" y="1438267"/>
              <a:ext cx="118800" cy="235800"/>
            </p14:xfrm>
          </p:contentPart>
        </mc:Choice>
        <mc:Fallback>
          <p:pic>
            <p:nvPicPr>
              <p:cNvPr id="5282" name="Ink 5281">
                <a:extLst>
                  <a:ext uri="{FF2B5EF4-FFF2-40B4-BE49-F238E27FC236}">
                    <a16:creationId xmlns:a16="http://schemas.microsoft.com/office/drawing/2014/main" id="{83ED3AFB-EF2F-0133-9C46-E9C928BDE805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174862" y="1432147"/>
                <a:ext cx="1310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5322" name="Ink 5321">
                <a:extLst>
                  <a:ext uri="{FF2B5EF4-FFF2-40B4-BE49-F238E27FC236}">
                    <a16:creationId xmlns:a16="http://schemas.microsoft.com/office/drawing/2014/main" id="{4E37F944-8D7D-CD56-020B-7F9936236AB6}"/>
                  </a:ext>
                </a:extLst>
              </p14:cNvPr>
              <p14:cNvContentPartPr/>
              <p14:nvPr/>
            </p14:nvContentPartPr>
            <p14:xfrm>
              <a:off x="6149662" y="1406587"/>
              <a:ext cx="194760" cy="358560"/>
            </p14:xfrm>
          </p:contentPart>
        </mc:Choice>
        <mc:Fallback>
          <p:pic>
            <p:nvPicPr>
              <p:cNvPr id="5322" name="Ink 5321">
                <a:extLst>
                  <a:ext uri="{FF2B5EF4-FFF2-40B4-BE49-F238E27FC236}">
                    <a16:creationId xmlns:a16="http://schemas.microsoft.com/office/drawing/2014/main" id="{4E37F944-8D7D-CD56-020B-7F9936236AB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143542" y="1400467"/>
                <a:ext cx="2070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5323" name="Ink 5322">
                <a:extLst>
                  <a:ext uri="{FF2B5EF4-FFF2-40B4-BE49-F238E27FC236}">
                    <a16:creationId xmlns:a16="http://schemas.microsoft.com/office/drawing/2014/main" id="{1F2F91D0-7BD3-A3B1-38ED-3598D485A2DB}"/>
                  </a:ext>
                </a:extLst>
              </p14:cNvPr>
              <p14:cNvContentPartPr/>
              <p14:nvPr/>
            </p14:nvContentPartPr>
            <p14:xfrm>
              <a:off x="2471542" y="8679307"/>
              <a:ext cx="121680" cy="249840"/>
            </p14:xfrm>
          </p:contentPart>
        </mc:Choice>
        <mc:Fallback>
          <p:pic>
            <p:nvPicPr>
              <p:cNvPr id="5323" name="Ink 5322">
                <a:extLst>
                  <a:ext uri="{FF2B5EF4-FFF2-40B4-BE49-F238E27FC236}">
                    <a16:creationId xmlns:a16="http://schemas.microsoft.com/office/drawing/2014/main" id="{1F2F91D0-7BD3-A3B1-38ED-3598D485A2D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465422" y="8673187"/>
                <a:ext cx="13392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28" name="Group 5327">
            <a:extLst>
              <a:ext uri="{FF2B5EF4-FFF2-40B4-BE49-F238E27FC236}">
                <a16:creationId xmlns:a16="http://schemas.microsoft.com/office/drawing/2014/main" id="{DC702C2A-3EB0-44A1-AF5E-446323B2EBD3}"/>
              </a:ext>
            </a:extLst>
          </p:cNvPr>
          <p:cNvGrpSpPr/>
          <p:nvPr/>
        </p:nvGrpSpPr>
        <p:grpSpPr>
          <a:xfrm>
            <a:off x="137662" y="7865707"/>
            <a:ext cx="707760" cy="625102"/>
            <a:chOff x="137662" y="7865707"/>
            <a:chExt cx="707760" cy="62510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5147" name="Ink 5146">
                  <a:extLst>
                    <a:ext uri="{FF2B5EF4-FFF2-40B4-BE49-F238E27FC236}">
                      <a16:creationId xmlns:a16="http://schemas.microsoft.com/office/drawing/2014/main" id="{E2E0ECC3-7008-5F67-54CB-79FD5DBBAA9C}"/>
                    </a:ext>
                  </a:extLst>
                </p14:cNvPr>
                <p14:cNvContentPartPr/>
                <p14:nvPr/>
              </p14:nvContentPartPr>
              <p14:xfrm>
                <a:off x="137662" y="8197409"/>
                <a:ext cx="67320" cy="228240"/>
              </p14:xfrm>
            </p:contentPart>
          </mc:Choice>
          <mc:Fallback>
            <p:pic>
              <p:nvPicPr>
                <p:cNvPr id="5147" name="Ink 5146">
                  <a:extLst>
                    <a:ext uri="{FF2B5EF4-FFF2-40B4-BE49-F238E27FC236}">
                      <a16:creationId xmlns:a16="http://schemas.microsoft.com/office/drawing/2014/main" id="{E2E0ECC3-7008-5F67-54CB-79FD5DBBAA9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31542" y="8191289"/>
                  <a:ext cx="79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5156" name="Ink 5155">
                  <a:extLst>
                    <a:ext uri="{FF2B5EF4-FFF2-40B4-BE49-F238E27FC236}">
                      <a16:creationId xmlns:a16="http://schemas.microsoft.com/office/drawing/2014/main" id="{160DFFCC-10A5-AEC9-66DC-3EDD332A9483}"/>
                    </a:ext>
                  </a:extLst>
                </p14:cNvPr>
                <p14:cNvContentPartPr/>
                <p14:nvPr/>
              </p14:nvContentPartPr>
              <p14:xfrm>
                <a:off x="192382" y="8216129"/>
                <a:ext cx="35640" cy="235800"/>
              </p14:xfrm>
            </p:contentPart>
          </mc:Choice>
          <mc:Fallback>
            <p:pic>
              <p:nvPicPr>
                <p:cNvPr id="5156" name="Ink 5155">
                  <a:extLst>
                    <a:ext uri="{FF2B5EF4-FFF2-40B4-BE49-F238E27FC236}">
                      <a16:creationId xmlns:a16="http://schemas.microsoft.com/office/drawing/2014/main" id="{160DFFCC-10A5-AEC9-66DC-3EDD332A948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6262" y="8210009"/>
                  <a:ext cx="47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5157" name="Ink 5156">
                  <a:extLst>
                    <a:ext uri="{FF2B5EF4-FFF2-40B4-BE49-F238E27FC236}">
                      <a16:creationId xmlns:a16="http://schemas.microsoft.com/office/drawing/2014/main" id="{C3CB363B-C341-B9A3-21C9-144973181F96}"/>
                    </a:ext>
                  </a:extLst>
                </p14:cNvPr>
                <p14:cNvContentPartPr/>
                <p14:nvPr/>
              </p14:nvContentPartPr>
              <p14:xfrm>
                <a:off x="165382" y="8308289"/>
                <a:ext cx="74160" cy="79560"/>
              </p14:xfrm>
            </p:contentPart>
          </mc:Choice>
          <mc:Fallback>
            <p:pic>
              <p:nvPicPr>
                <p:cNvPr id="5157" name="Ink 5156">
                  <a:extLst>
                    <a:ext uri="{FF2B5EF4-FFF2-40B4-BE49-F238E27FC236}">
                      <a16:creationId xmlns:a16="http://schemas.microsoft.com/office/drawing/2014/main" id="{C3CB363B-C341-B9A3-21C9-144973181F9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59262" y="8302169"/>
                  <a:ext cx="86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5158" name="Ink 5157">
                  <a:extLst>
                    <a:ext uri="{FF2B5EF4-FFF2-40B4-BE49-F238E27FC236}">
                      <a16:creationId xmlns:a16="http://schemas.microsoft.com/office/drawing/2014/main" id="{B0FD26AD-849A-F600-A99A-4ABFD31560EF}"/>
                    </a:ext>
                  </a:extLst>
                </p14:cNvPr>
                <p14:cNvContentPartPr/>
                <p14:nvPr/>
              </p14:nvContentPartPr>
              <p14:xfrm>
                <a:off x="319822" y="8228369"/>
                <a:ext cx="78840" cy="179640"/>
              </p14:xfrm>
            </p:contentPart>
          </mc:Choice>
          <mc:Fallback>
            <p:pic>
              <p:nvPicPr>
                <p:cNvPr id="5158" name="Ink 5157">
                  <a:extLst>
                    <a:ext uri="{FF2B5EF4-FFF2-40B4-BE49-F238E27FC236}">
                      <a16:creationId xmlns:a16="http://schemas.microsoft.com/office/drawing/2014/main" id="{B0FD26AD-849A-F600-A99A-4ABFD31560E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3702" y="8222249"/>
                  <a:ext cx="91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5159" name="Ink 5158">
                  <a:extLst>
                    <a:ext uri="{FF2B5EF4-FFF2-40B4-BE49-F238E27FC236}">
                      <a16:creationId xmlns:a16="http://schemas.microsoft.com/office/drawing/2014/main" id="{B99C9299-5A74-0752-CD43-E073DDBD4B69}"/>
                    </a:ext>
                  </a:extLst>
                </p14:cNvPr>
                <p14:cNvContentPartPr/>
                <p14:nvPr/>
              </p14:nvContentPartPr>
              <p14:xfrm>
                <a:off x="482902" y="8213609"/>
                <a:ext cx="112320" cy="277200"/>
              </p14:xfrm>
            </p:contentPart>
          </mc:Choice>
          <mc:Fallback>
            <p:pic>
              <p:nvPicPr>
                <p:cNvPr id="5159" name="Ink 5158">
                  <a:extLst>
                    <a:ext uri="{FF2B5EF4-FFF2-40B4-BE49-F238E27FC236}">
                      <a16:creationId xmlns:a16="http://schemas.microsoft.com/office/drawing/2014/main" id="{B99C9299-5A74-0752-CD43-E073DDBD4B6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76782" y="8207489"/>
                  <a:ext cx="124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5325" name="Ink 5324">
                  <a:extLst>
                    <a:ext uri="{FF2B5EF4-FFF2-40B4-BE49-F238E27FC236}">
                      <a16:creationId xmlns:a16="http://schemas.microsoft.com/office/drawing/2014/main" id="{4B79BCD1-195F-F9D7-9833-CAFB69D0543E}"/>
                    </a:ext>
                  </a:extLst>
                </p14:cNvPr>
                <p14:cNvContentPartPr/>
                <p14:nvPr/>
              </p14:nvContentPartPr>
              <p14:xfrm>
                <a:off x="537262" y="7865707"/>
                <a:ext cx="139680" cy="282240"/>
              </p14:xfrm>
            </p:contentPart>
          </mc:Choice>
          <mc:Fallback>
            <p:pic>
              <p:nvPicPr>
                <p:cNvPr id="5325" name="Ink 5324">
                  <a:extLst>
                    <a:ext uri="{FF2B5EF4-FFF2-40B4-BE49-F238E27FC236}">
                      <a16:creationId xmlns:a16="http://schemas.microsoft.com/office/drawing/2014/main" id="{4B79BCD1-195F-F9D7-9833-CAFB69D0543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0782" y="7859587"/>
                  <a:ext cx="151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5326" name="Ink 5325">
                  <a:extLst>
                    <a:ext uri="{FF2B5EF4-FFF2-40B4-BE49-F238E27FC236}">
                      <a16:creationId xmlns:a16="http://schemas.microsoft.com/office/drawing/2014/main" id="{0E352C7C-3ACC-AD95-B95D-FDB7CEEA9C36}"/>
                    </a:ext>
                  </a:extLst>
                </p14:cNvPr>
                <p14:cNvContentPartPr/>
                <p14:nvPr/>
              </p14:nvContentPartPr>
              <p14:xfrm>
                <a:off x="773782" y="7927267"/>
                <a:ext cx="71640" cy="92520"/>
              </p14:xfrm>
            </p:contentPart>
          </mc:Choice>
          <mc:Fallback>
            <p:pic>
              <p:nvPicPr>
                <p:cNvPr id="5326" name="Ink 5325">
                  <a:extLst>
                    <a:ext uri="{FF2B5EF4-FFF2-40B4-BE49-F238E27FC236}">
                      <a16:creationId xmlns:a16="http://schemas.microsoft.com/office/drawing/2014/main" id="{0E352C7C-3ACC-AD95-B95D-FDB7CEEA9C3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67662" y="7921147"/>
                  <a:ext cx="8388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5327" name="Ink 5326">
                <a:extLst>
                  <a:ext uri="{FF2B5EF4-FFF2-40B4-BE49-F238E27FC236}">
                    <a16:creationId xmlns:a16="http://schemas.microsoft.com/office/drawing/2014/main" id="{D0447F0F-6898-6B9B-00C6-1F09CCE54498}"/>
                  </a:ext>
                </a:extLst>
              </p14:cNvPr>
              <p14:cNvContentPartPr/>
              <p14:nvPr/>
            </p14:nvContentPartPr>
            <p14:xfrm>
              <a:off x="1237102" y="7783267"/>
              <a:ext cx="81000" cy="121320"/>
            </p14:xfrm>
          </p:contentPart>
        </mc:Choice>
        <mc:Fallback>
          <p:pic>
            <p:nvPicPr>
              <p:cNvPr id="5327" name="Ink 5326">
                <a:extLst>
                  <a:ext uri="{FF2B5EF4-FFF2-40B4-BE49-F238E27FC236}">
                    <a16:creationId xmlns:a16="http://schemas.microsoft.com/office/drawing/2014/main" id="{D0447F0F-6898-6B9B-00C6-1F09CCE5449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230982" y="7777147"/>
                <a:ext cx="932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5329" name="Ink 5328">
                <a:extLst>
                  <a:ext uri="{FF2B5EF4-FFF2-40B4-BE49-F238E27FC236}">
                    <a16:creationId xmlns:a16="http://schemas.microsoft.com/office/drawing/2014/main" id="{694EED95-95D5-3E8E-9AC6-FDAC571AE847}"/>
                  </a:ext>
                </a:extLst>
              </p14:cNvPr>
              <p14:cNvContentPartPr/>
              <p14:nvPr/>
            </p14:nvContentPartPr>
            <p14:xfrm>
              <a:off x="1702582" y="7806667"/>
              <a:ext cx="80280" cy="137160"/>
            </p14:xfrm>
          </p:contentPart>
        </mc:Choice>
        <mc:Fallback>
          <p:pic>
            <p:nvPicPr>
              <p:cNvPr id="5329" name="Ink 5328">
                <a:extLst>
                  <a:ext uri="{FF2B5EF4-FFF2-40B4-BE49-F238E27FC236}">
                    <a16:creationId xmlns:a16="http://schemas.microsoft.com/office/drawing/2014/main" id="{694EED95-95D5-3E8E-9AC6-FDAC571AE84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696462" y="7800547"/>
                <a:ext cx="92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5338" name="Ink 5337">
                <a:extLst>
                  <a:ext uri="{FF2B5EF4-FFF2-40B4-BE49-F238E27FC236}">
                    <a16:creationId xmlns:a16="http://schemas.microsoft.com/office/drawing/2014/main" id="{8B6D2DD1-BC47-CB68-D772-1BB93AC37500}"/>
                  </a:ext>
                </a:extLst>
              </p14:cNvPr>
              <p14:cNvContentPartPr/>
              <p14:nvPr/>
            </p14:nvContentPartPr>
            <p14:xfrm>
              <a:off x="4709302" y="2060707"/>
              <a:ext cx="174960" cy="351360"/>
            </p14:xfrm>
          </p:contentPart>
        </mc:Choice>
        <mc:Fallback>
          <p:pic>
            <p:nvPicPr>
              <p:cNvPr id="5338" name="Ink 5337">
                <a:extLst>
                  <a:ext uri="{FF2B5EF4-FFF2-40B4-BE49-F238E27FC236}">
                    <a16:creationId xmlns:a16="http://schemas.microsoft.com/office/drawing/2014/main" id="{8B6D2DD1-BC47-CB68-D772-1BB93AC3750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703182" y="2054587"/>
                <a:ext cx="187200" cy="36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40" name="Group 5339">
            <a:extLst>
              <a:ext uri="{FF2B5EF4-FFF2-40B4-BE49-F238E27FC236}">
                <a16:creationId xmlns:a16="http://schemas.microsoft.com/office/drawing/2014/main" id="{E433505F-4572-ABEC-DB0B-A563D995A79F}"/>
              </a:ext>
            </a:extLst>
          </p:cNvPr>
          <p:cNvGrpSpPr/>
          <p:nvPr/>
        </p:nvGrpSpPr>
        <p:grpSpPr>
          <a:xfrm>
            <a:off x="6288982" y="1458067"/>
            <a:ext cx="385200" cy="385560"/>
            <a:chOff x="6288982" y="1458067"/>
            <a:chExt cx="385200" cy="38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5294" name="Ink 5293">
                  <a:extLst>
                    <a:ext uri="{FF2B5EF4-FFF2-40B4-BE49-F238E27FC236}">
                      <a16:creationId xmlns:a16="http://schemas.microsoft.com/office/drawing/2014/main" id="{AB41B84B-B5ED-49AC-F325-1082AF8E08E1}"/>
                    </a:ext>
                  </a:extLst>
                </p14:cNvPr>
                <p14:cNvContentPartPr/>
                <p14:nvPr/>
              </p14:nvContentPartPr>
              <p14:xfrm>
                <a:off x="6288982" y="1735627"/>
                <a:ext cx="107640" cy="108000"/>
              </p14:xfrm>
            </p:contentPart>
          </mc:Choice>
          <mc:Fallback>
            <p:pic>
              <p:nvPicPr>
                <p:cNvPr id="5294" name="Ink 5293">
                  <a:extLst>
                    <a:ext uri="{FF2B5EF4-FFF2-40B4-BE49-F238E27FC236}">
                      <a16:creationId xmlns:a16="http://schemas.microsoft.com/office/drawing/2014/main" id="{AB41B84B-B5ED-49AC-F325-1082AF8E08E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282862" y="1729507"/>
                  <a:ext cx="119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5295" name="Ink 5294">
                  <a:extLst>
                    <a:ext uri="{FF2B5EF4-FFF2-40B4-BE49-F238E27FC236}">
                      <a16:creationId xmlns:a16="http://schemas.microsoft.com/office/drawing/2014/main" id="{04BAE59C-D1C7-DDE2-3026-B85B1D123EAC}"/>
                    </a:ext>
                  </a:extLst>
                </p14:cNvPr>
                <p14:cNvContentPartPr/>
                <p14:nvPr/>
              </p14:nvContentPartPr>
              <p14:xfrm>
                <a:off x="6501742" y="1478587"/>
                <a:ext cx="122760" cy="271080"/>
              </p14:xfrm>
            </p:contentPart>
          </mc:Choice>
          <mc:Fallback>
            <p:pic>
              <p:nvPicPr>
                <p:cNvPr id="5295" name="Ink 5294">
                  <a:extLst>
                    <a:ext uri="{FF2B5EF4-FFF2-40B4-BE49-F238E27FC236}">
                      <a16:creationId xmlns:a16="http://schemas.microsoft.com/office/drawing/2014/main" id="{04BAE59C-D1C7-DDE2-3026-B85B1D123EA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95622" y="1472467"/>
                  <a:ext cx="135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5339" name="Ink 5338">
                  <a:extLst>
                    <a:ext uri="{FF2B5EF4-FFF2-40B4-BE49-F238E27FC236}">
                      <a16:creationId xmlns:a16="http://schemas.microsoft.com/office/drawing/2014/main" id="{119BBADA-7F37-AFAD-6291-16C2A78B863F}"/>
                    </a:ext>
                  </a:extLst>
                </p14:cNvPr>
                <p14:cNvContentPartPr/>
                <p14:nvPr/>
              </p14:nvContentPartPr>
              <p14:xfrm>
                <a:off x="6530182" y="1458067"/>
                <a:ext cx="144000" cy="275760"/>
              </p14:xfrm>
            </p:contentPart>
          </mc:Choice>
          <mc:Fallback>
            <p:pic>
              <p:nvPicPr>
                <p:cNvPr id="5339" name="Ink 5338">
                  <a:extLst>
                    <a:ext uri="{FF2B5EF4-FFF2-40B4-BE49-F238E27FC236}">
                      <a16:creationId xmlns:a16="http://schemas.microsoft.com/office/drawing/2014/main" id="{119BBADA-7F37-AFAD-6291-16C2A78B863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24062" y="1451947"/>
                  <a:ext cx="15624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3" name="Group 5342">
            <a:extLst>
              <a:ext uri="{FF2B5EF4-FFF2-40B4-BE49-F238E27FC236}">
                <a16:creationId xmlns:a16="http://schemas.microsoft.com/office/drawing/2014/main" id="{461FC92E-044E-B139-D7ED-830DEDF61421}"/>
              </a:ext>
            </a:extLst>
          </p:cNvPr>
          <p:cNvGrpSpPr/>
          <p:nvPr/>
        </p:nvGrpSpPr>
        <p:grpSpPr>
          <a:xfrm>
            <a:off x="2681422" y="8715307"/>
            <a:ext cx="349200" cy="352080"/>
            <a:chOff x="2681422" y="8715307"/>
            <a:chExt cx="34920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5341" name="Ink 5340">
                  <a:extLst>
                    <a:ext uri="{FF2B5EF4-FFF2-40B4-BE49-F238E27FC236}">
                      <a16:creationId xmlns:a16="http://schemas.microsoft.com/office/drawing/2014/main" id="{7DDFB9F9-425B-FB06-7AFD-D536401FF541}"/>
                    </a:ext>
                  </a:extLst>
                </p14:cNvPr>
                <p14:cNvContentPartPr/>
                <p14:nvPr/>
              </p14:nvContentPartPr>
              <p14:xfrm>
                <a:off x="2681422" y="8980627"/>
                <a:ext cx="84240" cy="86760"/>
              </p14:xfrm>
            </p:contentPart>
          </mc:Choice>
          <mc:Fallback>
            <p:pic>
              <p:nvPicPr>
                <p:cNvPr id="5341" name="Ink 5340">
                  <a:extLst>
                    <a:ext uri="{FF2B5EF4-FFF2-40B4-BE49-F238E27FC236}">
                      <a16:creationId xmlns:a16="http://schemas.microsoft.com/office/drawing/2014/main" id="{7DDFB9F9-425B-FB06-7AFD-D536401FF5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75302" y="8974507"/>
                  <a:ext cx="96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5342" name="Ink 5341">
                  <a:extLst>
                    <a:ext uri="{FF2B5EF4-FFF2-40B4-BE49-F238E27FC236}">
                      <a16:creationId xmlns:a16="http://schemas.microsoft.com/office/drawing/2014/main" id="{A46F0755-790E-75AF-864C-7D130D960052}"/>
                    </a:ext>
                  </a:extLst>
                </p14:cNvPr>
                <p14:cNvContentPartPr/>
                <p14:nvPr/>
              </p14:nvContentPartPr>
              <p14:xfrm>
                <a:off x="2825062" y="8715307"/>
                <a:ext cx="205560" cy="274320"/>
              </p14:xfrm>
            </p:contentPart>
          </mc:Choice>
          <mc:Fallback>
            <p:pic>
              <p:nvPicPr>
                <p:cNvPr id="5342" name="Ink 5341">
                  <a:extLst>
                    <a:ext uri="{FF2B5EF4-FFF2-40B4-BE49-F238E27FC236}">
                      <a16:creationId xmlns:a16="http://schemas.microsoft.com/office/drawing/2014/main" id="{A46F0755-790E-75AF-864C-7D130D96005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18942" y="8709187"/>
                  <a:ext cx="217800" cy="28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5392" name="Ink 5391">
                <a:extLst>
                  <a:ext uri="{FF2B5EF4-FFF2-40B4-BE49-F238E27FC236}">
                    <a16:creationId xmlns:a16="http://schemas.microsoft.com/office/drawing/2014/main" id="{6F0F36CE-09FE-3571-AE69-5E5C22C161F4}"/>
                  </a:ext>
                </a:extLst>
              </p14:cNvPr>
              <p14:cNvContentPartPr/>
              <p14:nvPr/>
            </p14:nvContentPartPr>
            <p14:xfrm>
              <a:off x="5484022" y="5371627"/>
              <a:ext cx="82080" cy="161280"/>
            </p14:xfrm>
          </p:contentPart>
        </mc:Choice>
        <mc:Fallback>
          <p:pic>
            <p:nvPicPr>
              <p:cNvPr id="5392" name="Ink 5391">
                <a:extLst>
                  <a:ext uri="{FF2B5EF4-FFF2-40B4-BE49-F238E27FC236}">
                    <a16:creationId xmlns:a16="http://schemas.microsoft.com/office/drawing/2014/main" id="{6F0F36CE-09FE-3571-AE69-5E5C22C161F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477902" y="5365507"/>
                <a:ext cx="943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5393" name="Ink 5392">
                <a:extLst>
                  <a:ext uri="{FF2B5EF4-FFF2-40B4-BE49-F238E27FC236}">
                    <a16:creationId xmlns:a16="http://schemas.microsoft.com/office/drawing/2014/main" id="{B5C6983A-F16D-9D88-B074-6E9AE6EDF5E7}"/>
                  </a:ext>
                </a:extLst>
              </p14:cNvPr>
              <p14:cNvContentPartPr/>
              <p14:nvPr/>
            </p14:nvContentPartPr>
            <p14:xfrm>
              <a:off x="5459182" y="4957987"/>
              <a:ext cx="50400" cy="165960"/>
            </p14:xfrm>
          </p:contentPart>
        </mc:Choice>
        <mc:Fallback>
          <p:pic>
            <p:nvPicPr>
              <p:cNvPr id="5393" name="Ink 5392">
                <a:extLst>
                  <a:ext uri="{FF2B5EF4-FFF2-40B4-BE49-F238E27FC236}">
                    <a16:creationId xmlns:a16="http://schemas.microsoft.com/office/drawing/2014/main" id="{B5C6983A-F16D-9D88-B074-6E9AE6EDF5E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453062" y="4951867"/>
                <a:ext cx="626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5394" name="Ink 5393">
                <a:extLst>
                  <a:ext uri="{FF2B5EF4-FFF2-40B4-BE49-F238E27FC236}">
                    <a16:creationId xmlns:a16="http://schemas.microsoft.com/office/drawing/2014/main" id="{8642D362-95CF-1605-2EDB-13268A3EC1DB}"/>
                  </a:ext>
                </a:extLst>
              </p14:cNvPr>
              <p14:cNvContentPartPr/>
              <p14:nvPr/>
            </p14:nvContentPartPr>
            <p14:xfrm>
              <a:off x="5464222" y="5713267"/>
              <a:ext cx="133920" cy="205560"/>
            </p14:xfrm>
          </p:contentPart>
        </mc:Choice>
        <mc:Fallback>
          <p:pic>
            <p:nvPicPr>
              <p:cNvPr id="5394" name="Ink 5393">
                <a:extLst>
                  <a:ext uri="{FF2B5EF4-FFF2-40B4-BE49-F238E27FC236}">
                    <a16:creationId xmlns:a16="http://schemas.microsoft.com/office/drawing/2014/main" id="{8642D362-95CF-1605-2EDB-13268A3EC1D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458102" y="5707147"/>
                <a:ext cx="1461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5395" name="Ink 5394">
                <a:extLst>
                  <a:ext uri="{FF2B5EF4-FFF2-40B4-BE49-F238E27FC236}">
                    <a16:creationId xmlns:a16="http://schemas.microsoft.com/office/drawing/2014/main" id="{F1398F36-3B9C-FAD7-6779-BC8515B0F218}"/>
                  </a:ext>
                </a:extLst>
              </p14:cNvPr>
              <p14:cNvContentPartPr/>
              <p14:nvPr/>
            </p14:nvContentPartPr>
            <p14:xfrm>
              <a:off x="5558902" y="6039427"/>
              <a:ext cx="83880" cy="240120"/>
            </p14:xfrm>
          </p:contentPart>
        </mc:Choice>
        <mc:Fallback>
          <p:pic>
            <p:nvPicPr>
              <p:cNvPr id="5395" name="Ink 5394">
                <a:extLst>
                  <a:ext uri="{FF2B5EF4-FFF2-40B4-BE49-F238E27FC236}">
                    <a16:creationId xmlns:a16="http://schemas.microsoft.com/office/drawing/2014/main" id="{F1398F36-3B9C-FAD7-6779-BC8515B0F21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52782" y="6033307"/>
                <a:ext cx="9612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01" name="Group 5400">
            <a:extLst>
              <a:ext uri="{FF2B5EF4-FFF2-40B4-BE49-F238E27FC236}">
                <a16:creationId xmlns:a16="http://schemas.microsoft.com/office/drawing/2014/main" id="{1BF306A5-9165-6CE0-245E-C3AE79D7B791}"/>
              </a:ext>
            </a:extLst>
          </p:cNvPr>
          <p:cNvGrpSpPr/>
          <p:nvPr/>
        </p:nvGrpSpPr>
        <p:grpSpPr>
          <a:xfrm>
            <a:off x="2014702" y="3715563"/>
            <a:ext cx="4241880" cy="4091824"/>
            <a:chOff x="2014702" y="3715563"/>
            <a:chExt cx="4241880" cy="409182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5371" name="Ink 5370">
                  <a:extLst>
                    <a:ext uri="{FF2B5EF4-FFF2-40B4-BE49-F238E27FC236}">
                      <a16:creationId xmlns:a16="http://schemas.microsoft.com/office/drawing/2014/main" id="{46458D3D-0D6F-5E11-FDBA-2E1827004638}"/>
                    </a:ext>
                  </a:extLst>
                </p14:cNvPr>
                <p14:cNvContentPartPr/>
                <p14:nvPr/>
              </p14:nvContentPartPr>
              <p14:xfrm>
                <a:off x="5969662" y="4043947"/>
                <a:ext cx="286920" cy="3112200"/>
              </p14:xfrm>
            </p:contentPart>
          </mc:Choice>
          <mc:Fallback>
            <p:pic>
              <p:nvPicPr>
                <p:cNvPr id="5371" name="Ink 5370">
                  <a:extLst>
                    <a:ext uri="{FF2B5EF4-FFF2-40B4-BE49-F238E27FC236}">
                      <a16:creationId xmlns:a16="http://schemas.microsoft.com/office/drawing/2014/main" id="{46458D3D-0D6F-5E11-FDBA-2E182700463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63542" y="4037827"/>
                  <a:ext cx="299160" cy="31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5130" name="Ink 5129">
                  <a:extLst>
                    <a:ext uri="{FF2B5EF4-FFF2-40B4-BE49-F238E27FC236}">
                      <a16:creationId xmlns:a16="http://schemas.microsoft.com/office/drawing/2014/main" id="{897C47F7-6F0C-57A9-74CF-AF42A264BAC6}"/>
                    </a:ext>
                  </a:extLst>
                </p14:cNvPr>
                <p14:cNvContentPartPr/>
                <p14:nvPr/>
              </p14:nvContentPartPr>
              <p14:xfrm>
                <a:off x="3695338" y="4115523"/>
                <a:ext cx="125280" cy="198000"/>
              </p14:xfrm>
            </p:contentPart>
          </mc:Choice>
          <mc:Fallback>
            <p:pic>
              <p:nvPicPr>
                <p:cNvPr id="5130" name="Ink 5129">
                  <a:extLst>
                    <a:ext uri="{FF2B5EF4-FFF2-40B4-BE49-F238E27FC236}">
                      <a16:creationId xmlns:a16="http://schemas.microsoft.com/office/drawing/2014/main" id="{897C47F7-6F0C-57A9-74CF-AF42A264BAC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689218" y="4109403"/>
                  <a:ext cx="137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5131" name="Ink 5130">
                  <a:extLst>
                    <a:ext uri="{FF2B5EF4-FFF2-40B4-BE49-F238E27FC236}">
                      <a16:creationId xmlns:a16="http://schemas.microsoft.com/office/drawing/2014/main" id="{A901E7D0-553C-7E14-EACE-43E41152114E}"/>
                    </a:ext>
                  </a:extLst>
                </p14:cNvPr>
                <p14:cNvContentPartPr/>
                <p14:nvPr/>
              </p14:nvContentPartPr>
              <p14:xfrm>
                <a:off x="4144978" y="4126323"/>
                <a:ext cx="134640" cy="231120"/>
              </p14:xfrm>
            </p:contentPart>
          </mc:Choice>
          <mc:Fallback>
            <p:pic>
              <p:nvPicPr>
                <p:cNvPr id="5131" name="Ink 5130">
                  <a:extLst>
                    <a:ext uri="{FF2B5EF4-FFF2-40B4-BE49-F238E27FC236}">
                      <a16:creationId xmlns:a16="http://schemas.microsoft.com/office/drawing/2014/main" id="{A901E7D0-553C-7E14-EACE-43E41152114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38858" y="4120203"/>
                  <a:ext cx="146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5132" name="Ink 5131">
                  <a:extLst>
                    <a:ext uri="{FF2B5EF4-FFF2-40B4-BE49-F238E27FC236}">
                      <a16:creationId xmlns:a16="http://schemas.microsoft.com/office/drawing/2014/main" id="{1C6F4355-D5E6-5CF8-105C-461BF1A7F8CE}"/>
                    </a:ext>
                  </a:extLst>
                </p14:cNvPr>
                <p14:cNvContentPartPr/>
                <p14:nvPr/>
              </p14:nvContentPartPr>
              <p14:xfrm>
                <a:off x="4547098" y="4143243"/>
                <a:ext cx="198000" cy="193680"/>
              </p14:xfrm>
            </p:contentPart>
          </mc:Choice>
          <mc:Fallback>
            <p:pic>
              <p:nvPicPr>
                <p:cNvPr id="5132" name="Ink 5131">
                  <a:extLst>
                    <a:ext uri="{FF2B5EF4-FFF2-40B4-BE49-F238E27FC236}">
                      <a16:creationId xmlns:a16="http://schemas.microsoft.com/office/drawing/2014/main" id="{1C6F4355-D5E6-5CF8-105C-461BF1A7F8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540978" y="4137123"/>
                  <a:ext cx="210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5133" name="Ink 5132">
                  <a:extLst>
                    <a:ext uri="{FF2B5EF4-FFF2-40B4-BE49-F238E27FC236}">
                      <a16:creationId xmlns:a16="http://schemas.microsoft.com/office/drawing/2014/main" id="{9B8C09AA-8990-9F82-12CD-6FE578EF14D0}"/>
                    </a:ext>
                  </a:extLst>
                </p14:cNvPr>
                <p14:cNvContentPartPr/>
                <p14:nvPr/>
              </p14:nvContentPartPr>
              <p14:xfrm>
                <a:off x="4804858" y="3975843"/>
                <a:ext cx="169560" cy="376920"/>
              </p14:xfrm>
            </p:contentPart>
          </mc:Choice>
          <mc:Fallback>
            <p:pic>
              <p:nvPicPr>
                <p:cNvPr id="5133" name="Ink 5132">
                  <a:extLst>
                    <a:ext uri="{FF2B5EF4-FFF2-40B4-BE49-F238E27FC236}">
                      <a16:creationId xmlns:a16="http://schemas.microsoft.com/office/drawing/2014/main" id="{9B8C09AA-8990-9F82-12CD-6FE578EF14D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98738" y="3969723"/>
                  <a:ext cx="181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5136" name="Ink 5135">
                  <a:extLst>
                    <a:ext uri="{FF2B5EF4-FFF2-40B4-BE49-F238E27FC236}">
                      <a16:creationId xmlns:a16="http://schemas.microsoft.com/office/drawing/2014/main" id="{E79DF180-5C15-E04D-D392-5B322BF392E3}"/>
                    </a:ext>
                  </a:extLst>
                </p14:cNvPr>
                <p14:cNvContentPartPr/>
                <p14:nvPr/>
              </p14:nvContentPartPr>
              <p14:xfrm>
                <a:off x="2161378" y="3810963"/>
                <a:ext cx="121320" cy="121320"/>
              </p14:xfrm>
            </p:contentPart>
          </mc:Choice>
          <mc:Fallback>
            <p:pic>
              <p:nvPicPr>
                <p:cNvPr id="5136" name="Ink 5135">
                  <a:extLst>
                    <a:ext uri="{FF2B5EF4-FFF2-40B4-BE49-F238E27FC236}">
                      <a16:creationId xmlns:a16="http://schemas.microsoft.com/office/drawing/2014/main" id="{E79DF180-5C15-E04D-D392-5B322BF392E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55258" y="3804843"/>
                  <a:ext cx="133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5137" name="Ink 5136">
                  <a:extLst>
                    <a:ext uri="{FF2B5EF4-FFF2-40B4-BE49-F238E27FC236}">
                      <a16:creationId xmlns:a16="http://schemas.microsoft.com/office/drawing/2014/main" id="{17031B35-82C3-C42A-F02B-AA5B7EC8D8BA}"/>
                    </a:ext>
                  </a:extLst>
                </p14:cNvPr>
                <p14:cNvContentPartPr/>
                <p14:nvPr/>
              </p14:nvContentPartPr>
              <p14:xfrm>
                <a:off x="2636938" y="3818523"/>
                <a:ext cx="26280" cy="122760"/>
              </p14:xfrm>
            </p:contentPart>
          </mc:Choice>
          <mc:Fallback>
            <p:pic>
              <p:nvPicPr>
                <p:cNvPr id="5137" name="Ink 5136">
                  <a:extLst>
                    <a:ext uri="{FF2B5EF4-FFF2-40B4-BE49-F238E27FC236}">
                      <a16:creationId xmlns:a16="http://schemas.microsoft.com/office/drawing/2014/main" id="{17031B35-82C3-C42A-F02B-AA5B7EC8D8B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30818" y="3812403"/>
                  <a:ext cx="38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5138" name="Ink 5137">
                  <a:extLst>
                    <a:ext uri="{FF2B5EF4-FFF2-40B4-BE49-F238E27FC236}">
                      <a16:creationId xmlns:a16="http://schemas.microsoft.com/office/drawing/2014/main" id="{D373591B-122A-67D5-4FE1-4E22A3A551AA}"/>
                    </a:ext>
                  </a:extLst>
                </p14:cNvPr>
                <p14:cNvContentPartPr/>
                <p14:nvPr/>
              </p14:nvContentPartPr>
              <p14:xfrm>
                <a:off x="2533618" y="3775683"/>
                <a:ext cx="136080" cy="147240"/>
              </p14:xfrm>
            </p:contentPart>
          </mc:Choice>
          <mc:Fallback>
            <p:pic>
              <p:nvPicPr>
                <p:cNvPr id="5138" name="Ink 5137">
                  <a:extLst>
                    <a:ext uri="{FF2B5EF4-FFF2-40B4-BE49-F238E27FC236}">
                      <a16:creationId xmlns:a16="http://schemas.microsoft.com/office/drawing/2014/main" id="{D373591B-122A-67D5-4FE1-4E22A3A551A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27498" y="3769563"/>
                  <a:ext cx="148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5141" name="Ink 5140">
                  <a:extLst>
                    <a:ext uri="{FF2B5EF4-FFF2-40B4-BE49-F238E27FC236}">
                      <a16:creationId xmlns:a16="http://schemas.microsoft.com/office/drawing/2014/main" id="{7D35A9A9-684B-39D0-82B3-FBF404117570}"/>
                    </a:ext>
                  </a:extLst>
                </p14:cNvPr>
                <p14:cNvContentPartPr/>
                <p14:nvPr/>
              </p14:nvContentPartPr>
              <p14:xfrm>
                <a:off x="2914858" y="3805923"/>
                <a:ext cx="98640" cy="94680"/>
              </p14:xfrm>
            </p:contentPart>
          </mc:Choice>
          <mc:Fallback>
            <p:pic>
              <p:nvPicPr>
                <p:cNvPr id="5141" name="Ink 5140">
                  <a:extLst>
                    <a:ext uri="{FF2B5EF4-FFF2-40B4-BE49-F238E27FC236}">
                      <a16:creationId xmlns:a16="http://schemas.microsoft.com/office/drawing/2014/main" id="{7D35A9A9-684B-39D0-82B3-FBF40411757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908738" y="3799803"/>
                  <a:ext cx="110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5142" name="Ink 5141">
                  <a:extLst>
                    <a:ext uri="{FF2B5EF4-FFF2-40B4-BE49-F238E27FC236}">
                      <a16:creationId xmlns:a16="http://schemas.microsoft.com/office/drawing/2014/main" id="{C9655D00-E2C0-182B-BD7D-3C575B317410}"/>
                    </a:ext>
                  </a:extLst>
                </p14:cNvPr>
                <p14:cNvContentPartPr/>
                <p14:nvPr/>
              </p14:nvContentPartPr>
              <p14:xfrm>
                <a:off x="3379258" y="3801243"/>
                <a:ext cx="112680" cy="150840"/>
              </p14:xfrm>
            </p:contentPart>
          </mc:Choice>
          <mc:Fallback>
            <p:pic>
              <p:nvPicPr>
                <p:cNvPr id="5142" name="Ink 5141">
                  <a:extLst>
                    <a:ext uri="{FF2B5EF4-FFF2-40B4-BE49-F238E27FC236}">
                      <a16:creationId xmlns:a16="http://schemas.microsoft.com/office/drawing/2014/main" id="{C9655D00-E2C0-182B-BD7D-3C575B31741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73138" y="3795123"/>
                  <a:ext cx="124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5143" name="Ink 5142">
                  <a:extLst>
                    <a:ext uri="{FF2B5EF4-FFF2-40B4-BE49-F238E27FC236}">
                      <a16:creationId xmlns:a16="http://schemas.microsoft.com/office/drawing/2014/main" id="{789B22C5-F0B0-6AB6-214E-F38C92C6703B}"/>
                    </a:ext>
                  </a:extLst>
                </p14:cNvPr>
                <p14:cNvContentPartPr/>
                <p14:nvPr/>
              </p14:nvContentPartPr>
              <p14:xfrm>
                <a:off x="3749698" y="3777843"/>
                <a:ext cx="87480" cy="155520"/>
              </p14:xfrm>
            </p:contentPart>
          </mc:Choice>
          <mc:Fallback>
            <p:pic>
              <p:nvPicPr>
                <p:cNvPr id="5143" name="Ink 5142">
                  <a:extLst>
                    <a:ext uri="{FF2B5EF4-FFF2-40B4-BE49-F238E27FC236}">
                      <a16:creationId xmlns:a16="http://schemas.microsoft.com/office/drawing/2014/main" id="{789B22C5-F0B0-6AB6-214E-F38C92C670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43578" y="3771723"/>
                  <a:ext cx="997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5144" name="Ink 5143">
                  <a:extLst>
                    <a:ext uri="{FF2B5EF4-FFF2-40B4-BE49-F238E27FC236}">
                      <a16:creationId xmlns:a16="http://schemas.microsoft.com/office/drawing/2014/main" id="{CF35C861-5C04-594E-93CC-2124432F78DA}"/>
                    </a:ext>
                  </a:extLst>
                </p14:cNvPr>
                <p14:cNvContentPartPr/>
                <p14:nvPr/>
              </p14:nvContentPartPr>
              <p14:xfrm>
                <a:off x="4143898" y="3741843"/>
                <a:ext cx="129960" cy="220320"/>
              </p14:xfrm>
            </p:contentPart>
          </mc:Choice>
          <mc:Fallback>
            <p:pic>
              <p:nvPicPr>
                <p:cNvPr id="5144" name="Ink 5143">
                  <a:extLst>
                    <a:ext uri="{FF2B5EF4-FFF2-40B4-BE49-F238E27FC236}">
                      <a16:creationId xmlns:a16="http://schemas.microsoft.com/office/drawing/2014/main" id="{CF35C861-5C04-594E-93CC-2124432F78D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137778" y="3735723"/>
                  <a:ext cx="142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5145" name="Ink 5144">
                  <a:extLst>
                    <a:ext uri="{FF2B5EF4-FFF2-40B4-BE49-F238E27FC236}">
                      <a16:creationId xmlns:a16="http://schemas.microsoft.com/office/drawing/2014/main" id="{A0CC8EA1-2150-9A2D-D4A6-E563BF646E9D}"/>
                    </a:ext>
                  </a:extLst>
                </p14:cNvPr>
                <p14:cNvContentPartPr/>
                <p14:nvPr/>
              </p14:nvContentPartPr>
              <p14:xfrm>
                <a:off x="4484098" y="3715563"/>
                <a:ext cx="159120" cy="280440"/>
              </p14:xfrm>
            </p:contentPart>
          </mc:Choice>
          <mc:Fallback>
            <p:pic>
              <p:nvPicPr>
                <p:cNvPr id="5145" name="Ink 5144">
                  <a:extLst>
                    <a:ext uri="{FF2B5EF4-FFF2-40B4-BE49-F238E27FC236}">
                      <a16:creationId xmlns:a16="http://schemas.microsoft.com/office/drawing/2014/main" id="{A0CC8EA1-2150-9A2D-D4A6-E563BF646E9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477978" y="3709443"/>
                  <a:ext cx="1713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5253" name="Ink 5252">
                  <a:extLst>
                    <a:ext uri="{FF2B5EF4-FFF2-40B4-BE49-F238E27FC236}">
                      <a16:creationId xmlns:a16="http://schemas.microsoft.com/office/drawing/2014/main" id="{25160CBA-1D23-C3F6-172A-6478C88651B4}"/>
                    </a:ext>
                  </a:extLst>
                </p14:cNvPr>
                <p14:cNvContentPartPr/>
                <p14:nvPr/>
              </p14:nvContentPartPr>
              <p14:xfrm>
                <a:off x="2120902" y="4813049"/>
                <a:ext cx="142560" cy="237240"/>
              </p14:xfrm>
            </p:contentPart>
          </mc:Choice>
          <mc:Fallback>
            <p:pic>
              <p:nvPicPr>
                <p:cNvPr id="5253" name="Ink 5252">
                  <a:extLst>
                    <a:ext uri="{FF2B5EF4-FFF2-40B4-BE49-F238E27FC236}">
                      <a16:creationId xmlns:a16="http://schemas.microsoft.com/office/drawing/2014/main" id="{25160CBA-1D23-C3F6-172A-6478C88651B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114782" y="4806929"/>
                  <a:ext cx="154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5254" name="Ink 5253">
                  <a:extLst>
                    <a:ext uri="{FF2B5EF4-FFF2-40B4-BE49-F238E27FC236}">
                      <a16:creationId xmlns:a16="http://schemas.microsoft.com/office/drawing/2014/main" id="{FA99BBCD-A7AC-6201-6538-08D724C1CDDC}"/>
                    </a:ext>
                  </a:extLst>
                </p14:cNvPr>
                <p14:cNvContentPartPr/>
                <p14:nvPr/>
              </p14:nvContentPartPr>
              <p14:xfrm>
                <a:off x="2524462" y="4772369"/>
                <a:ext cx="122760" cy="213480"/>
              </p14:xfrm>
            </p:contentPart>
          </mc:Choice>
          <mc:Fallback>
            <p:pic>
              <p:nvPicPr>
                <p:cNvPr id="5254" name="Ink 5253">
                  <a:extLst>
                    <a:ext uri="{FF2B5EF4-FFF2-40B4-BE49-F238E27FC236}">
                      <a16:creationId xmlns:a16="http://schemas.microsoft.com/office/drawing/2014/main" id="{FA99BBCD-A7AC-6201-6538-08D724C1CDD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518342" y="4766249"/>
                  <a:ext cx="135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5255" name="Ink 5254">
                  <a:extLst>
                    <a:ext uri="{FF2B5EF4-FFF2-40B4-BE49-F238E27FC236}">
                      <a16:creationId xmlns:a16="http://schemas.microsoft.com/office/drawing/2014/main" id="{8F03CCC9-C96B-E811-5BDA-CD44D225E86C}"/>
                    </a:ext>
                  </a:extLst>
                </p14:cNvPr>
                <p14:cNvContentPartPr/>
                <p14:nvPr/>
              </p14:nvContentPartPr>
              <p14:xfrm>
                <a:off x="2855662" y="4831409"/>
                <a:ext cx="131040" cy="104400"/>
              </p14:xfrm>
            </p:contentPart>
          </mc:Choice>
          <mc:Fallback>
            <p:pic>
              <p:nvPicPr>
                <p:cNvPr id="5255" name="Ink 5254">
                  <a:extLst>
                    <a:ext uri="{FF2B5EF4-FFF2-40B4-BE49-F238E27FC236}">
                      <a16:creationId xmlns:a16="http://schemas.microsoft.com/office/drawing/2014/main" id="{8F03CCC9-C96B-E811-5BDA-CD44D225E86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849542" y="4825289"/>
                  <a:ext cx="143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5256" name="Ink 5255">
                  <a:extLst>
                    <a:ext uri="{FF2B5EF4-FFF2-40B4-BE49-F238E27FC236}">
                      <a16:creationId xmlns:a16="http://schemas.microsoft.com/office/drawing/2014/main" id="{CB6A46E7-F728-1B7D-127A-DC1B8656169D}"/>
                    </a:ext>
                  </a:extLst>
                </p14:cNvPr>
                <p14:cNvContentPartPr/>
                <p14:nvPr/>
              </p14:nvContentPartPr>
              <p14:xfrm>
                <a:off x="3367942" y="4687049"/>
                <a:ext cx="47160" cy="185760"/>
              </p14:xfrm>
            </p:contentPart>
          </mc:Choice>
          <mc:Fallback>
            <p:pic>
              <p:nvPicPr>
                <p:cNvPr id="5256" name="Ink 5255">
                  <a:extLst>
                    <a:ext uri="{FF2B5EF4-FFF2-40B4-BE49-F238E27FC236}">
                      <a16:creationId xmlns:a16="http://schemas.microsoft.com/office/drawing/2014/main" id="{CB6A46E7-F728-1B7D-127A-DC1B8656169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361822" y="4680929"/>
                  <a:ext cx="594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5257" name="Ink 5256">
                  <a:extLst>
                    <a:ext uri="{FF2B5EF4-FFF2-40B4-BE49-F238E27FC236}">
                      <a16:creationId xmlns:a16="http://schemas.microsoft.com/office/drawing/2014/main" id="{3ED66EF3-ABDE-E75F-A2E5-29579CE01CC5}"/>
                    </a:ext>
                  </a:extLst>
                </p14:cNvPr>
                <p14:cNvContentPartPr/>
                <p14:nvPr/>
              </p14:nvContentPartPr>
              <p14:xfrm>
                <a:off x="3737662" y="4680929"/>
                <a:ext cx="121320" cy="228240"/>
              </p14:xfrm>
            </p:contentPart>
          </mc:Choice>
          <mc:Fallback>
            <p:pic>
              <p:nvPicPr>
                <p:cNvPr id="5257" name="Ink 5256">
                  <a:extLst>
                    <a:ext uri="{FF2B5EF4-FFF2-40B4-BE49-F238E27FC236}">
                      <a16:creationId xmlns:a16="http://schemas.microsoft.com/office/drawing/2014/main" id="{3ED66EF3-ABDE-E75F-A2E5-29579CE01CC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31542" y="4674809"/>
                  <a:ext cx="1335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5258" name="Ink 5257">
                  <a:extLst>
                    <a:ext uri="{FF2B5EF4-FFF2-40B4-BE49-F238E27FC236}">
                      <a16:creationId xmlns:a16="http://schemas.microsoft.com/office/drawing/2014/main" id="{0BA03EA3-062D-DC17-4EE2-A3E7D55F3977}"/>
                    </a:ext>
                  </a:extLst>
                </p14:cNvPr>
                <p14:cNvContentPartPr/>
                <p14:nvPr/>
              </p14:nvContentPartPr>
              <p14:xfrm>
                <a:off x="4110262" y="4718369"/>
                <a:ext cx="219600" cy="180720"/>
              </p14:xfrm>
            </p:contentPart>
          </mc:Choice>
          <mc:Fallback>
            <p:pic>
              <p:nvPicPr>
                <p:cNvPr id="5258" name="Ink 5257">
                  <a:extLst>
                    <a:ext uri="{FF2B5EF4-FFF2-40B4-BE49-F238E27FC236}">
                      <a16:creationId xmlns:a16="http://schemas.microsoft.com/office/drawing/2014/main" id="{0BA03EA3-062D-DC17-4EE2-A3E7D55F397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04142" y="4712249"/>
                  <a:ext cx="231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5259" name="Ink 5258">
                  <a:extLst>
                    <a:ext uri="{FF2B5EF4-FFF2-40B4-BE49-F238E27FC236}">
                      <a16:creationId xmlns:a16="http://schemas.microsoft.com/office/drawing/2014/main" id="{43B2846B-ECBA-1053-77B5-7AD9E1D7B7F1}"/>
                    </a:ext>
                  </a:extLst>
                </p14:cNvPr>
                <p14:cNvContentPartPr/>
                <p14:nvPr/>
              </p14:nvContentPartPr>
              <p14:xfrm>
                <a:off x="4528582" y="4672289"/>
                <a:ext cx="113400" cy="149040"/>
              </p14:xfrm>
            </p:contentPart>
          </mc:Choice>
          <mc:Fallback>
            <p:pic>
              <p:nvPicPr>
                <p:cNvPr id="5259" name="Ink 5258">
                  <a:extLst>
                    <a:ext uri="{FF2B5EF4-FFF2-40B4-BE49-F238E27FC236}">
                      <a16:creationId xmlns:a16="http://schemas.microsoft.com/office/drawing/2014/main" id="{43B2846B-ECBA-1053-77B5-7AD9E1D7B7F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522462" y="4666169"/>
                  <a:ext cx="125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5273" name="Ink 5272">
                  <a:extLst>
                    <a:ext uri="{FF2B5EF4-FFF2-40B4-BE49-F238E27FC236}">
                      <a16:creationId xmlns:a16="http://schemas.microsoft.com/office/drawing/2014/main" id="{3C4C1775-9343-20A0-A95E-668555648461}"/>
                    </a:ext>
                  </a:extLst>
                </p14:cNvPr>
                <p14:cNvContentPartPr/>
                <p14:nvPr/>
              </p14:nvContentPartPr>
              <p14:xfrm>
                <a:off x="2279302" y="5523547"/>
                <a:ext cx="240480" cy="255960"/>
              </p14:xfrm>
            </p:contentPart>
          </mc:Choice>
          <mc:Fallback>
            <p:pic>
              <p:nvPicPr>
                <p:cNvPr id="5273" name="Ink 5272">
                  <a:extLst>
                    <a:ext uri="{FF2B5EF4-FFF2-40B4-BE49-F238E27FC236}">
                      <a16:creationId xmlns:a16="http://schemas.microsoft.com/office/drawing/2014/main" id="{3C4C1775-9343-20A0-A95E-66855564846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73182" y="5517427"/>
                  <a:ext cx="252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5274" name="Ink 5273">
                  <a:extLst>
                    <a:ext uri="{FF2B5EF4-FFF2-40B4-BE49-F238E27FC236}">
                      <a16:creationId xmlns:a16="http://schemas.microsoft.com/office/drawing/2014/main" id="{D97DD9B4-39D7-6871-A50F-F708355EEEF7}"/>
                    </a:ext>
                  </a:extLst>
                </p14:cNvPr>
                <p14:cNvContentPartPr/>
                <p14:nvPr/>
              </p14:nvContentPartPr>
              <p14:xfrm>
                <a:off x="2829022" y="5462707"/>
                <a:ext cx="181080" cy="190800"/>
              </p14:xfrm>
            </p:contentPart>
          </mc:Choice>
          <mc:Fallback>
            <p:pic>
              <p:nvPicPr>
                <p:cNvPr id="5274" name="Ink 5273">
                  <a:extLst>
                    <a:ext uri="{FF2B5EF4-FFF2-40B4-BE49-F238E27FC236}">
                      <a16:creationId xmlns:a16="http://schemas.microsoft.com/office/drawing/2014/main" id="{D97DD9B4-39D7-6871-A50F-F708355EEEF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822902" y="5456587"/>
                  <a:ext cx="193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5275" name="Ink 5274">
                  <a:extLst>
                    <a:ext uri="{FF2B5EF4-FFF2-40B4-BE49-F238E27FC236}">
                      <a16:creationId xmlns:a16="http://schemas.microsoft.com/office/drawing/2014/main" id="{F8C4E8B6-459F-5552-6650-7BB236FA2D01}"/>
                    </a:ext>
                  </a:extLst>
                </p14:cNvPr>
                <p14:cNvContentPartPr/>
                <p14:nvPr/>
              </p14:nvContentPartPr>
              <p14:xfrm>
                <a:off x="3291262" y="5418787"/>
                <a:ext cx="163800" cy="180000"/>
              </p14:xfrm>
            </p:contentPart>
          </mc:Choice>
          <mc:Fallback>
            <p:pic>
              <p:nvPicPr>
                <p:cNvPr id="5275" name="Ink 5274">
                  <a:extLst>
                    <a:ext uri="{FF2B5EF4-FFF2-40B4-BE49-F238E27FC236}">
                      <a16:creationId xmlns:a16="http://schemas.microsoft.com/office/drawing/2014/main" id="{F8C4E8B6-459F-5552-6650-7BB236FA2D0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285142" y="5412667"/>
                  <a:ext cx="176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5276" name="Ink 5275">
                  <a:extLst>
                    <a:ext uri="{FF2B5EF4-FFF2-40B4-BE49-F238E27FC236}">
                      <a16:creationId xmlns:a16="http://schemas.microsoft.com/office/drawing/2014/main" id="{484BB85F-474C-5587-84F0-5770E7CFE5B1}"/>
                    </a:ext>
                  </a:extLst>
                </p14:cNvPr>
                <p14:cNvContentPartPr/>
                <p14:nvPr/>
              </p14:nvContentPartPr>
              <p14:xfrm>
                <a:off x="3726142" y="5467027"/>
                <a:ext cx="164520" cy="150480"/>
              </p14:xfrm>
            </p:contentPart>
          </mc:Choice>
          <mc:Fallback>
            <p:pic>
              <p:nvPicPr>
                <p:cNvPr id="5276" name="Ink 5275">
                  <a:extLst>
                    <a:ext uri="{FF2B5EF4-FFF2-40B4-BE49-F238E27FC236}">
                      <a16:creationId xmlns:a16="http://schemas.microsoft.com/office/drawing/2014/main" id="{484BB85F-474C-5587-84F0-5770E7CFE5B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20022" y="5460907"/>
                  <a:ext cx="176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5277" name="Ink 5276">
                  <a:extLst>
                    <a:ext uri="{FF2B5EF4-FFF2-40B4-BE49-F238E27FC236}">
                      <a16:creationId xmlns:a16="http://schemas.microsoft.com/office/drawing/2014/main" id="{ECCEB701-117F-522D-51D4-A0457D3A9DA3}"/>
                    </a:ext>
                  </a:extLst>
                </p14:cNvPr>
                <p14:cNvContentPartPr/>
                <p14:nvPr/>
              </p14:nvContentPartPr>
              <p14:xfrm>
                <a:off x="4185502" y="5432107"/>
                <a:ext cx="121680" cy="141840"/>
              </p14:xfrm>
            </p:contentPart>
          </mc:Choice>
          <mc:Fallback>
            <p:pic>
              <p:nvPicPr>
                <p:cNvPr id="5277" name="Ink 5276">
                  <a:extLst>
                    <a:ext uri="{FF2B5EF4-FFF2-40B4-BE49-F238E27FC236}">
                      <a16:creationId xmlns:a16="http://schemas.microsoft.com/office/drawing/2014/main" id="{ECCEB701-117F-522D-51D4-A0457D3A9DA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79382" y="5425987"/>
                  <a:ext cx="133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278" name="Ink 5277">
                  <a:extLst>
                    <a:ext uri="{FF2B5EF4-FFF2-40B4-BE49-F238E27FC236}">
                      <a16:creationId xmlns:a16="http://schemas.microsoft.com/office/drawing/2014/main" id="{AF07C52E-E295-6BC8-A3FD-D2107E902619}"/>
                    </a:ext>
                  </a:extLst>
                </p14:cNvPr>
                <p14:cNvContentPartPr/>
                <p14:nvPr/>
              </p14:nvContentPartPr>
              <p14:xfrm>
                <a:off x="4548382" y="5408707"/>
                <a:ext cx="49680" cy="147960"/>
              </p14:xfrm>
            </p:contentPart>
          </mc:Choice>
          <mc:Fallback>
            <p:pic>
              <p:nvPicPr>
                <p:cNvPr id="5278" name="Ink 5277">
                  <a:extLst>
                    <a:ext uri="{FF2B5EF4-FFF2-40B4-BE49-F238E27FC236}">
                      <a16:creationId xmlns:a16="http://schemas.microsoft.com/office/drawing/2014/main" id="{AF07C52E-E295-6BC8-A3FD-D2107E90261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2262" y="5402587"/>
                  <a:ext cx="61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5279" name="Ink 5278">
                  <a:extLst>
                    <a:ext uri="{FF2B5EF4-FFF2-40B4-BE49-F238E27FC236}">
                      <a16:creationId xmlns:a16="http://schemas.microsoft.com/office/drawing/2014/main" id="{8EB07089-90B7-D2EA-70C8-935DA90C613A}"/>
                    </a:ext>
                  </a:extLst>
                </p14:cNvPr>
                <p14:cNvContentPartPr/>
                <p14:nvPr/>
              </p14:nvContentPartPr>
              <p14:xfrm>
                <a:off x="4688422" y="5186227"/>
                <a:ext cx="295920" cy="571320"/>
              </p14:xfrm>
            </p:contentPart>
          </mc:Choice>
          <mc:Fallback>
            <p:pic>
              <p:nvPicPr>
                <p:cNvPr id="5279" name="Ink 5278">
                  <a:extLst>
                    <a:ext uri="{FF2B5EF4-FFF2-40B4-BE49-F238E27FC236}">
                      <a16:creationId xmlns:a16="http://schemas.microsoft.com/office/drawing/2014/main" id="{8EB07089-90B7-D2EA-70C8-935DA90C613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682302" y="5180107"/>
                  <a:ext cx="3081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5298" name="Ink 5297">
                  <a:extLst>
                    <a:ext uri="{FF2B5EF4-FFF2-40B4-BE49-F238E27FC236}">
                      <a16:creationId xmlns:a16="http://schemas.microsoft.com/office/drawing/2014/main" id="{6B7A6FB1-FACF-375E-52E7-126D7365150E}"/>
                    </a:ext>
                  </a:extLst>
                </p14:cNvPr>
                <p14:cNvContentPartPr/>
                <p14:nvPr/>
              </p14:nvContentPartPr>
              <p14:xfrm>
                <a:off x="2450662" y="6175507"/>
                <a:ext cx="48240" cy="262800"/>
              </p14:xfrm>
            </p:contentPart>
          </mc:Choice>
          <mc:Fallback>
            <p:pic>
              <p:nvPicPr>
                <p:cNvPr id="5298" name="Ink 5297">
                  <a:extLst>
                    <a:ext uri="{FF2B5EF4-FFF2-40B4-BE49-F238E27FC236}">
                      <a16:creationId xmlns:a16="http://schemas.microsoft.com/office/drawing/2014/main" id="{6B7A6FB1-FACF-375E-52E7-126D7365150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44542" y="6169387"/>
                  <a:ext cx="60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5299" name="Ink 5298">
                  <a:extLst>
                    <a:ext uri="{FF2B5EF4-FFF2-40B4-BE49-F238E27FC236}">
                      <a16:creationId xmlns:a16="http://schemas.microsoft.com/office/drawing/2014/main" id="{7625DCEF-5FC2-813E-E314-33EEFF6428D1}"/>
                    </a:ext>
                  </a:extLst>
                </p14:cNvPr>
                <p14:cNvContentPartPr/>
                <p14:nvPr/>
              </p14:nvContentPartPr>
              <p14:xfrm>
                <a:off x="2872942" y="6074707"/>
                <a:ext cx="142920" cy="219600"/>
              </p14:xfrm>
            </p:contentPart>
          </mc:Choice>
          <mc:Fallback>
            <p:pic>
              <p:nvPicPr>
                <p:cNvPr id="5299" name="Ink 5298">
                  <a:extLst>
                    <a:ext uri="{FF2B5EF4-FFF2-40B4-BE49-F238E27FC236}">
                      <a16:creationId xmlns:a16="http://schemas.microsoft.com/office/drawing/2014/main" id="{7625DCEF-5FC2-813E-E314-33EEFF6428D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866822" y="6068587"/>
                  <a:ext cx="155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5300" name="Ink 5299">
                  <a:extLst>
                    <a:ext uri="{FF2B5EF4-FFF2-40B4-BE49-F238E27FC236}">
                      <a16:creationId xmlns:a16="http://schemas.microsoft.com/office/drawing/2014/main" id="{9B171A30-C4FC-B4F3-9120-541D464DF729}"/>
                    </a:ext>
                  </a:extLst>
                </p14:cNvPr>
                <p14:cNvContentPartPr/>
                <p14:nvPr/>
              </p14:nvContentPartPr>
              <p14:xfrm>
                <a:off x="3332302" y="6070747"/>
                <a:ext cx="156600" cy="189360"/>
              </p14:xfrm>
            </p:contentPart>
          </mc:Choice>
          <mc:Fallback>
            <p:pic>
              <p:nvPicPr>
                <p:cNvPr id="5300" name="Ink 5299">
                  <a:extLst>
                    <a:ext uri="{FF2B5EF4-FFF2-40B4-BE49-F238E27FC236}">
                      <a16:creationId xmlns:a16="http://schemas.microsoft.com/office/drawing/2014/main" id="{9B171A30-C4FC-B4F3-9120-541D464DF72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326182" y="6064627"/>
                  <a:ext cx="168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5301" name="Ink 5300">
                  <a:extLst>
                    <a:ext uri="{FF2B5EF4-FFF2-40B4-BE49-F238E27FC236}">
                      <a16:creationId xmlns:a16="http://schemas.microsoft.com/office/drawing/2014/main" id="{B9DADFE0-4012-9DA9-BC02-26F7B622B925}"/>
                    </a:ext>
                  </a:extLst>
                </p14:cNvPr>
                <p14:cNvContentPartPr/>
                <p14:nvPr/>
              </p14:nvContentPartPr>
              <p14:xfrm>
                <a:off x="3784102" y="6021787"/>
                <a:ext cx="220680" cy="179640"/>
              </p14:xfrm>
            </p:contentPart>
          </mc:Choice>
          <mc:Fallback>
            <p:pic>
              <p:nvPicPr>
                <p:cNvPr id="5301" name="Ink 5300">
                  <a:extLst>
                    <a:ext uri="{FF2B5EF4-FFF2-40B4-BE49-F238E27FC236}">
                      <a16:creationId xmlns:a16="http://schemas.microsoft.com/office/drawing/2014/main" id="{B9DADFE0-4012-9DA9-BC02-26F7B622B92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777982" y="6015667"/>
                  <a:ext cx="232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5302" name="Ink 5301">
                  <a:extLst>
                    <a:ext uri="{FF2B5EF4-FFF2-40B4-BE49-F238E27FC236}">
                      <a16:creationId xmlns:a16="http://schemas.microsoft.com/office/drawing/2014/main" id="{96AA2589-A673-8DF7-2E1E-906FF031AC7D}"/>
                    </a:ext>
                  </a:extLst>
                </p14:cNvPr>
                <p14:cNvContentPartPr/>
                <p14:nvPr/>
              </p14:nvContentPartPr>
              <p14:xfrm>
                <a:off x="4163902" y="6001267"/>
                <a:ext cx="214920" cy="201600"/>
              </p14:xfrm>
            </p:contentPart>
          </mc:Choice>
          <mc:Fallback>
            <p:pic>
              <p:nvPicPr>
                <p:cNvPr id="5302" name="Ink 5301">
                  <a:extLst>
                    <a:ext uri="{FF2B5EF4-FFF2-40B4-BE49-F238E27FC236}">
                      <a16:creationId xmlns:a16="http://schemas.microsoft.com/office/drawing/2014/main" id="{96AA2589-A673-8DF7-2E1E-906FF031AC7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157782" y="5995147"/>
                  <a:ext cx="227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5303" name="Ink 5302">
                  <a:extLst>
                    <a:ext uri="{FF2B5EF4-FFF2-40B4-BE49-F238E27FC236}">
                      <a16:creationId xmlns:a16="http://schemas.microsoft.com/office/drawing/2014/main" id="{993CE011-0CA1-6366-C3CE-62B56563592A}"/>
                    </a:ext>
                  </a:extLst>
                </p14:cNvPr>
                <p14:cNvContentPartPr/>
                <p14:nvPr/>
              </p14:nvContentPartPr>
              <p14:xfrm>
                <a:off x="4497622" y="5897947"/>
                <a:ext cx="59400" cy="285840"/>
              </p14:xfrm>
            </p:contentPart>
          </mc:Choice>
          <mc:Fallback>
            <p:pic>
              <p:nvPicPr>
                <p:cNvPr id="5303" name="Ink 5302">
                  <a:extLst>
                    <a:ext uri="{FF2B5EF4-FFF2-40B4-BE49-F238E27FC236}">
                      <a16:creationId xmlns:a16="http://schemas.microsoft.com/office/drawing/2014/main" id="{993CE011-0CA1-6366-C3CE-62B5656359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491502" y="5891827"/>
                  <a:ext cx="71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5304" name="Ink 5303">
                  <a:extLst>
                    <a:ext uri="{FF2B5EF4-FFF2-40B4-BE49-F238E27FC236}">
                      <a16:creationId xmlns:a16="http://schemas.microsoft.com/office/drawing/2014/main" id="{E79904F9-68D8-1731-1F52-FFFB6595B672}"/>
                    </a:ext>
                  </a:extLst>
                </p14:cNvPr>
                <p14:cNvContentPartPr/>
                <p14:nvPr/>
              </p14:nvContentPartPr>
              <p14:xfrm>
                <a:off x="4639102" y="5811187"/>
                <a:ext cx="229680" cy="503640"/>
              </p14:xfrm>
            </p:contentPart>
          </mc:Choice>
          <mc:Fallback>
            <p:pic>
              <p:nvPicPr>
                <p:cNvPr id="5304" name="Ink 5303">
                  <a:extLst>
                    <a:ext uri="{FF2B5EF4-FFF2-40B4-BE49-F238E27FC236}">
                      <a16:creationId xmlns:a16="http://schemas.microsoft.com/office/drawing/2014/main" id="{E79904F9-68D8-1731-1F52-FFFB6595B67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632982" y="5805067"/>
                  <a:ext cx="2419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5314" name="Ink 5313">
                  <a:extLst>
                    <a:ext uri="{FF2B5EF4-FFF2-40B4-BE49-F238E27FC236}">
                      <a16:creationId xmlns:a16="http://schemas.microsoft.com/office/drawing/2014/main" id="{A42C8C2C-AA6A-9704-2570-84ED445D5FB5}"/>
                    </a:ext>
                  </a:extLst>
                </p14:cNvPr>
                <p14:cNvContentPartPr/>
                <p14:nvPr/>
              </p14:nvContentPartPr>
              <p14:xfrm>
                <a:off x="2014702" y="7070827"/>
                <a:ext cx="258840" cy="290160"/>
              </p14:xfrm>
            </p:contentPart>
          </mc:Choice>
          <mc:Fallback>
            <p:pic>
              <p:nvPicPr>
                <p:cNvPr id="5314" name="Ink 5313">
                  <a:extLst>
                    <a:ext uri="{FF2B5EF4-FFF2-40B4-BE49-F238E27FC236}">
                      <a16:creationId xmlns:a16="http://schemas.microsoft.com/office/drawing/2014/main" id="{A42C8C2C-AA6A-9704-2570-84ED445D5FB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008582" y="7064707"/>
                  <a:ext cx="271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5315" name="Ink 5314">
                  <a:extLst>
                    <a:ext uri="{FF2B5EF4-FFF2-40B4-BE49-F238E27FC236}">
                      <a16:creationId xmlns:a16="http://schemas.microsoft.com/office/drawing/2014/main" id="{7F7ED678-5E20-659B-9435-CCF603D44B5B}"/>
                    </a:ext>
                  </a:extLst>
                </p14:cNvPr>
                <p14:cNvContentPartPr/>
                <p14:nvPr/>
              </p14:nvContentPartPr>
              <p14:xfrm>
                <a:off x="2424742" y="6976867"/>
                <a:ext cx="94320" cy="250920"/>
              </p14:xfrm>
            </p:contentPart>
          </mc:Choice>
          <mc:Fallback>
            <p:pic>
              <p:nvPicPr>
                <p:cNvPr id="5315" name="Ink 5314">
                  <a:extLst>
                    <a:ext uri="{FF2B5EF4-FFF2-40B4-BE49-F238E27FC236}">
                      <a16:creationId xmlns:a16="http://schemas.microsoft.com/office/drawing/2014/main" id="{7F7ED678-5E20-659B-9435-CCF603D44B5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418622" y="6970747"/>
                  <a:ext cx="106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5316" name="Ink 5315">
                  <a:extLst>
                    <a:ext uri="{FF2B5EF4-FFF2-40B4-BE49-F238E27FC236}">
                      <a16:creationId xmlns:a16="http://schemas.microsoft.com/office/drawing/2014/main" id="{1607A939-F743-0C02-54D9-050FC12F5A2A}"/>
                    </a:ext>
                  </a:extLst>
                </p14:cNvPr>
                <p14:cNvContentPartPr/>
                <p14:nvPr/>
              </p14:nvContentPartPr>
              <p14:xfrm>
                <a:off x="2765302" y="6975427"/>
                <a:ext cx="108000" cy="252360"/>
              </p14:xfrm>
            </p:contentPart>
          </mc:Choice>
          <mc:Fallback>
            <p:pic>
              <p:nvPicPr>
                <p:cNvPr id="5316" name="Ink 5315">
                  <a:extLst>
                    <a:ext uri="{FF2B5EF4-FFF2-40B4-BE49-F238E27FC236}">
                      <a16:creationId xmlns:a16="http://schemas.microsoft.com/office/drawing/2014/main" id="{1607A939-F743-0C02-54D9-050FC12F5A2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759182" y="6969307"/>
                  <a:ext cx="120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5317" name="Ink 5316">
                  <a:extLst>
                    <a:ext uri="{FF2B5EF4-FFF2-40B4-BE49-F238E27FC236}">
                      <a16:creationId xmlns:a16="http://schemas.microsoft.com/office/drawing/2014/main" id="{C7BAB6FA-11F3-177A-9D85-E61AC780AD21}"/>
                    </a:ext>
                  </a:extLst>
                </p14:cNvPr>
                <p14:cNvContentPartPr/>
                <p14:nvPr/>
              </p14:nvContentPartPr>
              <p14:xfrm>
                <a:off x="3109102" y="6946987"/>
                <a:ext cx="144000" cy="231480"/>
              </p14:xfrm>
            </p:contentPart>
          </mc:Choice>
          <mc:Fallback>
            <p:pic>
              <p:nvPicPr>
                <p:cNvPr id="5317" name="Ink 5316">
                  <a:extLst>
                    <a:ext uri="{FF2B5EF4-FFF2-40B4-BE49-F238E27FC236}">
                      <a16:creationId xmlns:a16="http://schemas.microsoft.com/office/drawing/2014/main" id="{C7BAB6FA-11F3-177A-9D85-E61AC780AD2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102982" y="6940867"/>
                  <a:ext cx="156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5318" name="Ink 5317">
                  <a:extLst>
                    <a:ext uri="{FF2B5EF4-FFF2-40B4-BE49-F238E27FC236}">
                      <a16:creationId xmlns:a16="http://schemas.microsoft.com/office/drawing/2014/main" id="{0F05F04D-C063-2D1E-01A1-C137D4F94F88}"/>
                    </a:ext>
                  </a:extLst>
                </p14:cNvPr>
                <p14:cNvContentPartPr/>
                <p14:nvPr/>
              </p14:nvContentPartPr>
              <p14:xfrm>
                <a:off x="3549742" y="6887587"/>
                <a:ext cx="187560" cy="268200"/>
              </p14:xfrm>
            </p:contentPart>
          </mc:Choice>
          <mc:Fallback>
            <p:pic>
              <p:nvPicPr>
                <p:cNvPr id="5318" name="Ink 5317">
                  <a:extLst>
                    <a:ext uri="{FF2B5EF4-FFF2-40B4-BE49-F238E27FC236}">
                      <a16:creationId xmlns:a16="http://schemas.microsoft.com/office/drawing/2014/main" id="{0F05F04D-C063-2D1E-01A1-C137D4F94F8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543622" y="6881467"/>
                  <a:ext cx="199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5319" name="Ink 5318">
                  <a:extLst>
                    <a:ext uri="{FF2B5EF4-FFF2-40B4-BE49-F238E27FC236}">
                      <a16:creationId xmlns:a16="http://schemas.microsoft.com/office/drawing/2014/main" id="{4BCE1095-6EAB-A6D6-F6EE-08D87DE516ED}"/>
                    </a:ext>
                  </a:extLst>
                </p14:cNvPr>
                <p14:cNvContentPartPr/>
                <p14:nvPr/>
              </p14:nvContentPartPr>
              <p14:xfrm>
                <a:off x="3988582" y="6783907"/>
                <a:ext cx="26640" cy="225720"/>
              </p14:xfrm>
            </p:contentPart>
          </mc:Choice>
          <mc:Fallback>
            <p:pic>
              <p:nvPicPr>
                <p:cNvPr id="5319" name="Ink 5318">
                  <a:extLst>
                    <a:ext uri="{FF2B5EF4-FFF2-40B4-BE49-F238E27FC236}">
                      <a16:creationId xmlns:a16="http://schemas.microsoft.com/office/drawing/2014/main" id="{4BCE1095-6EAB-A6D6-F6EE-08D87DE516E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982462" y="6777787"/>
                  <a:ext cx="38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5320" name="Ink 5319">
                  <a:extLst>
                    <a:ext uri="{FF2B5EF4-FFF2-40B4-BE49-F238E27FC236}">
                      <a16:creationId xmlns:a16="http://schemas.microsoft.com/office/drawing/2014/main" id="{D6EC8E6B-836B-B0B7-2638-DA937BC5EBDC}"/>
                    </a:ext>
                  </a:extLst>
                </p14:cNvPr>
                <p14:cNvContentPartPr/>
                <p14:nvPr/>
              </p14:nvContentPartPr>
              <p14:xfrm>
                <a:off x="4254982" y="6774547"/>
                <a:ext cx="82440" cy="212760"/>
              </p14:xfrm>
            </p:contentPart>
          </mc:Choice>
          <mc:Fallback>
            <p:pic>
              <p:nvPicPr>
                <p:cNvPr id="5320" name="Ink 5319">
                  <a:extLst>
                    <a:ext uri="{FF2B5EF4-FFF2-40B4-BE49-F238E27FC236}">
                      <a16:creationId xmlns:a16="http://schemas.microsoft.com/office/drawing/2014/main" id="{D6EC8E6B-836B-B0B7-2638-DA937BC5EBD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248862" y="6768427"/>
                  <a:ext cx="94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5321" name="Ink 5320">
                  <a:extLst>
                    <a:ext uri="{FF2B5EF4-FFF2-40B4-BE49-F238E27FC236}">
                      <a16:creationId xmlns:a16="http://schemas.microsoft.com/office/drawing/2014/main" id="{962A9ECE-FBD7-041C-B4F2-74ADD464E8AA}"/>
                    </a:ext>
                  </a:extLst>
                </p14:cNvPr>
                <p14:cNvContentPartPr/>
                <p14:nvPr/>
              </p14:nvContentPartPr>
              <p14:xfrm>
                <a:off x="4507702" y="6525427"/>
                <a:ext cx="285840" cy="543240"/>
              </p14:xfrm>
            </p:contentPart>
          </mc:Choice>
          <mc:Fallback>
            <p:pic>
              <p:nvPicPr>
                <p:cNvPr id="5321" name="Ink 5320">
                  <a:extLst>
                    <a:ext uri="{FF2B5EF4-FFF2-40B4-BE49-F238E27FC236}">
                      <a16:creationId xmlns:a16="http://schemas.microsoft.com/office/drawing/2014/main" id="{962A9ECE-FBD7-041C-B4F2-74ADD464E8A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501582" y="6519307"/>
                  <a:ext cx="2980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5330" name="Ink 5329">
                  <a:extLst>
                    <a:ext uri="{FF2B5EF4-FFF2-40B4-BE49-F238E27FC236}">
                      <a16:creationId xmlns:a16="http://schemas.microsoft.com/office/drawing/2014/main" id="{54D66BF2-A402-5934-2F21-83DC00B68294}"/>
                    </a:ext>
                  </a:extLst>
                </p14:cNvPr>
                <p14:cNvContentPartPr/>
                <p14:nvPr/>
              </p14:nvContentPartPr>
              <p14:xfrm>
                <a:off x="2097142" y="7668787"/>
                <a:ext cx="54360" cy="138600"/>
              </p14:xfrm>
            </p:contentPart>
          </mc:Choice>
          <mc:Fallback>
            <p:pic>
              <p:nvPicPr>
                <p:cNvPr id="5330" name="Ink 5329">
                  <a:extLst>
                    <a:ext uri="{FF2B5EF4-FFF2-40B4-BE49-F238E27FC236}">
                      <a16:creationId xmlns:a16="http://schemas.microsoft.com/office/drawing/2014/main" id="{54D66BF2-A402-5934-2F21-83DC00B6829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091022" y="7662667"/>
                  <a:ext cx="66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5331" name="Ink 5330">
                  <a:extLst>
                    <a:ext uri="{FF2B5EF4-FFF2-40B4-BE49-F238E27FC236}">
                      <a16:creationId xmlns:a16="http://schemas.microsoft.com/office/drawing/2014/main" id="{4FE649BB-334B-99AD-437C-76F18982A0E8}"/>
                    </a:ext>
                  </a:extLst>
                </p14:cNvPr>
                <p14:cNvContentPartPr/>
                <p14:nvPr/>
              </p14:nvContentPartPr>
              <p14:xfrm>
                <a:off x="2519062" y="7550347"/>
                <a:ext cx="18720" cy="209520"/>
              </p14:xfrm>
            </p:contentPart>
          </mc:Choice>
          <mc:Fallback>
            <p:pic>
              <p:nvPicPr>
                <p:cNvPr id="5331" name="Ink 5330">
                  <a:extLst>
                    <a:ext uri="{FF2B5EF4-FFF2-40B4-BE49-F238E27FC236}">
                      <a16:creationId xmlns:a16="http://schemas.microsoft.com/office/drawing/2014/main" id="{4FE649BB-334B-99AD-437C-76F18982A0E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512942" y="7544227"/>
                  <a:ext cx="30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5332" name="Ink 5331">
                  <a:extLst>
                    <a:ext uri="{FF2B5EF4-FFF2-40B4-BE49-F238E27FC236}">
                      <a16:creationId xmlns:a16="http://schemas.microsoft.com/office/drawing/2014/main" id="{B3D3B0F3-51B2-72C3-F996-AEB8FADE8CCA}"/>
                    </a:ext>
                  </a:extLst>
                </p14:cNvPr>
                <p14:cNvContentPartPr/>
                <p14:nvPr/>
              </p14:nvContentPartPr>
              <p14:xfrm>
                <a:off x="2746942" y="7467907"/>
                <a:ext cx="114120" cy="173520"/>
              </p14:xfrm>
            </p:contentPart>
          </mc:Choice>
          <mc:Fallback>
            <p:pic>
              <p:nvPicPr>
                <p:cNvPr id="5332" name="Ink 5331">
                  <a:extLst>
                    <a:ext uri="{FF2B5EF4-FFF2-40B4-BE49-F238E27FC236}">
                      <a16:creationId xmlns:a16="http://schemas.microsoft.com/office/drawing/2014/main" id="{B3D3B0F3-51B2-72C3-F996-AEB8FADE8CC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740822" y="7461787"/>
                  <a:ext cx="126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5333" name="Ink 5332">
                  <a:extLst>
                    <a:ext uri="{FF2B5EF4-FFF2-40B4-BE49-F238E27FC236}">
                      <a16:creationId xmlns:a16="http://schemas.microsoft.com/office/drawing/2014/main" id="{43A5DEE6-039C-518C-ECB6-2DBB2E80BF20}"/>
                    </a:ext>
                  </a:extLst>
                </p14:cNvPr>
                <p14:cNvContentPartPr/>
                <p14:nvPr/>
              </p14:nvContentPartPr>
              <p14:xfrm>
                <a:off x="3177142" y="7409947"/>
                <a:ext cx="105480" cy="211680"/>
              </p14:xfrm>
            </p:contentPart>
          </mc:Choice>
          <mc:Fallback>
            <p:pic>
              <p:nvPicPr>
                <p:cNvPr id="5333" name="Ink 5332">
                  <a:extLst>
                    <a:ext uri="{FF2B5EF4-FFF2-40B4-BE49-F238E27FC236}">
                      <a16:creationId xmlns:a16="http://schemas.microsoft.com/office/drawing/2014/main" id="{43A5DEE6-039C-518C-ECB6-2DBB2E80BF2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171022" y="7403827"/>
                  <a:ext cx="117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5334" name="Ink 5333">
                  <a:extLst>
                    <a:ext uri="{FF2B5EF4-FFF2-40B4-BE49-F238E27FC236}">
                      <a16:creationId xmlns:a16="http://schemas.microsoft.com/office/drawing/2014/main" id="{CA37C456-14B7-CE2A-7480-4FDFD8335820}"/>
                    </a:ext>
                  </a:extLst>
                </p14:cNvPr>
                <p14:cNvContentPartPr/>
                <p14:nvPr/>
              </p14:nvContentPartPr>
              <p14:xfrm>
                <a:off x="3633622" y="7441627"/>
                <a:ext cx="110160" cy="189720"/>
              </p14:xfrm>
            </p:contentPart>
          </mc:Choice>
          <mc:Fallback>
            <p:pic>
              <p:nvPicPr>
                <p:cNvPr id="5334" name="Ink 5333">
                  <a:extLst>
                    <a:ext uri="{FF2B5EF4-FFF2-40B4-BE49-F238E27FC236}">
                      <a16:creationId xmlns:a16="http://schemas.microsoft.com/office/drawing/2014/main" id="{CA37C456-14B7-CE2A-7480-4FDFD833582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627502" y="7435507"/>
                  <a:ext cx="1224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5335" name="Ink 5334">
                  <a:extLst>
                    <a:ext uri="{FF2B5EF4-FFF2-40B4-BE49-F238E27FC236}">
                      <a16:creationId xmlns:a16="http://schemas.microsoft.com/office/drawing/2014/main" id="{99BF0451-AD1F-2964-FBC8-7878C73B89A4}"/>
                    </a:ext>
                  </a:extLst>
                </p14:cNvPr>
                <p14:cNvContentPartPr/>
                <p14:nvPr/>
              </p14:nvContentPartPr>
              <p14:xfrm>
                <a:off x="3966262" y="7364227"/>
                <a:ext cx="126360" cy="182880"/>
              </p14:xfrm>
            </p:contentPart>
          </mc:Choice>
          <mc:Fallback>
            <p:pic>
              <p:nvPicPr>
                <p:cNvPr id="5335" name="Ink 5334">
                  <a:extLst>
                    <a:ext uri="{FF2B5EF4-FFF2-40B4-BE49-F238E27FC236}">
                      <a16:creationId xmlns:a16="http://schemas.microsoft.com/office/drawing/2014/main" id="{99BF0451-AD1F-2964-FBC8-7878C73B89A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960142" y="7358107"/>
                  <a:ext cx="138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5336" name="Ink 5335">
                  <a:extLst>
                    <a:ext uri="{FF2B5EF4-FFF2-40B4-BE49-F238E27FC236}">
                      <a16:creationId xmlns:a16="http://schemas.microsoft.com/office/drawing/2014/main" id="{5B520979-A583-F013-B938-23F4765A874A}"/>
                    </a:ext>
                  </a:extLst>
                </p14:cNvPr>
                <p14:cNvContentPartPr/>
                <p14:nvPr/>
              </p14:nvContentPartPr>
              <p14:xfrm>
                <a:off x="4343902" y="7281427"/>
                <a:ext cx="34200" cy="208080"/>
              </p14:xfrm>
            </p:contentPart>
          </mc:Choice>
          <mc:Fallback>
            <p:pic>
              <p:nvPicPr>
                <p:cNvPr id="5336" name="Ink 5335">
                  <a:extLst>
                    <a:ext uri="{FF2B5EF4-FFF2-40B4-BE49-F238E27FC236}">
                      <a16:creationId xmlns:a16="http://schemas.microsoft.com/office/drawing/2014/main" id="{5B520979-A583-F013-B938-23F4765A874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37782" y="7275307"/>
                  <a:ext cx="46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5337" name="Ink 5336">
                  <a:extLst>
                    <a:ext uri="{FF2B5EF4-FFF2-40B4-BE49-F238E27FC236}">
                      <a16:creationId xmlns:a16="http://schemas.microsoft.com/office/drawing/2014/main" id="{D926BB0E-C166-BF62-9B79-92AB91A500E1}"/>
                    </a:ext>
                  </a:extLst>
                </p14:cNvPr>
                <p14:cNvContentPartPr/>
                <p14:nvPr/>
              </p14:nvContentPartPr>
              <p14:xfrm>
                <a:off x="4622542" y="7201507"/>
                <a:ext cx="235080" cy="397080"/>
              </p14:xfrm>
            </p:contentPart>
          </mc:Choice>
          <mc:Fallback>
            <p:pic>
              <p:nvPicPr>
                <p:cNvPr id="5337" name="Ink 5336">
                  <a:extLst>
                    <a:ext uri="{FF2B5EF4-FFF2-40B4-BE49-F238E27FC236}">
                      <a16:creationId xmlns:a16="http://schemas.microsoft.com/office/drawing/2014/main" id="{D926BB0E-C166-BF62-9B79-92AB91A500E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616422" y="7195387"/>
                  <a:ext cx="247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5348" name="Ink 5347">
                  <a:extLst>
                    <a:ext uri="{FF2B5EF4-FFF2-40B4-BE49-F238E27FC236}">
                      <a16:creationId xmlns:a16="http://schemas.microsoft.com/office/drawing/2014/main" id="{0520221E-5BC9-8F6A-5277-66474D79E96C}"/>
                    </a:ext>
                  </a:extLst>
                </p14:cNvPr>
                <p14:cNvContentPartPr/>
                <p14:nvPr/>
              </p14:nvContentPartPr>
              <p14:xfrm>
                <a:off x="4885342" y="4604107"/>
                <a:ext cx="221760" cy="2657520"/>
              </p14:xfrm>
            </p:contentPart>
          </mc:Choice>
          <mc:Fallback>
            <p:pic>
              <p:nvPicPr>
                <p:cNvPr id="5348" name="Ink 5347">
                  <a:extLst>
                    <a:ext uri="{FF2B5EF4-FFF2-40B4-BE49-F238E27FC236}">
                      <a16:creationId xmlns:a16="http://schemas.microsoft.com/office/drawing/2014/main" id="{0520221E-5BC9-8F6A-5277-66474D79E96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879222" y="4597987"/>
                  <a:ext cx="234000" cy="26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349" name="Ink 5348">
                  <a:extLst>
                    <a:ext uri="{FF2B5EF4-FFF2-40B4-BE49-F238E27FC236}">
                      <a16:creationId xmlns:a16="http://schemas.microsoft.com/office/drawing/2014/main" id="{3DF06877-DF03-92FC-EC00-505BD314A770}"/>
                    </a:ext>
                  </a:extLst>
                </p14:cNvPr>
                <p14:cNvContentPartPr/>
                <p14:nvPr/>
              </p14:nvContentPartPr>
              <p14:xfrm>
                <a:off x="5249302" y="3964387"/>
                <a:ext cx="383040" cy="3295440"/>
              </p14:xfrm>
            </p:contentPart>
          </mc:Choice>
          <mc:Fallback>
            <p:pic>
              <p:nvPicPr>
                <p:cNvPr id="5349" name="Ink 5348">
                  <a:extLst>
                    <a:ext uri="{FF2B5EF4-FFF2-40B4-BE49-F238E27FC236}">
                      <a16:creationId xmlns:a16="http://schemas.microsoft.com/office/drawing/2014/main" id="{3DF06877-DF03-92FC-EC00-505BD314A77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243182" y="3958267"/>
                  <a:ext cx="395280" cy="33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5350" name="Ink 5349">
                  <a:extLst>
                    <a:ext uri="{FF2B5EF4-FFF2-40B4-BE49-F238E27FC236}">
                      <a16:creationId xmlns:a16="http://schemas.microsoft.com/office/drawing/2014/main" id="{DFED4D95-2F99-5C1C-7396-FA17F1436A30}"/>
                    </a:ext>
                  </a:extLst>
                </p14:cNvPr>
                <p14:cNvContentPartPr/>
                <p14:nvPr/>
              </p14:nvContentPartPr>
              <p14:xfrm>
                <a:off x="5003782" y="4518067"/>
                <a:ext cx="75600" cy="126360"/>
              </p14:xfrm>
            </p:contentPart>
          </mc:Choice>
          <mc:Fallback>
            <p:pic>
              <p:nvPicPr>
                <p:cNvPr id="5350" name="Ink 5349">
                  <a:extLst>
                    <a:ext uri="{FF2B5EF4-FFF2-40B4-BE49-F238E27FC236}">
                      <a16:creationId xmlns:a16="http://schemas.microsoft.com/office/drawing/2014/main" id="{DFED4D95-2F99-5C1C-7396-FA17F1436A3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997662" y="4511947"/>
                  <a:ext cx="87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5351" name="Ink 5350">
                  <a:extLst>
                    <a:ext uri="{FF2B5EF4-FFF2-40B4-BE49-F238E27FC236}">
                      <a16:creationId xmlns:a16="http://schemas.microsoft.com/office/drawing/2014/main" id="{21520610-7D1B-5FFA-568D-BB3AD8EBFE77}"/>
                    </a:ext>
                  </a:extLst>
                </p14:cNvPr>
                <p14:cNvContentPartPr/>
                <p14:nvPr/>
              </p14:nvContentPartPr>
              <p14:xfrm>
                <a:off x="5024662" y="4475947"/>
                <a:ext cx="82800" cy="48240"/>
              </p14:xfrm>
            </p:contentPart>
          </mc:Choice>
          <mc:Fallback>
            <p:pic>
              <p:nvPicPr>
                <p:cNvPr id="5351" name="Ink 5350">
                  <a:extLst>
                    <a:ext uri="{FF2B5EF4-FFF2-40B4-BE49-F238E27FC236}">
                      <a16:creationId xmlns:a16="http://schemas.microsoft.com/office/drawing/2014/main" id="{21520610-7D1B-5FFA-568D-BB3AD8EBFE7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018542" y="4469827"/>
                  <a:ext cx="95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5352" name="Ink 5351">
                  <a:extLst>
                    <a:ext uri="{FF2B5EF4-FFF2-40B4-BE49-F238E27FC236}">
                      <a16:creationId xmlns:a16="http://schemas.microsoft.com/office/drawing/2014/main" id="{2130E147-C0D3-7643-B972-5A37D4D15028}"/>
                    </a:ext>
                  </a:extLst>
                </p14:cNvPr>
                <p14:cNvContentPartPr/>
                <p14:nvPr/>
              </p14:nvContentPartPr>
              <p14:xfrm>
                <a:off x="5032222" y="4523467"/>
                <a:ext cx="77400" cy="38160"/>
              </p14:xfrm>
            </p:contentPart>
          </mc:Choice>
          <mc:Fallback>
            <p:pic>
              <p:nvPicPr>
                <p:cNvPr id="5352" name="Ink 5351">
                  <a:extLst>
                    <a:ext uri="{FF2B5EF4-FFF2-40B4-BE49-F238E27FC236}">
                      <a16:creationId xmlns:a16="http://schemas.microsoft.com/office/drawing/2014/main" id="{2130E147-C0D3-7643-B972-5A37D4D1502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026102" y="4517347"/>
                  <a:ext cx="89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5373" name="Ink 5372">
                  <a:extLst>
                    <a:ext uri="{FF2B5EF4-FFF2-40B4-BE49-F238E27FC236}">
                      <a16:creationId xmlns:a16="http://schemas.microsoft.com/office/drawing/2014/main" id="{F80CBA36-295A-1AE5-F5FA-756E92B7F8DA}"/>
                    </a:ext>
                  </a:extLst>
                </p14:cNvPr>
                <p14:cNvContentPartPr/>
                <p14:nvPr/>
              </p14:nvContentPartPr>
              <p14:xfrm>
                <a:off x="5004862" y="4448947"/>
                <a:ext cx="217080" cy="247320"/>
              </p14:xfrm>
            </p:contentPart>
          </mc:Choice>
          <mc:Fallback>
            <p:pic>
              <p:nvPicPr>
                <p:cNvPr id="5373" name="Ink 5372">
                  <a:extLst>
                    <a:ext uri="{FF2B5EF4-FFF2-40B4-BE49-F238E27FC236}">
                      <a16:creationId xmlns:a16="http://schemas.microsoft.com/office/drawing/2014/main" id="{F80CBA36-295A-1AE5-F5FA-756E92B7F8D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998742" y="4442827"/>
                  <a:ext cx="229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5374" name="Ink 5373">
                  <a:extLst>
                    <a:ext uri="{FF2B5EF4-FFF2-40B4-BE49-F238E27FC236}">
                      <a16:creationId xmlns:a16="http://schemas.microsoft.com/office/drawing/2014/main" id="{5B7D80D8-AF3E-4A1A-83D8-2FB894C978E8}"/>
                    </a:ext>
                  </a:extLst>
                </p14:cNvPr>
                <p14:cNvContentPartPr/>
                <p14:nvPr/>
              </p14:nvContentPartPr>
              <p14:xfrm>
                <a:off x="5065342" y="4428787"/>
                <a:ext cx="128160" cy="68760"/>
              </p14:xfrm>
            </p:contentPart>
          </mc:Choice>
          <mc:Fallback>
            <p:pic>
              <p:nvPicPr>
                <p:cNvPr id="5374" name="Ink 5373">
                  <a:extLst>
                    <a:ext uri="{FF2B5EF4-FFF2-40B4-BE49-F238E27FC236}">
                      <a16:creationId xmlns:a16="http://schemas.microsoft.com/office/drawing/2014/main" id="{5B7D80D8-AF3E-4A1A-83D8-2FB894C978E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059222" y="4422667"/>
                  <a:ext cx="1404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5375" name="Ink 5374">
                  <a:extLst>
                    <a:ext uri="{FF2B5EF4-FFF2-40B4-BE49-F238E27FC236}">
                      <a16:creationId xmlns:a16="http://schemas.microsoft.com/office/drawing/2014/main" id="{EF999DA3-7767-EC2A-BB00-96824BAA836D}"/>
                    </a:ext>
                  </a:extLst>
                </p14:cNvPr>
                <p14:cNvContentPartPr/>
                <p14:nvPr/>
              </p14:nvContentPartPr>
              <p14:xfrm>
                <a:off x="5122942" y="4515907"/>
                <a:ext cx="151200" cy="100440"/>
              </p14:xfrm>
            </p:contentPart>
          </mc:Choice>
          <mc:Fallback>
            <p:pic>
              <p:nvPicPr>
                <p:cNvPr id="5375" name="Ink 5374">
                  <a:extLst>
                    <a:ext uri="{FF2B5EF4-FFF2-40B4-BE49-F238E27FC236}">
                      <a16:creationId xmlns:a16="http://schemas.microsoft.com/office/drawing/2014/main" id="{EF999DA3-7767-EC2A-BB00-96824BAA836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116822" y="4509787"/>
                  <a:ext cx="163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5385" name="Ink 5384">
                  <a:extLst>
                    <a:ext uri="{FF2B5EF4-FFF2-40B4-BE49-F238E27FC236}">
                      <a16:creationId xmlns:a16="http://schemas.microsoft.com/office/drawing/2014/main" id="{E8398266-F534-97D9-4437-F484484AFFB2}"/>
                    </a:ext>
                  </a:extLst>
                </p14:cNvPr>
                <p14:cNvContentPartPr/>
                <p14:nvPr/>
              </p14:nvContentPartPr>
              <p14:xfrm>
                <a:off x="5344702" y="4100107"/>
                <a:ext cx="131040" cy="150480"/>
              </p14:xfrm>
            </p:contentPart>
          </mc:Choice>
          <mc:Fallback>
            <p:pic>
              <p:nvPicPr>
                <p:cNvPr id="5385" name="Ink 5384">
                  <a:extLst>
                    <a:ext uri="{FF2B5EF4-FFF2-40B4-BE49-F238E27FC236}">
                      <a16:creationId xmlns:a16="http://schemas.microsoft.com/office/drawing/2014/main" id="{E8398266-F534-97D9-4437-F484484AFFB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338582" y="4093987"/>
                  <a:ext cx="143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5386" name="Ink 5385">
                  <a:extLst>
                    <a:ext uri="{FF2B5EF4-FFF2-40B4-BE49-F238E27FC236}">
                      <a16:creationId xmlns:a16="http://schemas.microsoft.com/office/drawing/2014/main" id="{E14DA07B-127F-2678-C932-160292EE1D1D}"/>
                    </a:ext>
                  </a:extLst>
                </p14:cNvPr>
                <p14:cNvContentPartPr/>
                <p14:nvPr/>
              </p14:nvContentPartPr>
              <p14:xfrm>
                <a:off x="5369542" y="4325107"/>
                <a:ext cx="118080" cy="214920"/>
              </p14:xfrm>
            </p:contentPart>
          </mc:Choice>
          <mc:Fallback>
            <p:pic>
              <p:nvPicPr>
                <p:cNvPr id="5386" name="Ink 5385">
                  <a:extLst>
                    <a:ext uri="{FF2B5EF4-FFF2-40B4-BE49-F238E27FC236}">
                      <a16:creationId xmlns:a16="http://schemas.microsoft.com/office/drawing/2014/main" id="{E14DA07B-127F-2678-C932-160292EE1D1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363422" y="4318987"/>
                  <a:ext cx="130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5388" name="Ink 5387">
                  <a:extLst>
                    <a:ext uri="{FF2B5EF4-FFF2-40B4-BE49-F238E27FC236}">
                      <a16:creationId xmlns:a16="http://schemas.microsoft.com/office/drawing/2014/main" id="{E3054448-DB46-D9BB-345E-2424752D91B1}"/>
                    </a:ext>
                  </a:extLst>
                </p14:cNvPr>
                <p14:cNvContentPartPr/>
                <p14:nvPr/>
              </p14:nvContentPartPr>
              <p14:xfrm>
                <a:off x="5399062" y="4662067"/>
                <a:ext cx="104760" cy="187560"/>
              </p14:xfrm>
            </p:contentPart>
          </mc:Choice>
          <mc:Fallback>
            <p:pic>
              <p:nvPicPr>
                <p:cNvPr id="5388" name="Ink 5387">
                  <a:extLst>
                    <a:ext uri="{FF2B5EF4-FFF2-40B4-BE49-F238E27FC236}">
                      <a16:creationId xmlns:a16="http://schemas.microsoft.com/office/drawing/2014/main" id="{E3054448-DB46-D9BB-345E-2424752D91B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392942" y="4655947"/>
                  <a:ext cx="117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5396" name="Ink 5395">
                  <a:extLst>
                    <a:ext uri="{FF2B5EF4-FFF2-40B4-BE49-F238E27FC236}">
                      <a16:creationId xmlns:a16="http://schemas.microsoft.com/office/drawing/2014/main" id="{D05D4545-08D3-C7B4-D440-7DB36EB5D1A8}"/>
                    </a:ext>
                  </a:extLst>
                </p14:cNvPr>
                <p14:cNvContentPartPr/>
                <p14:nvPr/>
              </p14:nvContentPartPr>
              <p14:xfrm>
                <a:off x="5595622" y="6470707"/>
                <a:ext cx="94320" cy="177480"/>
              </p14:xfrm>
            </p:contentPart>
          </mc:Choice>
          <mc:Fallback>
            <p:pic>
              <p:nvPicPr>
                <p:cNvPr id="5396" name="Ink 5395">
                  <a:extLst>
                    <a:ext uri="{FF2B5EF4-FFF2-40B4-BE49-F238E27FC236}">
                      <a16:creationId xmlns:a16="http://schemas.microsoft.com/office/drawing/2014/main" id="{D05D4545-08D3-C7B4-D440-7DB36EB5D1A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589502" y="6464587"/>
                  <a:ext cx="106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5397" name="Ink 5396">
                  <a:extLst>
                    <a:ext uri="{FF2B5EF4-FFF2-40B4-BE49-F238E27FC236}">
                      <a16:creationId xmlns:a16="http://schemas.microsoft.com/office/drawing/2014/main" id="{9878184E-41D5-69B2-CEC6-A9F432783CEC}"/>
                    </a:ext>
                  </a:extLst>
                </p14:cNvPr>
                <p14:cNvContentPartPr/>
                <p14:nvPr/>
              </p14:nvContentPartPr>
              <p14:xfrm>
                <a:off x="5610022" y="6708307"/>
                <a:ext cx="56880" cy="174240"/>
              </p14:xfrm>
            </p:contentPart>
          </mc:Choice>
          <mc:Fallback>
            <p:pic>
              <p:nvPicPr>
                <p:cNvPr id="5397" name="Ink 5396">
                  <a:extLst>
                    <a:ext uri="{FF2B5EF4-FFF2-40B4-BE49-F238E27FC236}">
                      <a16:creationId xmlns:a16="http://schemas.microsoft.com/office/drawing/2014/main" id="{9878184E-41D5-69B2-CEC6-A9F432783CE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603902" y="6702187"/>
                  <a:ext cx="69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5398" name="Ink 5397">
                  <a:extLst>
                    <a:ext uri="{FF2B5EF4-FFF2-40B4-BE49-F238E27FC236}">
                      <a16:creationId xmlns:a16="http://schemas.microsoft.com/office/drawing/2014/main" id="{B4366B3F-D95F-CE80-DEAB-65107CCD9DD6}"/>
                    </a:ext>
                  </a:extLst>
                </p14:cNvPr>
                <p14:cNvContentPartPr/>
                <p14:nvPr/>
              </p14:nvContentPartPr>
              <p14:xfrm>
                <a:off x="5665822" y="7045267"/>
                <a:ext cx="20160" cy="117360"/>
              </p14:xfrm>
            </p:contentPart>
          </mc:Choice>
          <mc:Fallback>
            <p:pic>
              <p:nvPicPr>
                <p:cNvPr id="5398" name="Ink 5397">
                  <a:extLst>
                    <a:ext uri="{FF2B5EF4-FFF2-40B4-BE49-F238E27FC236}">
                      <a16:creationId xmlns:a16="http://schemas.microsoft.com/office/drawing/2014/main" id="{B4366B3F-D95F-CE80-DEAB-65107CCD9DD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59702" y="7039147"/>
                  <a:ext cx="32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5400" name="Ink 5399">
                  <a:extLst>
                    <a:ext uri="{FF2B5EF4-FFF2-40B4-BE49-F238E27FC236}">
                      <a16:creationId xmlns:a16="http://schemas.microsoft.com/office/drawing/2014/main" id="{D841B0CC-BCB1-F652-A39A-470346C2D218}"/>
                    </a:ext>
                  </a:extLst>
                </p14:cNvPr>
                <p14:cNvContentPartPr/>
                <p14:nvPr/>
              </p14:nvContentPartPr>
              <p14:xfrm>
                <a:off x="5502742" y="4062667"/>
                <a:ext cx="501120" cy="3261960"/>
              </p14:xfrm>
            </p:contentPart>
          </mc:Choice>
          <mc:Fallback>
            <p:pic>
              <p:nvPicPr>
                <p:cNvPr id="5400" name="Ink 5399">
                  <a:extLst>
                    <a:ext uri="{FF2B5EF4-FFF2-40B4-BE49-F238E27FC236}">
                      <a16:creationId xmlns:a16="http://schemas.microsoft.com/office/drawing/2014/main" id="{D841B0CC-BCB1-F652-A39A-470346C2D21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496622" y="4056547"/>
                  <a:ext cx="513360" cy="327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18" name="Group 5417">
            <a:extLst>
              <a:ext uri="{FF2B5EF4-FFF2-40B4-BE49-F238E27FC236}">
                <a16:creationId xmlns:a16="http://schemas.microsoft.com/office/drawing/2014/main" id="{FC275991-EF79-5427-D2C8-A1558ED77884}"/>
              </a:ext>
            </a:extLst>
          </p:cNvPr>
          <p:cNvGrpSpPr/>
          <p:nvPr/>
        </p:nvGrpSpPr>
        <p:grpSpPr>
          <a:xfrm>
            <a:off x="6121942" y="4080667"/>
            <a:ext cx="657000" cy="2949480"/>
            <a:chOff x="6121942" y="4080667"/>
            <a:chExt cx="657000" cy="29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5402" name="Ink 5401">
                  <a:extLst>
                    <a:ext uri="{FF2B5EF4-FFF2-40B4-BE49-F238E27FC236}">
                      <a16:creationId xmlns:a16="http://schemas.microsoft.com/office/drawing/2014/main" id="{C9466FE1-D15E-034C-074B-CAB1FDECB2F2}"/>
                    </a:ext>
                  </a:extLst>
                </p14:cNvPr>
                <p14:cNvContentPartPr/>
                <p14:nvPr/>
              </p14:nvContentPartPr>
              <p14:xfrm>
                <a:off x="6143902" y="4132147"/>
                <a:ext cx="88200" cy="101520"/>
              </p14:xfrm>
            </p:contentPart>
          </mc:Choice>
          <mc:Fallback>
            <p:pic>
              <p:nvPicPr>
                <p:cNvPr id="5402" name="Ink 5401">
                  <a:extLst>
                    <a:ext uri="{FF2B5EF4-FFF2-40B4-BE49-F238E27FC236}">
                      <a16:creationId xmlns:a16="http://schemas.microsoft.com/office/drawing/2014/main" id="{C9466FE1-D15E-034C-074B-CAB1FDECB2F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137782" y="4126027"/>
                  <a:ext cx="100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5403" name="Ink 5402">
                  <a:extLst>
                    <a:ext uri="{FF2B5EF4-FFF2-40B4-BE49-F238E27FC236}">
                      <a16:creationId xmlns:a16="http://schemas.microsoft.com/office/drawing/2014/main" id="{8C4D0EB7-3CC1-AC12-8A6E-9E79E9CD89B5}"/>
                    </a:ext>
                  </a:extLst>
                </p14:cNvPr>
                <p14:cNvContentPartPr/>
                <p14:nvPr/>
              </p14:nvContentPartPr>
              <p14:xfrm>
                <a:off x="6128782" y="4302067"/>
                <a:ext cx="85680" cy="173520"/>
              </p14:xfrm>
            </p:contentPart>
          </mc:Choice>
          <mc:Fallback>
            <p:pic>
              <p:nvPicPr>
                <p:cNvPr id="5403" name="Ink 5402">
                  <a:extLst>
                    <a:ext uri="{FF2B5EF4-FFF2-40B4-BE49-F238E27FC236}">
                      <a16:creationId xmlns:a16="http://schemas.microsoft.com/office/drawing/2014/main" id="{8C4D0EB7-3CC1-AC12-8A6E-9E79E9CD89B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122662" y="4295947"/>
                  <a:ext cx="97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5404" name="Ink 5403">
                  <a:extLst>
                    <a:ext uri="{FF2B5EF4-FFF2-40B4-BE49-F238E27FC236}">
                      <a16:creationId xmlns:a16="http://schemas.microsoft.com/office/drawing/2014/main" id="{7F57A5F4-CA3C-6CAD-DFAA-FA0ECF3B6B0E}"/>
                    </a:ext>
                  </a:extLst>
                </p14:cNvPr>
                <p14:cNvContentPartPr/>
                <p14:nvPr/>
              </p14:nvContentPartPr>
              <p14:xfrm>
                <a:off x="6121942" y="4565227"/>
                <a:ext cx="82800" cy="124920"/>
              </p14:xfrm>
            </p:contentPart>
          </mc:Choice>
          <mc:Fallback>
            <p:pic>
              <p:nvPicPr>
                <p:cNvPr id="5404" name="Ink 5403">
                  <a:extLst>
                    <a:ext uri="{FF2B5EF4-FFF2-40B4-BE49-F238E27FC236}">
                      <a16:creationId xmlns:a16="http://schemas.microsoft.com/office/drawing/2014/main" id="{7F57A5F4-CA3C-6CAD-DFAA-FA0ECF3B6B0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115822" y="4559107"/>
                  <a:ext cx="95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5405" name="Ink 5404">
                  <a:extLst>
                    <a:ext uri="{FF2B5EF4-FFF2-40B4-BE49-F238E27FC236}">
                      <a16:creationId xmlns:a16="http://schemas.microsoft.com/office/drawing/2014/main" id="{3BD87A9E-3652-FE72-850A-DA9E83576827}"/>
                    </a:ext>
                  </a:extLst>
                </p14:cNvPr>
                <p14:cNvContentPartPr/>
                <p14:nvPr/>
              </p14:nvContentPartPr>
              <p14:xfrm>
                <a:off x="6155062" y="4825867"/>
                <a:ext cx="23400" cy="132480"/>
              </p14:xfrm>
            </p:contentPart>
          </mc:Choice>
          <mc:Fallback>
            <p:pic>
              <p:nvPicPr>
                <p:cNvPr id="5405" name="Ink 5404">
                  <a:extLst>
                    <a:ext uri="{FF2B5EF4-FFF2-40B4-BE49-F238E27FC236}">
                      <a16:creationId xmlns:a16="http://schemas.microsoft.com/office/drawing/2014/main" id="{3BD87A9E-3652-FE72-850A-DA9E8357682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48942" y="4819747"/>
                  <a:ext cx="35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5407" name="Ink 5406">
                  <a:extLst>
                    <a:ext uri="{FF2B5EF4-FFF2-40B4-BE49-F238E27FC236}">
                      <a16:creationId xmlns:a16="http://schemas.microsoft.com/office/drawing/2014/main" id="{C5C09A39-77B8-2CAD-3754-8BCD150352EE}"/>
                    </a:ext>
                  </a:extLst>
                </p14:cNvPr>
                <p14:cNvContentPartPr/>
                <p14:nvPr/>
              </p14:nvContentPartPr>
              <p14:xfrm>
                <a:off x="6149302" y="5191627"/>
                <a:ext cx="87120" cy="148680"/>
              </p14:xfrm>
            </p:contentPart>
          </mc:Choice>
          <mc:Fallback>
            <p:pic>
              <p:nvPicPr>
                <p:cNvPr id="5407" name="Ink 5406">
                  <a:extLst>
                    <a:ext uri="{FF2B5EF4-FFF2-40B4-BE49-F238E27FC236}">
                      <a16:creationId xmlns:a16="http://schemas.microsoft.com/office/drawing/2014/main" id="{C5C09A39-77B8-2CAD-3754-8BCD150352EE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143182" y="5185507"/>
                  <a:ext cx="99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5408" name="Ink 5407">
                  <a:extLst>
                    <a:ext uri="{FF2B5EF4-FFF2-40B4-BE49-F238E27FC236}">
                      <a16:creationId xmlns:a16="http://schemas.microsoft.com/office/drawing/2014/main" id="{E5E8DA66-3159-77D0-1811-95D0DBBF4429}"/>
                    </a:ext>
                  </a:extLst>
                </p14:cNvPr>
                <p14:cNvContentPartPr/>
                <p14:nvPr/>
              </p14:nvContentPartPr>
              <p14:xfrm>
                <a:off x="6202582" y="5510227"/>
                <a:ext cx="78120" cy="114120"/>
              </p14:xfrm>
            </p:contentPart>
          </mc:Choice>
          <mc:Fallback>
            <p:pic>
              <p:nvPicPr>
                <p:cNvPr id="5408" name="Ink 5407">
                  <a:extLst>
                    <a:ext uri="{FF2B5EF4-FFF2-40B4-BE49-F238E27FC236}">
                      <a16:creationId xmlns:a16="http://schemas.microsoft.com/office/drawing/2014/main" id="{E5E8DA66-3159-77D0-1811-95D0DBBF442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196462" y="5504107"/>
                  <a:ext cx="90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5409" name="Ink 5408">
                  <a:extLst>
                    <a:ext uri="{FF2B5EF4-FFF2-40B4-BE49-F238E27FC236}">
                      <a16:creationId xmlns:a16="http://schemas.microsoft.com/office/drawing/2014/main" id="{59D46A5D-9A01-6093-37A9-AFE1D539C843}"/>
                    </a:ext>
                  </a:extLst>
                </p14:cNvPr>
                <p14:cNvContentPartPr/>
                <p14:nvPr/>
              </p14:nvContentPartPr>
              <p14:xfrm>
                <a:off x="6232822" y="5737027"/>
                <a:ext cx="58680" cy="148680"/>
              </p14:xfrm>
            </p:contentPart>
          </mc:Choice>
          <mc:Fallback>
            <p:pic>
              <p:nvPicPr>
                <p:cNvPr id="5409" name="Ink 5408">
                  <a:extLst>
                    <a:ext uri="{FF2B5EF4-FFF2-40B4-BE49-F238E27FC236}">
                      <a16:creationId xmlns:a16="http://schemas.microsoft.com/office/drawing/2014/main" id="{59D46A5D-9A01-6093-37A9-AFE1D539C84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226702" y="5730907"/>
                  <a:ext cx="70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5410" name="Ink 5409">
                  <a:extLst>
                    <a:ext uri="{FF2B5EF4-FFF2-40B4-BE49-F238E27FC236}">
                      <a16:creationId xmlns:a16="http://schemas.microsoft.com/office/drawing/2014/main" id="{755FB761-9748-3D86-FE9B-7E5D0BFC91AE}"/>
                    </a:ext>
                  </a:extLst>
                </p14:cNvPr>
                <p14:cNvContentPartPr/>
                <p14:nvPr/>
              </p14:nvContentPartPr>
              <p14:xfrm>
                <a:off x="6241462" y="5963827"/>
                <a:ext cx="67680" cy="101880"/>
              </p14:xfrm>
            </p:contentPart>
          </mc:Choice>
          <mc:Fallback>
            <p:pic>
              <p:nvPicPr>
                <p:cNvPr id="5410" name="Ink 5409">
                  <a:extLst>
                    <a:ext uri="{FF2B5EF4-FFF2-40B4-BE49-F238E27FC236}">
                      <a16:creationId xmlns:a16="http://schemas.microsoft.com/office/drawing/2014/main" id="{755FB761-9748-3D86-FE9B-7E5D0BFC91A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35342" y="5957707"/>
                  <a:ext cx="79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5412" name="Ink 5411">
                  <a:extLst>
                    <a:ext uri="{FF2B5EF4-FFF2-40B4-BE49-F238E27FC236}">
                      <a16:creationId xmlns:a16="http://schemas.microsoft.com/office/drawing/2014/main" id="{30CDA645-170E-4D28-6402-4D025A20B578}"/>
                    </a:ext>
                  </a:extLst>
                </p14:cNvPr>
                <p14:cNvContentPartPr/>
                <p14:nvPr/>
              </p14:nvContentPartPr>
              <p14:xfrm>
                <a:off x="6243262" y="6253987"/>
                <a:ext cx="64080" cy="117360"/>
              </p14:xfrm>
            </p:contentPart>
          </mc:Choice>
          <mc:Fallback>
            <p:pic>
              <p:nvPicPr>
                <p:cNvPr id="5412" name="Ink 5411">
                  <a:extLst>
                    <a:ext uri="{FF2B5EF4-FFF2-40B4-BE49-F238E27FC236}">
                      <a16:creationId xmlns:a16="http://schemas.microsoft.com/office/drawing/2014/main" id="{30CDA645-170E-4D28-6402-4D025A20B57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237142" y="6247867"/>
                  <a:ext cx="76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5413" name="Ink 5412">
                  <a:extLst>
                    <a:ext uri="{FF2B5EF4-FFF2-40B4-BE49-F238E27FC236}">
                      <a16:creationId xmlns:a16="http://schemas.microsoft.com/office/drawing/2014/main" id="{381F191D-BD87-E945-A738-C1698C6273C2}"/>
                    </a:ext>
                  </a:extLst>
                </p14:cNvPr>
                <p14:cNvContentPartPr/>
                <p14:nvPr/>
              </p14:nvContentPartPr>
              <p14:xfrm>
                <a:off x="6250462" y="6581587"/>
                <a:ext cx="53280" cy="93600"/>
              </p14:xfrm>
            </p:contentPart>
          </mc:Choice>
          <mc:Fallback>
            <p:pic>
              <p:nvPicPr>
                <p:cNvPr id="5413" name="Ink 5412">
                  <a:extLst>
                    <a:ext uri="{FF2B5EF4-FFF2-40B4-BE49-F238E27FC236}">
                      <a16:creationId xmlns:a16="http://schemas.microsoft.com/office/drawing/2014/main" id="{381F191D-BD87-E945-A738-C1698C6273C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244342" y="6575467"/>
                  <a:ext cx="65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5414" name="Ink 5413">
                  <a:extLst>
                    <a:ext uri="{FF2B5EF4-FFF2-40B4-BE49-F238E27FC236}">
                      <a16:creationId xmlns:a16="http://schemas.microsoft.com/office/drawing/2014/main" id="{4FB6EFF6-E794-F80C-A6A6-A3FA356C4D72}"/>
                    </a:ext>
                  </a:extLst>
                </p14:cNvPr>
                <p14:cNvContentPartPr/>
                <p14:nvPr/>
              </p14:nvContentPartPr>
              <p14:xfrm>
                <a:off x="6294742" y="6845467"/>
                <a:ext cx="48960" cy="102600"/>
              </p14:xfrm>
            </p:contentPart>
          </mc:Choice>
          <mc:Fallback>
            <p:pic>
              <p:nvPicPr>
                <p:cNvPr id="5414" name="Ink 5413">
                  <a:extLst>
                    <a:ext uri="{FF2B5EF4-FFF2-40B4-BE49-F238E27FC236}">
                      <a16:creationId xmlns:a16="http://schemas.microsoft.com/office/drawing/2014/main" id="{4FB6EFF6-E794-F80C-A6A6-A3FA356C4D7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288622" y="6839347"/>
                  <a:ext cx="612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415" name="Ink 5414">
                  <a:extLst>
                    <a:ext uri="{FF2B5EF4-FFF2-40B4-BE49-F238E27FC236}">
                      <a16:creationId xmlns:a16="http://schemas.microsoft.com/office/drawing/2014/main" id="{237F4DF0-F22C-6FD5-AB58-61E1E606AE45}"/>
                    </a:ext>
                  </a:extLst>
                </p14:cNvPr>
                <p14:cNvContentPartPr/>
                <p14:nvPr/>
              </p14:nvContentPartPr>
              <p14:xfrm>
                <a:off x="6290062" y="4080667"/>
                <a:ext cx="471960" cy="2915280"/>
              </p14:xfrm>
            </p:contentPart>
          </mc:Choice>
          <mc:Fallback>
            <p:pic>
              <p:nvPicPr>
                <p:cNvPr id="5415" name="Ink 5414">
                  <a:extLst>
                    <a:ext uri="{FF2B5EF4-FFF2-40B4-BE49-F238E27FC236}">
                      <a16:creationId xmlns:a16="http://schemas.microsoft.com/office/drawing/2014/main" id="{237F4DF0-F22C-6FD5-AB58-61E1E606AE4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283942" y="4074547"/>
                  <a:ext cx="484200" cy="29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417" name="Ink 5416">
                  <a:extLst>
                    <a:ext uri="{FF2B5EF4-FFF2-40B4-BE49-F238E27FC236}">
                      <a16:creationId xmlns:a16="http://schemas.microsoft.com/office/drawing/2014/main" id="{A74843C4-3DB7-E035-ED7D-8746B1DD8655}"/>
                    </a:ext>
                  </a:extLst>
                </p14:cNvPr>
                <p14:cNvContentPartPr/>
                <p14:nvPr/>
              </p14:nvContentPartPr>
              <p14:xfrm>
                <a:off x="6706942" y="7013587"/>
                <a:ext cx="72000" cy="16560"/>
              </p14:xfrm>
            </p:contentPart>
          </mc:Choice>
          <mc:Fallback>
            <p:pic>
              <p:nvPicPr>
                <p:cNvPr id="5417" name="Ink 5416">
                  <a:extLst>
                    <a:ext uri="{FF2B5EF4-FFF2-40B4-BE49-F238E27FC236}">
                      <a16:creationId xmlns:a16="http://schemas.microsoft.com/office/drawing/2014/main" id="{A74843C4-3DB7-E035-ED7D-8746B1DD865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00822" y="7007467"/>
                  <a:ext cx="8424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3" name="Group 5422">
            <a:extLst>
              <a:ext uri="{FF2B5EF4-FFF2-40B4-BE49-F238E27FC236}">
                <a16:creationId xmlns:a16="http://schemas.microsoft.com/office/drawing/2014/main" id="{6D23F785-5023-3B25-E569-21892785DD2F}"/>
              </a:ext>
            </a:extLst>
          </p:cNvPr>
          <p:cNvGrpSpPr/>
          <p:nvPr/>
        </p:nvGrpSpPr>
        <p:grpSpPr>
          <a:xfrm>
            <a:off x="4768342" y="2054947"/>
            <a:ext cx="1115640" cy="663120"/>
            <a:chOff x="4768342" y="2054947"/>
            <a:chExt cx="111564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344" name="Ink 5343">
                  <a:extLst>
                    <a:ext uri="{FF2B5EF4-FFF2-40B4-BE49-F238E27FC236}">
                      <a16:creationId xmlns:a16="http://schemas.microsoft.com/office/drawing/2014/main" id="{FDEB97B9-28C5-3FC4-D698-2FBA116CE481}"/>
                    </a:ext>
                  </a:extLst>
                </p14:cNvPr>
                <p14:cNvContentPartPr/>
                <p14:nvPr/>
              </p14:nvContentPartPr>
              <p14:xfrm>
                <a:off x="5006662" y="2422507"/>
                <a:ext cx="50400" cy="144720"/>
              </p14:xfrm>
            </p:contentPart>
          </mc:Choice>
          <mc:Fallback>
            <p:pic>
              <p:nvPicPr>
                <p:cNvPr id="5344" name="Ink 5343">
                  <a:extLst>
                    <a:ext uri="{FF2B5EF4-FFF2-40B4-BE49-F238E27FC236}">
                      <a16:creationId xmlns:a16="http://schemas.microsoft.com/office/drawing/2014/main" id="{FDEB97B9-28C5-3FC4-D698-2FBA116CE48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000542" y="2416387"/>
                  <a:ext cx="62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5345" name="Ink 5344">
                  <a:extLst>
                    <a:ext uri="{FF2B5EF4-FFF2-40B4-BE49-F238E27FC236}">
                      <a16:creationId xmlns:a16="http://schemas.microsoft.com/office/drawing/2014/main" id="{97F9B66B-35E1-5636-001B-076934F7E01B}"/>
                    </a:ext>
                  </a:extLst>
                </p14:cNvPr>
                <p14:cNvContentPartPr/>
                <p14:nvPr/>
              </p14:nvContentPartPr>
              <p14:xfrm>
                <a:off x="5247502" y="2156467"/>
                <a:ext cx="45720" cy="204840"/>
              </p14:xfrm>
            </p:contentPart>
          </mc:Choice>
          <mc:Fallback>
            <p:pic>
              <p:nvPicPr>
                <p:cNvPr id="5345" name="Ink 5344">
                  <a:extLst>
                    <a:ext uri="{FF2B5EF4-FFF2-40B4-BE49-F238E27FC236}">
                      <a16:creationId xmlns:a16="http://schemas.microsoft.com/office/drawing/2014/main" id="{97F9B66B-35E1-5636-001B-076934F7E01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241382" y="2150347"/>
                  <a:ext cx="57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346" name="Ink 5345">
                  <a:extLst>
                    <a:ext uri="{FF2B5EF4-FFF2-40B4-BE49-F238E27FC236}">
                      <a16:creationId xmlns:a16="http://schemas.microsoft.com/office/drawing/2014/main" id="{A5DA7139-0D1F-654D-5690-4B708F28EEFC}"/>
                    </a:ext>
                  </a:extLst>
                </p14:cNvPr>
                <p14:cNvContentPartPr/>
                <p14:nvPr/>
              </p14:nvContentPartPr>
              <p14:xfrm>
                <a:off x="5128342" y="2158627"/>
                <a:ext cx="181800" cy="163440"/>
              </p14:xfrm>
            </p:contentPart>
          </mc:Choice>
          <mc:Fallback>
            <p:pic>
              <p:nvPicPr>
                <p:cNvPr id="5346" name="Ink 5345">
                  <a:extLst>
                    <a:ext uri="{FF2B5EF4-FFF2-40B4-BE49-F238E27FC236}">
                      <a16:creationId xmlns:a16="http://schemas.microsoft.com/office/drawing/2014/main" id="{A5DA7139-0D1F-654D-5690-4B708F28EEFC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122222" y="2152507"/>
                  <a:ext cx="1940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377" name="Ink 5376">
                  <a:extLst>
                    <a:ext uri="{FF2B5EF4-FFF2-40B4-BE49-F238E27FC236}">
                      <a16:creationId xmlns:a16="http://schemas.microsoft.com/office/drawing/2014/main" id="{669B1B5D-D3F4-95FB-DAE9-94FD14ED87CA}"/>
                    </a:ext>
                  </a:extLst>
                </p14:cNvPr>
                <p14:cNvContentPartPr/>
                <p14:nvPr/>
              </p14:nvContentPartPr>
              <p14:xfrm>
                <a:off x="4768342" y="2054947"/>
                <a:ext cx="198720" cy="463320"/>
              </p14:xfrm>
            </p:contentPart>
          </mc:Choice>
          <mc:Fallback>
            <p:pic>
              <p:nvPicPr>
                <p:cNvPr id="5377" name="Ink 5376">
                  <a:extLst>
                    <a:ext uri="{FF2B5EF4-FFF2-40B4-BE49-F238E27FC236}">
                      <a16:creationId xmlns:a16="http://schemas.microsoft.com/office/drawing/2014/main" id="{669B1B5D-D3F4-95FB-DAE9-94FD14ED87C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762222" y="2048827"/>
                  <a:ext cx="2109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378" name="Ink 5377">
                  <a:extLst>
                    <a:ext uri="{FF2B5EF4-FFF2-40B4-BE49-F238E27FC236}">
                      <a16:creationId xmlns:a16="http://schemas.microsoft.com/office/drawing/2014/main" id="{1ADEC293-FE74-6FB0-B5E0-DD00911BC228}"/>
                    </a:ext>
                  </a:extLst>
                </p14:cNvPr>
                <p14:cNvContentPartPr/>
                <p14:nvPr/>
              </p14:nvContentPartPr>
              <p14:xfrm>
                <a:off x="5422102" y="2412427"/>
                <a:ext cx="87120" cy="305640"/>
              </p14:xfrm>
            </p:contentPart>
          </mc:Choice>
          <mc:Fallback>
            <p:pic>
              <p:nvPicPr>
                <p:cNvPr id="5378" name="Ink 5377">
                  <a:extLst>
                    <a:ext uri="{FF2B5EF4-FFF2-40B4-BE49-F238E27FC236}">
                      <a16:creationId xmlns:a16="http://schemas.microsoft.com/office/drawing/2014/main" id="{1ADEC293-FE74-6FB0-B5E0-DD00911BC22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15982" y="2406307"/>
                  <a:ext cx="993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420" name="Ink 5419">
                  <a:extLst>
                    <a:ext uri="{FF2B5EF4-FFF2-40B4-BE49-F238E27FC236}">
                      <a16:creationId xmlns:a16="http://schemas.microsoft.com/office/drawing/2014/main" id="{1E6CF281-A713-C09C-A738-EB54515851F7}"/>
                    </a:ext>
                  </a:extLst>
                </p14:cNvPr>
                <p14:cNvContentPartPr/>
                <p14:nvPr/>
              </p14:nvContentPartPr>
              <p14:xfrm>
                <a:off x="5197462" y="2147107"/>
                <a:ext cx="116640" cy="268920"/>
              </p14:xfrm>
            </p:contentPart>
          </mc:Choice>
          <mc:Fallback>
            <p:pic>
              <p:nvPicPr>
                <p:cNvPr id="5420" name="Ink 5419">
                  <a:extLst>
                    <a:ext uri="{FF2B5EF4-FFF2-40B4-BE49-F238E27FC236}">
                      <a16:creationId xmlns:a16="http://schemas.microsoft.com/office/drawing/2014/main" id="{1E6CF281-A713-C09C-A738-EB54515851F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191342" y="2140987"/>
                  <a:ext cx="1288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5419" name="Ink 5418">
                  <a:extLst>
                    <a:ext uri="{FF2B5EF4-FFF2-40B4-BE49-F238E27FC236}">
                      <a16:creationId xmlns:a16="http://schemas.microsoft.com/office/drawing/2014/main" id="{754DEEC2-005E-4B19-5B64-644D285E37A6}"/>
                    </a:ext>
                  </a:extLst>
                </p14:cNvPr>
                <p14:cNvContentPartPr/>
                <p14:nvPr/>
              </p14:nvContentPartPr>
              <p14:xfrm>
                <a:off x="5633062" y="2183827"/>
                <a:ext cx="167040" cy="306360"/>
              </p14:xfrm>
            </p:contentPart>
          </mc:Choice>
          <mc:Fallback>
            <p:pic>
              <p:nvPicPr>
                <p:cNvPr id="5419" name="Ink 5418">
                  <a:extLst>
                    <a:ext uri="{FF2B5EF4-FFF2-40B4-BE49-F238E27FC236}">
                      <a16:creationId xmlns:a16="http://schemas.microsoft.com/office/drawing/2014/main" id="{754DEEC2-005E-4B19-5B64-644D285E37A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626942" y="2177707"/>
                  <a:ext cx="179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421" name="Ink 5420">
                  <a:extLst>
                    <a:ext uri="{FF2B5EF4-FFF2-40B4-BE49-F238E27FC236}">
                      <a16:creationId xmlns:a16="http://schemas.microsoft.com/office/drawing/2014/main" id="{88B32493-8008-01D2-EF20-0C9A8F72D2E7}"/>
                    </a:ext>
                  </a:extLst>
                </p14:cNvPr>
                <p14:cNvContentPartPr/>
                <p14:nvPr/>
              </p14:nvContentPartPr>
              <p14:xfrm>
                <a:off x="5668342" y="2188147"/>
                <a:ext cx="215640" cy="339480"/>
              </p14:xfrm>
            </p:contentPart>
          </mc:Choice>
          <mc:Fallback>
            <p:pic>
              <p:nvPicPr>
                <p:cNvPr id="5421" name="Ink 5420">
                  <a:extLst>
                    <a:ext uri="{FF2B5EF4-FFF2-40B4-BE49-F238E27FC236}">
                      <a16:creationId xmlns:a16="http://schemas.microsoft.com/office/drawing/2014/main" id="{88B32493-8008-01D2-EF20-0C9A8F72D2E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662222" y="2182027"/>
                  <a:ext cx="22788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32" name="Group 5431">
            <a:extLst>
              <a:ext uri="{FF2B5EF4-FFF2-40B4-BE49-F238E27FC236}">
                <a16:creationId xmlns:a16="http://schemas.microsoft.com/office/drawing/2014/main" id="{1DD0BF77-67D0-4E92-F0E7-71023669A252}"/>
              </a:ext>
            </a:extLst>
          </p:cNvPr>
          <p:cNvGrpSpPr/>
          <p:nvPr/>
        </p:nvGrpSpPr>
        <p:grpSpPr>
          <a:xfrm>
            <a:off x="3212062" y="8453587"/>
            <a:ext cx="1720800" cy="703800"/>
            <a:chOff x="3212062" y="8453587"/>
            <a:chExt cx="172080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5424" name="Ink 5423">
                  <a:extLst>
                    <a:ext uri="{FF2B5EF4-FFF2-40B4-BE49-F238E27FC236}">
                      <a16:creationId xmlns:a16="http://schemas.microsoft.com/office/drawing/2014/main" id="{7615FDFA-6856-5803-5844-EF0B44875098}"/>
                    </a:ext>
                  </a:extLst>
                </p14:cNvPr>
                <p14:cNvContentPartPr/>
                <p14:nvPr/>
              </p14:nvContentPartPr>
              <p14:xfrm>
                <a:off x="3212062" y="8852827"/>
                <a:ext cx="110880" cy="237240"/>
              </p14:xfrm>
            </p:contentPart>
          </mc:Choice>
          <mc:Fallback>
            <p:pic>
              <p:nvPicPr>
                <p:cNvPr id="5424" name="Ink 5423">
                  <a:extLst>
                    <a:ext uri="{FF2B5EF4-FFF2-40B4-BE49-F238E27FC236}">
                      <a16:creationId xmlns:a16="http://schemas.microsoft.com/office/drawing/2014/main" id="{7615FDFA-6856-5803-5844-EF0B4487509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205942" y="8846707"/>
                  <a:ext cx="123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5425" name="Ink 5424">
                  <a:extLst>
                    <a:ext uri="{FF2B5EF4-FFF2-40B4-BE49-F238E27FC236}">
                      <a16:creationId xmlns:a16="http://schemas.microsoft.com/office/drawing/2014/main" id="{BCEF5157-4D1D-015E-F59E-81ADC10ADB9C}"/>
                    </a:ext>
                  </a:extLst>
                </p14:cNvPr>
                <p14:cNvContentPartPr/>
                <p14:nvPr/>
              </p14:nvContentPartPr>
              <p14:xfrm>
                <a:off x="3437422" y="8641147"/>
                <a:ext cx="183240" cy="322560"/>
              </p14:xfrm>
            </p:contentPart>
          </mc:Choice>
          <mc:Fallback>
            <p:pic>
              <p:nvPicPr>
                <p:cNvPr id="5425" name="Ink 5424">
                  <a:extLst>
                    <a:ext uri="{FF2B5EF4-FFF2-40B4-BE49-F238E27FC236}">
                      <a16:creationId xmlns:a16="http://schemas.microsoft.com/office/drawing/2014/main" id="{BCEF5157-4D1D-015E-F59E-81ADC10ADB9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31302" y="8635027"/>
                  <a:ext cx="195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5426" name="Ink 5425">
                  <a:extLst>
                    <a:ext uri="{FF2B5EF4-FFF2-40B4-BE49-F238E27FC236}">
                      <a16:creationId xmlns:a16="http://schemas.microsoft.com/office/drawing/2014/main" id="{AC9CB0D9-D8B7-5DCA-BCD3-4D3F3C75156C}"/>
                    </a:ext>
                  </a:extLst>
                </p14:cNvPr>
                <p14:cNvContentPartPr/>
                <p14:nvPr/>
              </p14:nvContentPartPr>
              <p14:xfrm>
                <a:off x="3741262" y="8844907"/>
                <a:ext cx="137160" cy="229320"/>
              </p14:xfrm>
            </p:contentPart>
          </mc:Choice>
          <mc:Fallback>
            <p:pic>
              <p:nvPicPr>
                <p:cNvPr id="5426" name="Ink 5425">
                  <a:extLst>
                    <a:ext uri="{FF2B5EF4-FFF2-40B4-BE49-F238E27FC236}">
                      <a16:creationId xmlns:a16="http://schemas.microsoft.com/office/drawing/2014/main" id="{AC9CB0D9-D8B7-5DCA-BCD3-4D3F3C75156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735142" y="8838787"/>
                  <a:ext cx="149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5427" name="Ink 5426">
                  <a:extLst>
                    <a:ext uri="{FF2B5EF4-FFF2-40B4-BE49-F238E27FC236}">
                      <a16:creationId xmlns:a16="http://schemas.microsoft.com/office/drawing/2014/main" id="{40767F60-7DA8-EF53-7DCB-C78E8EEB3BC9}"/>
                    </a:ext>
                  </a:extLst>
                </p14:cNvPr>
                <p14:cNvContentPartPr/>
                <p14:nvPr/>
              </p14:nvContentPartPr>
              <p14:xfrm>
                <a:off x="4083262" y="8591107"/>
                <a:ext cx="17280" cy="296280"/>
              </p14:xfrm>
            </p:contentPart>
          </mc:Choice>
          <mc:Fallback>
            <p:pic>
              <p:nvPicPr>
                <p:cNvPr id="5427" name="Ink 5426">
                  <a:extLst>
                    <a:ext uri="{FF2B5EF4-FFF2-40B4-BE49-F238E27FC236}">
                      <a16:creationId xmlns:a16="http://schemas.microsoft.com/office/drawing/2014/main" id="{40767F60-7DA8-EF53-7DCB-C78E8EEB3BC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077142" y="8584987"/>
                  <a:ext cx="295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5428" name="Ink 5427">
                  <a:extLst>
                    <a:ext uri="{FF2B5EF4-FFF2-40B4-BE49-F238E27FC236}">
                      <a16:creationId xmlns:a16="http://schemas.microsoft.com/office/drawing/2014/main" id="{CA559282-A2BF-B678-D060-303811FD7275}"/>
                    </a:ext>
                  </a:extLst>
                </p14:cNvPr>
                <p14:cNvContentPartPr/>
                <p14:nvPr/>
              </p14:nvContentPartPr>
              <p14:xfrm>
                <a:off x="3928822" y="8550067"/>
                <a:ext cx="215280" cy="289800"/>
              </p14:xfrm>
            </p:contentPart>
          </mc:Choice>
          <mc:Fallback>
            <p:pic>
              <p:nvPicPr>
                <p:cNvPr id="5428" name="Ink 5427">
                  <a:extLst>
                    <a:ext uri="{FF2B5EF4-FFF2-40B4-BE49-F238E27FC236}">
                      <a16:creationId xmlns:a16="http://schemas.microsoft.com/office/drawing/2014/main" id="{CA559282-A2BF-B678-D060-303811FD727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922702" y="8543947"/>
                  <a:ext cx="227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5429" name="Ink 5428">
                  <a:extLst>
                    <a:ext uri="{FF2B5EF4-FFF2-40B4-BE49-F238E27FC236}">
                      <a16:creationId xmlns:a16="http://schemas.microsoft.com/office/drawing/2014/main" id="{C0EC2316-3F6A-D6C2-A919-7120025D8015}"/>
                    </a:ext>
                  </a:extLst>
                </p14:cNvPr>
                <p14:cNvContentPartPr/>
                <p14:nvPr/>
              </p14:nvContentPartPr>
              <p14:xfrm>
                <a:off x="4274062" y="8824747"/>
                <a:ext cx="108720" cy="135720"/>
              </p14:xfrm>
            </p:contentPart>
          </mc:Choice>
          <mc:Fallback>
            <p:pic>
              <p:nvPicPr>
                <p:cNvPr id="5429" name="Ink 5428">
                  <a:extLst>
                    <a:ext uri="{FF2B5EF4-FFF2-40B4-BE49-F238E27FC236}">
                      <a16:creationId xmlns:a16="http://schemas.microsoft.com/office/drawing/2014/main" id="{C0EC2316-3F6A-D6C2-A919-7120025D801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4267942" y="8818627"/>
                  <a:ext cx="120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5430" name="Ink 5429">
                  <a:extLst>
                    <a:ext uri="{FF2B5EF4-FFF2-40B4-BE49-F238E27FC236}">
                      <a16:creationId xmlns:a16="http://schemas.microsoft.com/office/drawing/2014/main" id="{2B728366-B493-050B-2AFF-0715EEB97CC1}"/>
                    </a:ext>
                  </a:extLst>
                </p14:cNvPr>
                <p14:cNvContentPartPr/>
                <p14:nvPr/>
              </p14:nvContentPartPr>
              <p14:xfrm>
                <a:off x="4429222" y="8572387"/>
                <a:ext cx="213480" cy="347400"/>
              </p14:xfrm>
            </p:contentPart>
          </mc:Choice>
          <mc:Fallback>
            <p:pic>
              <p:nvPicPr>
                <p:cNvPr id="5430" name="Ink 5429">
                  <a:extLst>
                    <a:ext uri="{FF2B5EF4-FFF2-40B4-BE49-F238E27FC236}">
                      <a16:creationId xmlns:a16="http://schemas.microsoft.com/office/drawing/2014/main" id="{2B728366-B493-050B-2AFF-0715EEB97CC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4423102" y="8566267"/>
                  <a:ext cx="22572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5431" name="Ink 5430">
                  <a:extLst>
                    <a:ext uri="{FF2B5EF4-FFF2-40B4-BE49-F238E27FC236}">
                      <a16:creationId xmlns:a16="http://schemas.microsoft.com/office/drawing/2014/main" id="{B5535730-1688-12F2-948B-7DAD920F4FDB}"/>
                    </a:ext>
                  </a:extLst>
                </p14:cNvPr>
                <p14:cNvContentPartPr/>
                <p14:nvPr/>
              </p14:nvContentPartPr>
              <p14:xfrm>
                <a:off x="4675822" y="8453587"/>
                <a:ext cx="257040" cy="703800"/>
              </p14:xfrm>
            </p:contentPart>
          </mc:Choice>
          <mc:Fallback>
            <p:pic>
              <p:nvPicPr>
                <p:cNvPr id="5431" name="Ink 5430">
                  <a:extLst>
                    <a:ext uri="{FF2B5EF4-FFF2-40B4-BE49-F238E27FC236}">
                      <a16:creationId xmlns:a16="http://schemas.microsoft.com/office/drawing/2014/main" id="{B5535730-1688-12F2-948B-7DAD920F4FD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4669702" y="8447467"/>
                  <a:ext cx="269280" cy="716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F55E1E-6485-0BD3-54A1-8E2A0EE60589}"/>
                  </a:ext>
                </a:extLst>
              </p14:cNvPr>
              <p14:cNvContentPartPr/>
              <p14:nvPr/>
            </p14:nvContentPartPr>
            <p14:xfrm>
              <a:off x="715462" y="1706249"/>
              <a:ext cx="149760" cy="15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F55E1E-6485-0BD3-54A1-8E2A0EE605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342" y="1700129"/>
                <a:ext cx="162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3DCAF5-1CD1-18FA-58C2-8E716BCD78F0}"/>
                  </a:ext>
                </a:extLst>
              </p14:cNvPr>
              <p14:cNvContentPartPr/>
              <p14:nvPr/>
            </p14:nvContentPartPr>
            <p14:xfrm>
              <a:off x="1633462" y="1165169"/>
              <a:ext cx="38880" cy="9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3DCAF5-1CD1-18FA-58C2-8E716BCD78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7342" y="1159049"/>
                <a:ext cx="511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6EB73A-5E62-B5B0-F8A9-02EA2D99DAA5}"/>
                  </a:ext>
                </a:extLst>
              </p14:cNvPr>
              <p14:cNvContentPartPr/>
              <p14:nvPr/>
            </p14:nvContentPartPr>
            <p14:xfrm>
              <a:off x="1544182" y="2190089"/>
              <a:ext cx="222120" cy="22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6EB73A-5E62-B5B0-F8A9-02EA2D99DA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8062" y="2183969"/>
                <a:ext cx="234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1B4317-7F6E-6031-AB1E-B42F5440931D}"/>
                  </a:ext>
                </a:extLst>
              </p14:cNvPr>
              <p14:cNvContentPartPr/>
              <p14:nvPr/>
            </p14:nvContentPartPr>
            <p14:xfrm>
              <a:off x="2711302" y="2183609"/>
              <a:ext cx="181440" cy="27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1B4317-7F6E-6031-AB1E-B42F544093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05182" y="2177489"/>
                <a:ext cx="193680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1B134CC-BAA5-DB35-29FD-57B0FC6CF6E4}"/>
              </a:ext>
            </a:extLst>
          </p:cNvPr>
          <p:cNvGrpSpPr/>
          <p:nvPr/>
        </p:nvGrpSpPr>
        <p:grpSpPr>
          <a:xfrm>
            <a:off x="2236462" y="2999009"/>
            <a:ext cx="155160" cy="171360"/>
            <a:chOff x="2236462" y="2999009"/>
            <a:chExt cx="15516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93F9E65-B125-8C37-F00C-DC102800E29A}"/>
                    </a:ext>
                  </a:extLst>
                </p14:cNvPr>
                <p14:cNvContentPartPr/>
                <p14:nvPr/>
              </p14:nvContentPartPr>
              <p14:xfrm>
                <a:off x="2371102" y="2999009"/>
                <a:ext cx="13680" cy="171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93F9E65-B125-8C37-F00C-DC102800E29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64982" y="2992889"/>
                  <a:ext cx="25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639CA1-E12C-D9E0-E960-8B3A310BD652}"/>
                    </a:ext>
                  </a:extLst>
                </p14:cNvPr>
                <p14:cNvContentPartPr/>
                <p14:nvPr/>
              </p14:nvContentPartPr>
              <p14:xfrm>
                <a:off x="2236462" y="3032489"/>
                <a:ext cx="155160" cy="11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639CA1-E12C-D9E0-E960-8B3A310BD65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30342" y="3026369"/>
                  <a:ext cx="16740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8480DA-54DF-B7A6-23DD-AEE89BEFA3FB}"/>
                  </a:ext>
                </a:extLst>
              </p14:cNvPr>
              <p14:cNvContentPartPr/>
              <p14:nvPr/>
            </p14:nvContentPartPr>
            <p14:xfrm>
              <a:off x="3266782" y="1253729"/>
              <a:ext cx="171360" cy="227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8480DA-54DF-B7A6-23DD-AEE89BEFA3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60662" y="1247609"/>
                <a:ext cx="183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2F8AF3-7C6D-1B78-9E3D-1599EAE2375A}"/>
                  </a:ext>
                </a:extLst>
              </p14:cNvPr>
              <p14:cNvContentPartPr/>
              <p14:nvPr/>
            </p14:nvContentPartPr>
            <p14:xfrm>
              <a:off x="4586902" y="1129889"/>
              <a:ext cx="134640" cy="159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2F8AF3-7C6D-1B78-9E3D-1599EAE237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580782" y="1123769"/>
                <a:ext cx="1468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FC3F6A4-CE27-941F-15DB-FA9F5EB738EB}"/>
                  </a:ext>
                </a:extLst>
              </p14:cNvPr>
              <p14:cNvContentPartPr/>
              <p14:nvPr/>
            </p14:nvContentPartPr>
            <p14:xfrm>
              <a:off x="3898222" y="2131409"/>
              <a:ext cx="137160" cy="127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FC3F6A4-CE27-941F-15DB-FA9F5EB738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92102" y="2125289"/>
                <a:ext cx="1494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208B1A-B073-C3B0-5504-3D11FC82295A}"/>
                  </a:ext>
                </a:extLst>
              </p14:cNvPr>
              <p14:cNvContentPartPr/>
              <p14:nvPr/>
            </p14:nvContentPartPr>
            <p14:xfrm>
              <a:off x="3886342" y="3388529"/>
              <a:ext cx="184680" cy="252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208B1A-B073-C3B0-5504-3D11FC8229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80222" y="3382409"/>
                <a:ext cx="1969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460AA6-379D-04FA-480B-E295BAD99782}"/>
                  </a:ext>
                </a:extLst>
              </p14:cNvPr>
              <p14:cNvContentPartPr/>
              <p14:nvPr/>
            </p14:nvContentPartPr>
            <p14:xfrm>
              <a:off x="5252542" y="3728729"/>
              <a:ext cx="110520" cy="210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460AA6-379D-04FA-480B-E295BAD997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46422" y="3722609"/>
                <a:ext cx="12276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43DE76A-8F93-2D74-C5B2-1521B7A0C7EE}"/>
              </a:ext>
            </a:extLst>
          </p:cNvPr>
          <p:cNvGrpSpPr/>
          <p:nvPr/>
        </p:nvGrpSpPr>
        <p:grpSpPr>
          <a:xfrm>
            <a:off x="5148862" y="2016569"/>
            <a:ext cx="175680" cy="203040"/>
            <a:chOff x="5148862" y="2016569"/>
            <a:chExt cx="17568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1D8E80-8677-2FFF-3B57-845CC8C6C8EC}"/>
                    </a:ext>
                  </a:extLst>
                </p14:cNvPr>
                <p14:cNvContentPartPr/>
                <p14:nvPr/>
              </p14:nvContentPartPr>
              <p14:xfrm>
                <a:off x="5148862" y="2016569"/>
                <a:ext cx="48600" cy="20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1D8E80-8677-2FFF-3B57-845CC8C6C8E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2742" y="2010449"/>
                  <a:ext cx="60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2C425B-935E-2489-35C4-31D64E52E386}"/>
                    </a:ext>
                  </a:extLst>
                </p14:cNvPr>
                <p14:cNvContentPartPr/>
                <p14:nvPr/>
              </p14:nvContentPartPr>
              <p14:xfrm>
                <a:off x="5209702" y="2078129"/>
                <a:ext cx="114840" cy="122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2C425B-935E-2489-35C4-31D64E52E38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03582" y="2072009"/>
                  <a:ext cx="1270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15C94E-30A2-0FD3-8C05-A300FFE56EC4}"/>
              </a:ext>
            </a:extLst>
          </p:cNvPr>
          <p:cNvGrpSpPr/>
          <p:nvPr/>
        </p:nvGrpSpPr>
        <p:grpSpPr>
          <a:xfrm>
            <a:off x="5850142" y="2197649"/>
            <a:ext cx="154440" cy="190080"/>
            <a:chOff x="5850142" y="2197649"/>
            <a:chExt cx="15444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C4675F-16F2-71D4-4FEA-55F06EF3CA49}"/>
                    </a:ext>
                  </a:extLst>
                </p14:cNvPr>
                <p14:cNvContentPartPr/>
                <p14:nvPr/>
              </p14:nvContentPartPr>
              <p14:xfrm>
                <a:off x="5850142" y="2227529"/>
                <a:ext cx="17640" cy="16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C4675F-16F2-71D4-4FEA-55F06EF3CA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44022" y="2221409"/>
                  <a:ext cx="29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399C382-3890-3CAE-668C-ADF8EA00CE5E}"/>
                    </a:ext>
                  </a:extLst>
                </p14:cNvPr>
                <p14:cNvContentPartPr/>
                <p14:nvPr/>
              </p14:nvContentPartPr>
              <p14:xfrm>
                <a:off x="5995222" y="2197649"/>
                <a:ext cx="9360" cy="16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399C382-3890-3CAE-668C-ADF8EA00CE5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89102" y="2191529"/>
                  <a:ext cx="2160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3DCF1C-6619-2D9C-ECB4-72954CA3285B}"/>
              </a:ext>
            </a:extLst>
          </p:cNvPr>
          <p:cNvSpPr txBox="1"/>
          <p:nvPr/>
        </p:nvSpPr>
        <p:spPr>
          <a:xfrm>
            <a:off x="76200" y="44958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[Start, Discrete Math, Programming 1, Programming 2, Computer Organization, Algorithms, High-Level Languages, Operating Systems, Theory of Computation, Compilers, Senior Seminar, End]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462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Schlesinger-Guevara, Joshua A</cp:lastModifiedBy>
  <cp:revision>20</cp:revision>
  <cp:lastPrinted>2018-11-12T14:09:18Z</cp:lastPrinted>
  <dcterms:created xsi:type="dcterms:W3CDTF">2003-11-20T06:12:01Z</dcterms:created>
  <dcterms:modified xsi:type="dcterms:W3CDTF">2025-04-28T00:27:51Z</dcterms:modified>
</cp:coreProperties>
</file>