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E44"/>
    <a:srgbClr val="113E97"/>
    <a:srgbClr val="1858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B530-4C53-4430-86CD-CC13FBB6CB2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DACF-92D8-4D34-A9DD-819AA297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farm6.staticflickr.com/5250/5346900280_24db181427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44492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943527" y="50408"/>
            <a:ext cx="939165" cy="3413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527" y="-8372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oronto Gothic" panose="00000400000000000000" pitchFamily="2" charset="0"/>
              </a:rPr>
              <a:t>PARTNERS</a:t>
            </a:r>
            <a:endParaRPr lang="en-US" sz="2000" dirty="0">
              <a:solidFill>
                <a:schemeClr val="bg1"/>
              </a:solidFill>
              <a:latin typeface="Toronto Gothic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844" y="-8372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F5F5F"/>
                </a:solidFill>
                <a:latin typeface="Toronto Gothic" panose="00000400000000000000" pitchFamily="2" charset="0"/>
              </a:rPr>
              <a:t>tour</a:t>
            </a:r>
            <a:endParaRPr lang="en-US" sz="2000" dirty="0">
              <a:solidFill>
                <a:srgbClr val="5F5F5F"/>
              </a:solidFill>
              <a:latin typeface="Toronto Gothic" panose="000004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8160" y="-8372"/>
            <a:ext cx="100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F5F5F"/>
                </a:solidFill>
                <a:latin typeface="Toronto Gothic" panose="00000400000000000000" pitchFamily="2" charset="0"/>
              </a:rPr>
              <a:t>about</a:t>
            </a:r>
            <a:endParaRPr lang="en-US" sz="2000" dirty="0">
              <a:solidFill>
                <a:srgbClr val="5F5F5F"/>
              </a:solidFill>
              <a:latin typeface="Toronto Gothic" panose="00000400000000000000" pitchFamily="2" charset="0"/>
            </a:endParaRPr>
          </a:p>
        </p:txBody>
      </p:sp>
      <p:pic>
        <p:nvPicPr>
          <p:cNvPr id="8" name="Picture 2" descr="C:\Users\kristycameron\Desktop\NEWW website\gray h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5" y="61053"/>
            <a:ext cx="288036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10886" y="5671457"/>
            <a:ext cx="9154886" cy="1524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608" y="444921"/>
            <a:ext cx="8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139700" dist="63500" dir="8100000" algn="tr" rotWithShape="0">
                    <a:prstClr val="black">
                      <a:alpha val="27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special </a:t>
            </a:r>
            <a:r>
              <a:rPr lang="en-US" sz="7200" dirty="0" smtClean="0">
                <a:ln w="28575">
                  <a:noFill/>
                </a:ln>
                <a:solidFill>
                  <a:schemeClr val="bg1"/>
                </a:solidFill>
                <a:effectLst>
                  <a:outerShdw blurRad="139700" dist="63500" dir="8100000" algn="tr" rotWithShape="0">
                    <a:prstClr val="black">
                      <a:alpha val="27000"/>
                    </a:prstClr>
                  </a:outerShdw>
                </a:effectLst>
                <a:latin typeface="Toronto Gothic" panose="00000400000000000000" pitchFamily="2" charset="0"/>
                <a:cs typeface="Times New Roman" panose="02020603050405020304" pitchFamily="18" charset="0"/>
              </a:rPr>
              <a:t>thank you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139700" dist="63500" dir="8100000" algn="tr" rotWithShape="0">
                    <a:prstClr val="black">
                      <a:alpha val="27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our</a:t>
            </a:r>
            <a:endParaRPr lang="en-US" sz="8800" dirty="0">
              <a:ln w="28575">
                <a:noFill/>
              </a:ln>
              <a:solidFill>
                <a:schemeClr val="bg1"/>
              </a:solidFill>
              <a:effectLst>
                <a:outerShdw blurRad="139700" dist="63500" dir="8100000" algn="tr" rotWithShape="0">
                  <a:prstClr val="black">
                    <a:alpha val="27000"/>
                  </a:prstClr>
                </a:outerShdw>
              </a:effectLst>
              <a:latin typeface="Toronto Gothic" panose="000004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97355" y="3627960"/>
            <a:ext cx="3289767" cy="1040865"/>
            <a:chOff x="4560606" y="2728197"/>
            <a:chExt cx="4149579" cy="1312905"/>
          </a:xfrm>
        </p:grpSpPr>
        <p:sp>
          <p:nvSpPr>
            <p:cNvPr id="14" name="Rectangle 13"/>
            <p:cNvSpPr/>
            <p:nvPr/>
          </p:nvSpPr>
          <p:spPr>
            <a:xfrm>
              <a:off x="4560606" y="2728197"/>
              <a:ext cx="4149579" cy="131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dist="127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458" y="3112609"/>
              <a:ext cx="3315875" cy="632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Rectangle 17"/>
          <p:cNvSpPr/>
          <p:nvPr/>
        </p:nvSpPr>
        <p:spPr>
          <a:xfrm flipH="1">
            <a:off x="0" y="5209792"/>
            <a:ext cx="9144000" cy="461665"/>
          </a:xfrm>
          <a:prstGeom prst="rect">
            <a:avLst/>
          </a:prstGeom>
          <a:solidFill>
            <a:schemeClr val="bg1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and more to come.</a:t>
            </a:r>
          </a:p>
        </p:txBody>
      </p:sp>
      <p:grpSp>
        <p:nvGrpSpPr>
          <p:cNvPr id="23" name="Group 22"/>
          <p:cNvGrpSpPr/>
          <p:nvPr/>
        </p:nvGrpSpPr>
        <p:grpSpPr>
          <a:xfrm rot="21249038">
            <a:off x="1832668" y="3309543"/>
            <a:ext cx="2082662" cy="1677700"/>
            <a:chOff x="-419100" y="3252574"/>
            <a:chExt cx="2082662" cy="1677700"/>
          </a:xfrm>
        </p:grpSpPr>
        <p:grpSp>
          <p:nvGrpSpPr>
            <p:cNvPr id="22" name="Group 21"/>
            <p:cNvGrpSpPr/>
            <p:nvPr/>
          </p:nvGrpSpPr>
          <p:grpSpPr>
            <a:xfrm>
              <a:off x="-419100" y="3252574"/>
              <a:ext cx="2082662" cy="1677700"/>
              <a:chOff x="-419100" y="3252574"/>
              <a:chExt cx="2743200" cy="2209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419100" y="3252574"/>
                <a:ext cx="2743200" cy="2209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dist="12700" dir="8100000" sx="104000" sy="104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honeywellnow.com/wp-content/uploads/2012/08/Spray-Foam-Application-300x200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1420" y="3351787"/>
                <a:ext cx="2507840" cy="1671893"/>
              </a:xfrm>
              <a:prstGeom prst="rect">
                <a:avLst/>
              </a:prstGeom>
              <a:noFill/>
              <a:effectLst>
                <a:innerShdw blurRad="228600" dist="88900" dir="13500000">
                  <a:prstClr val="black">
                    <a:alpha val="37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-318871" y="4621649"/>
              <a:ext cx="1882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>
                  <a:solidFill>
                    <a:srgbClr val="5F5F5F"/>
                  </a:solidFill>
                </a:rPr>
                <a:t>insulation</a:t>
              </a:r>
              <a:endParaRPr lang="en-US" sz="1100" i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768461" y="1524000"/>
            <a:ext cx="36070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800" dirty="0">
                <a:ln w="28575">
                  <a:noFill/>
                </a:ln>
                <a:solidFill>
                  <a:prstClr val="white"/>
                </a:solidFill>
                <a:effectLst>
                  <a:outerShdw blurRad="139700" dist="63500" dir="8100000" algn="tr" rotWithShape="0">
                    <a:prstClr val="black">
                      <a:alpha val="27000"/>
                    </a:prstClr>
                  </a:outerShdw>
                </a:effectLst>
                <a:latin typeface="Toronto Gothic" panose="00000400000000000000" pitchFamily="2" charset="0"/>
                <a:cs typeface="Times New Roman" panose="02020603050405020304" pitchFamily="18" charset="0"/>
              </a:rPr>
              <a:t>PARNTERS</a:t>
            </a:r>
            <a:endParaRPr lang="en-US" sz="8800" dirty="0">
              <a:ln w="28575">
                <a:noFill/>
              </a:ln>
              <a:solidFill>
                <a:prstClr val="white"/>
              </a:solidFill>
              <a:effectLst>
                <a:outerShdw blurRad="139700" dist="63500" dir="8100000" algn="tr" rotWithShape="0">
                  <a:prstClr val="black">
                    <a:alpha val="27000"/>
                  </a:prstClr>
                </a:outerShdw>
              </a:effectLst>
              <a:latin typeface="Toronto Gothic" panose="000004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074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D Color Palette">
      <a:dk1>
        <a:srgbClr val="5F5F5F"/>
      </a:dk1>
      <a:lt1>
        <a:sysClr val="window" lastClr="FFFFFF"/>
      </a:lt1>
      <a:dk2>
        <a:srgbClr val="5F5F5F"/>
      </a:dk2>
      <a:lt2>
        <a:srgbClr val="D5D5D5"/>
      </a:lt2>
      <a:accent1>
        <a:srgbClr val="0067B1"/>
      </a:accent1>
      <a:accent2>
        <a:srgbClr val="E36F1E"/>
      </a:accent2>
      <a:accent3>
        <a:srgbClr val="00A389"/>
      </a:accent3>
      <a:accent4>
        <a:srgbClr val="92278F"/>
      </a:accent4>
      <a:accent5>
        <a:srgbClr val="EEB111"/>
      </a:accent5>
      <a:accent6>
        <a:srgbClr val="D11242"/>
      </a:accent6>
      <a:hlink>
        <a:srgbClr val="00A4E4"/>
      </a:hlink>
      <a:folHlink>
        <a:srgbClr val="7AC143"/>
      </a:folHlink>
    </a:clrScheme>
    <a:fontScheme name="SD Font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solidFill>
              <a:srgbClr val="5F5F5F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320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Cameron</dc:creator>
  <cp:lastModifiedBy>Kristy Cameron</cp:lastModifiedBy>
  <cp:revision>28</cp:revision>
  <dcterms:created xsi:type="dcterms:W3CDTF">2014-04-21T15:08:03Z</dcterms:created>
  <dcterms:modified xsi:type="dcterms:W3CDTF">2014-05-09T19:58:43Z</dcterms:modified>
</cp:coreProperties>
</file>