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3"/>
    <p:restoredTop sz="94681"/>
  </p:normalViewPr>
  <p:slideViewPr>
    <p:cSldViewPr snapToGrid="0" snapToObjects="1">
      <p:cViewPr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2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4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5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5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499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03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613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7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8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1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D794-1062-B74F-B7BD-539A1762C978}" type="datetimeFigureOut">
              <a:rPr kumimoji="1" lang="ko-KR" altLang="en-US" smtClean="0"/>
              <a:t>2017. 8. 9.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0F46-1DA0-694F-BEF5-608D8F2E94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97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557338" y="412638"/>
            <a:ext cx="9629775" cy="6159612"/>
            <a:chOff x="2959100" y="1361028"/>
            <a:chExt cx="6273800" cy="415819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40000"/>
                      </a14:imgEffect>
                      <a14:imgEffect>
                        <a14:brightnessContrast bright="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9100" y="2197100"/>
              <a:ext cx="6273800" cy="2451100"/>
            </a:xfrm>
            <a:prstGeom prst="rect">
              <a:avLst/>
            </a:prstGeom>
          </p:spPr>
        </p:pic>
        <p:sp>
          <p:nvSpPr>
            <p:cNvPr id="3" name="텍스트 상자 2"/>
            <p:cNvSpPr txBox="1"/>
            <p:nvPr/>
          </p:nvSpPr>
          <p:spPr>
            <a:xfrm>
              <a:off x="5845931" y="1461969"/>
              <a:ext cx="911932" cy="311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 smtClean="0"/>
                <a:t>PBS chip</a:t>
              </a:r>
              <a:endParaRPr kumimoji="1" lang="ko-KR" altLang="en-US" sz="2400" dirty="0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6800850" y="4951968"/>
              <a:ext cx="2215029" cy="56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p</a:t>
              </a:r>
              <a:r>
                <a:rPr kumimoji="1" lang="en-US" altLang="ko-KR" sz="2400" dirty="0" smtClean="0"/>
                <a:t>ins for micro-heater, </a:t>
              </a:r>
            </a:p>
            <a:p>
              <a:r>
                <a:rPr kumimoji="1" lang="en-US" altLang="ko-KR" sz="2400" dirty="0" smtClean="0"/>
                <a:t>TEC, thermistor</a:t>
              </a:r>
              <a:endParaRPr kumimoji="1" lang="ko-KR" altLang="en-US" sz="2400" dirty="0"/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7490010" y="1521341"/>
              <a:ext cx="1596442" cy="320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 smtClean="0"/>
                <a:t>4 </a:t>
              </a:r>
              <a:r>
                <a:rPr kumimoji="1" lang="en-US" altLang="ko-KR" sz="2400" dirty="0" err="1" smtClean="0"/>
                <a:t>ch.</a:t>
              </a:r>
              <a:r>
                <a:rPr kumimoji="1" lang="en-US" altLang="ko-KR" sz="2400" dirty="0" smtClean="0"/>
                <a:t> PMF array</a:t>
              </a:r>
              <a:endParaRPr kumimoji="1" lang="ko-KR" altLang="en-US" sz="2400" dirty="0"/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3907740" y="5004355"/>
              <a:ext cx="2181983" cy="320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m</a:t>
              </a:r>
              <a:r>
                <a:rPr kumimoji="1" lang="en-US" altLang="ko-KR" sz="2400" dirty="0" smtClean="0"/>
                <a:t>odule control board</a:t>
              </a:r>
              <a:endParaRPr kumimoji="1" lang="ko-KR" altLang="en-US" sz="2400" dirty="0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3418339" y="1595676"/>
              <a:ext cx="512988" cy="311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 smtClean="0"/>
                <a:t>SMF</a:t>
              </a:r>
              <a:endParaRPr kumimoji="1" lang="ko-KR" altLang="en-US" sz="2400" dirty="0"/>
            </a:p>
          </p:txBody>
        </p:sp>
        <p:cxnSp>
          <p:nvCxnSpPr>
            <p:cNvPr id="9" name="직선 화살표 연결선 8"/>
            <p:cNvCxnSpPr>
              <a:stCxn id="6" idx="0"/>
            </p:cNvCxnSpPr>
            <p:nvPr/>
          </p:nvCxnSpPr>
          <p:spPr>
            <a:xfrm flipH="1" flipV="1">
              <a:off x="4857752" y="4443413"/>
              <a:ext cx="140979" cy="5609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6257925" y="3600450"/>
              <a:ext cx="839411" cy="132822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8097286" y="1893332"/>
              <a:ext cx="118028" cy="11567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5986463" y="1936750"/>
              <a:ext cx="304208" cy="12051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736697" y="1958419"/>
              <a:ext cx="171043" cy="11834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텍스트 상자 22"/>
            <p:cNvSpPr txBox="1"/>
            <p:nvPr/>
          </p:nvSpPr>
          <p:spPr>
            <a:xfrm>
              <a:off x="4082301" y="1361028"/>
              <a:ext cx="1550902" cy="320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h</a:t>
              </a:r>
              <a:r>
                <a:rPr kumimoji="1" lang="en-US" altLang="ko-KR" sz="2400" dirty="0" smtClean="0"/>
                <a:t>alf-wave plate</a:t>
              </a:r>
              <a:endParaRPr kumimoji="1" lang="ko-KR" altLang="en-US" sz="2400" dirty="0"/>
            </a:p>
          </p:txBody>
        </p:sp>
        <p:cxnSp>
          <p:nvCxnSpPr>
            <p:cNvPr id="24" name="직선 화살표 연결선 23"/>
            <p:cNvCxnSpPr>
              <a:stCxn id="23" idx="2"/>
            </p:cNvCxnSpPr>
            <p:nvPr/>
          </p:nvCxnSpPr>
          <p:spPr>
            <a:xfrm>
              <a:off x="4857753" y="1681653"/>
              <a:ext cx="146236" cy="14602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73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5</cp:revision>
  <cp:lastPrinted>2017-08-09T14:23:19Z</cp:lastPrinted>
  <dcterms:created xsi:type="dcterms:W3CDTF">2017-08-09T13:46:26Z</dcterms:created>
  <dcterms:modified xsi:type="dcterms:W3CDTF">2017-08-09T14:23:55Z</dcterms:modified>
</cp:coreProperties>
</file>