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3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4509-4E63-40B4-B8C1-E36F4CE38EC8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A02A-93DA-43B0-9E13-A1337128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4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6133" y="1122363"/>
            <a:ext cx="9719734" cy="2387600"/>
          </a:xfrm>
        </p:spPr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모듈</a:t>
            </a:r>
            <a:r>
              <a:rPr lang="en-US" altLang="ko-KR" dirty="0"/>
              <a:t> </a:t>
            </a:r>
            <a:r>
              <a:rPr lang="ko-KR" altLang="en-US" dirty="0" smtClean="0"/>
              <a:t>송신부 성능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12333"/>
            <a:ext cx="10515600" cy="472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 smtClean="0"/>
              <a:t>PLC Setting</a:t>
            </a:r>
          </a:p>
          <a:p>
            <a:r>
              <a:rPr lang="en-US" altLang="ko-KR" sz="2000" dirty="0" smtClean="0"/>
              <a:t>18</a:t>
            </a:r>
            <a:r>
              <a:rPr lang="ko-KR" altLang="en-US" sz="2000" dirty="0" smtClean="0"/>
              <a:t>도</a:t>
            </a:r>
            <a:endParaRPr lang="en-US" altLang="ko-KR" sz="2000" dirty="0" smtClean="0"/>
          </a:p>
          <a:p>
            <a:r>
              <a:rPr lang="en-US" altLang="ko-KR" sz="2000" dirty="0" smtClean="0"/>
              <a:t>HV </a:t>
            </a:r>
            <a:r>
              <a:rPr lang="ko-KR" altLang="en-US" sz="2000" dirty="0" smtClean="0"/>
              <a:t>편광 측 전류</a:t>
            </a:r>
            <a:r>
              <a:rPr lang="en-US" altLang="ko-KR" sz="2000" dirty="0" smtClean="0"/>
              <a:t>: 30mA</a:t>
            </a:r>
          </a:p>
          <a:p>
            <a:r>
              <a:rPr lang="en-US" altLang="ko-KR" sz="2000" dirty="0" smtClean="0"/>
              <a:t>DA </a:t>
            </a:r>
            <a:r>
              <a:rPr lang="ko-KR" altLang="en-US" sz="2000" dirty="0" smtClean="0"/>
              <a:t>편광 측 전류</a:t>
            </a:r>
            <a:r>
              <a:rPr lang="en-US" altLang="ko-KR" sz="2000" dirty="0" smtClean="0"/>
              <a:t>: 30mA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 flipH="1">
            <a:off x="2572533" y="348011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 flipH="1">
            <a:off x="7567727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flipH="1">
            <a:off x="7271001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6974275" y="4423217"/>
            <a:ext cx="224059" cy="224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6587895" y="4655349"/>
            <a:ext cx="202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flipH="1">
            <a:off x="5212787" y="4313626"/>
            <a:ext cx="1363108" cy="6925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PLC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105741" y="39699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2" idx="3"/>
            <a:endCxn id="4" idx="1"/>
          </p:cNvCxnSpPr>
          <p:nvPr/>
        </p:nvCxnSpPr>
        <p:spPr>
          <a:xfrm rot="10800000">
            <a:off x="3892661" y="3674886"/>
            <a:ext cx="1320127" cy="985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24" idx="1"/>
          </p:cNvCxnSpPr>
          <p:nvPr/>
        </p:nvCxnSpPr>
        <p:spPr>
          <a:xfrm rot="10800000" flipV="1">
            <a:off x="3892661" y="4659891"/>
            <a:ext cx="1320127" cy="842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3"/>
            <a:endCxn id="23" idx="1"/>
          </p:cNvCxnSpPr>
          <p:nvPr/>
        </p:nvCxnSpPr>
        <p:spPr>
          <a:xfrm rot="10800000" flipV="1">
            <a:off x="3892661" y="4659892"/>
            <a:ext cx="1320127" cy="233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22" idx="1"/>
          </p:cNvCxnSpPr>
          <p:nvPr/>
        </p:nvCxnSpPr>
        <p:spPr>
          <a:xfrm rot="10800000">
            <a:off x="3892661" y="4283956"/>
            <a:ext cx="1320127" cy="3759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flipH="1">
            <a:off x="2572533" y="408918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H="1">
            <a:off x="2572533" y="4698252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 flipH="1">
            <a:off x="2572533" y="5307321"/>
            <a:ext cx="1320127" cy="389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LD4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8622601" y="4291234"/>
            <a:ext cx="701608" cy="701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Overall Setting</a:t>
            </a:r>
            <a:endParaRPr lang="ko-KR" altLang="en-US" sz="32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7679756" y="5163289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Powermeter</a:t>
            </a:r>
            <a:r>
              <a:rPr lang="en-US" altLang="ko-KR" dirty="0" smtClean="0"/>
              <a:t> &amp; polarizer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4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6754" t="11163" r="19903" b="15147"/>
          <a:stretch/>
        </p:blipFill>
        <p:spPr>
          <a:xfrm>
            <a:off x="5410199" y="780416"/>
            <a:ext cx="5799667" cy="554361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3364"/>
              </p:ext>
            </p:extLst>
          </p:nvPr>
        </p:nvGraphicFramePr>
        <p:xfrm>
          <a:off x="838200" y="2272855"/>
          <a:ext cx="403320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903"/>
                <a:gridCol w="15213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2.26V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-10.97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-19.1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8.13dB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모듈 통과 후 자체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559:1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87.984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0.172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6321"/>
            <a:ext cx="10515600" cy="76819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LD1 (Vertical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01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7569" t="11522" r="19551" b="15372"/>
          <a:stretch/>
        </p:blipFill>
        <p:spPr>
          <a:xfrm>
            <a:off x="5333999" y="720172"/>
            <a:ext cx="5833533" cy="559172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0986"/>
              </p:ext>
            </p:extLst>
          </p:nvPr>
        </p:nvGraphicFramePr>
        <p:xfrm>
          <a:off x="838200" y="2705100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2.83V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8.9dB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386:1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-0.579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2.077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LD2 (Horizontal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4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8449" t="11275" r="20632" b="15943"/>
          <a:stretch/>
        </p:blipFill>
        <p:spPr>
          <a:xfrm>
            <a:off x="5359400" y="539220"/>
            <a:ext cx="5782734" cy="57827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584"/>
              </p:ext>
            </p:extLst>
          </p:nvPr>
        </p:nvGraphicFramePr>
        <p:xfrm>
          <a:off x="838200" y="2715150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-11.93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6.9dB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665:1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-43.85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-1.239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LD3 (-45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990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8310" t="11290" r="20374" b="16103"/>
          <a:stretch/>
        </p:blipFill>
        <p:spPr>
          <a:xfrm>
            <a:off x="5367866" y="646076"/>
            <a:ext cx="5782734" cy="571348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0630"/>
              </p:ext>
            </p:extLst>
          </p:nvPr>
        </p:nvGraphicFramePr>
        <p:xfrm>
          <a:off x="838200" y="2752757"/>
          <a:ext cx="377613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4139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Bias Voltage (V)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2.9V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Input</a:t>
                      </a:r>
                      <a:r>
                        <a:rPr lang="en-US" altLang="ko-KR" baseline="0" dirty="0" smtClean="0"/>
                        <a:t> power (</a:t>
                      </a:r>
                      <a:r>
                        <a:rPr lang="en-US" altLang="ko-KR" baseline="0" dirty="0" err="1" smtClean="0"/>
                        <a:t>dBm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-10.07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Power (</a:t>
                      </a:r>
                      <a:r>
                        <a:rPr lang="en-US" altLang="ko-KR" dirty="0" err="1" smtClean="0"/>
                        <a:t>dBm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-18.3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Loss (dB)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8.3dB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Self PER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346:1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45.9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Ellipticity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 fluctuation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</a:t>
                      </a:r>
                      <a:r>
                        <a:rPr lang="en-US" altLang="ko-KR" baseline="0" dirty="0" smtClean="0"/>
                        <a:t> dB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838200" y="396321"/>
            <a:ext cx="10515600" cy="768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LD4 (45 polarization)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102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정리 및 기타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Polarization </a:t>
            </a:r>
            <a:r>
              <a:rPr lang="ko-KR" altLang="en-US" sz="2000" dirty="0" smtClean="0"/>
              <a:t>안정도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매우 높음 </a:t>
            </a:r>
            <a:r>
              <a:rPr lang="en-US" altLang="ko-KR" sz="2000" dirty="0" smtClean="0"/>
              <a:t>(SMF </a:t>
            </a:r>
            <a:r>
              <a:rPr lang="ko-KR" altLang="en-US" sz="2000" dirty="0" smtClean="0"/>
              <a:t>를 건드리지 않고 온도가 유지되는 경우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온도 및 전류에 대한 의존</a:t>
            </a:r>
            <a:r>
              <a:rPr lang="en-US" altLang="ko-KR" sz="2000" dirty="0" smtClean="0"/>
              <a:t>: polarization </a:t>
            </a:r>
            <a:r>
              <a:rPr lang="ko-KR" altLang="en-US" sz="2000" dirty="0" smtClean="0"/>
              <a:t>변화 발생 </a:t>
            </a:r>
            <a:r>
              <a:rPr lang="en-US" altLang="ko-KR" sz="2000" dirty="0" smtClean="0"/>
              <a:t>(circular </a:t>
            </a:r>
            <a:r>
              <a:rPr lang="ko-KR" altLang="en-US" sz="2000" dirty="0" smtClean="0"/>
              <a:t>성분 크기와 방향이 바뀜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편광 상태로 추정되는 </a:t>
            </a:r>
            <a:r>
              <a:rPr lang="en-US" altLang="ko-KR" sz="2000" dirty="0" smtClean="0"/>
              <a:t>QBER: 1% </a:t>
            </a:r>
            <a:r>
              <a:rPr lang="ko-KR" altLang="en-US" sz="2000" dirty="0" smtClean="0"/>
              <a:t>이하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Loss: </a:t>
            </a:r>
            <a:r>
              <a:rPr lang="ko-KR" altLang="en-US" sz="2000" dirty="0" smtClean="0"/>
              <a:t>채널간의 </a:t>
            </a:r>
            <a:r>
              <a:rPr lang="en-US" altLang="ko-KR" sz="2000" dirty="0" smtClean="0"/>
              <a:t>Loss </a:t>
            </a:r>
            <a:r>
              <a:rPr lang="ko-KR" altLang="en-US" sz="2000" dirty="0" smtClean="0"/>
              <a:t>가 존재하나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송신부로 사용할 경우 큰 문제는 없음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Power fluctuation: </a:t>
            </a:r>
            <a:r>
              <a:rPr lang="ko-KR" altLang="en-US" sz="2000" dirty="0" smtClean="0"/>
              <a:t>매우 안정적 </a:t>
            </a:r>
            <a:r>
              <a:rPr lang="en-US" altLang="ko-KR" sz="2000" dirty="0" smtClean="0"/>
              <a:t>(0.01 dB </a:t>
            </a:r>
            <a:r>
              <a:rPr lang="ko-KR" altLang="en-US" sz="2000" dirty="0" smtClean="0"/>
              <a:t>수준의 </a:t>
            </a:r>
            <a:r>
              <a:rPr lang="en-US" altLang="ko-KR" sz="2000" dirty="0" smtClean="0"/>
              <a:t>fluctuation </a:t>
            </a:r>
            <a:r>
              <a:rPr lang="ko-KR" altLang="en-US" sz="2000" dirty="0" smtClean="0"/>
              <a:t>존재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3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1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285</Words>
  <Application>Microsoft Office PowerPoint</Application>
  <PresentationFormat>와이드스크린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PLC 모듈 송신부 성능 측정</vt:lpstr>
      <vt:lpstr>PowerPoint 프레젠테이션</vt:lpstr>
      <vt:lpstr>LD1 (Vertical polarization)</vt:lpstr>
      <vt:lpstr>PowerPoint 프레젠테이션</vt:lpstr>
      <vt:lpstr>PowerPoint 프레젠테이션</vt:lpstr>
      <vt:lpstr>PowerPoint 프레젠테이션</vt:lpstr>
      <vt:lpstr>정리 및 기타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 &amp; Micro Optics  송신부 성능 측정</dc:title>
  <dc:creator>TXP User</dc:creator>
  <cp:lastModifiedBy>user</cp:lastModifiedBy>
  <cp:revision>10</cp:revision>
  <dcterms:created xsi:type="dcterms:W3CDTF">2017-04-06T06:46:19Z</dcterms:created>
  <dcterms:modified xsi:type="dcterms:W3CDTF">2017-04-07T01:17:08Z</dcterms:modified>
</cp:coreProperties>
</file>