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BDB4-4F6F-4DEC-A77E-44031484CD92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7AF1-DC94-4D10-B2DD-439B4BF42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101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BDB4-4F6F-4DEC-A77E-44031484CD92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7AF1-DC94-4D10-B2DD-439B4BF42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119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BDB4-4F6F-4DEC-A77E-44031484CD92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7AF1-DC94-4D10-B2DD-439B4BF42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11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BDB4-4F6F-4DEC-A77E-44031484CD92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7AF1-DC94-4D10-B2DD-439B4BF42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999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BDB4-4F6F-4DEC-A77E-44031484CD92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7AF1-DC94-4D10-B2DD-439B4BF42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97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BDB4-4F6F-4DEC-A77E-44031484CD92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7AF1-DC94-4D10-B2DD-439B4BF42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749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BDB4-4F6F-4DEC-A77E-44031484CD92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7AF1-DC94-4D10-B2DD-439B4BF42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03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BDB4-4F6F-4DEC-A77E-44031484CD92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7AF1-DC94-4D10-B2DD-439B4BF42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68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BDB4-4F6F-4DEC-A77E-44031484CD92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7AF1-DC94-4D10-B2DD-439B4BF42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506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BDB4-4F6F-4DEC-A77E-44031484CD92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7AF1-DC94-4D10-B2DD-439B4BF42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892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BDB4-4F6F-4DEC-A77E-44031484CD92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7AF1-DC94-4D10-B2DD-439B4BF42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540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BBDB4-4F6F-4DEC-A77E-44031484CD92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67AF1-DC94-4D10-B2DD-439B4BF42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931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3159873" y="934806"/>
            <a:ext cx="6680732" cy="4319005"/>
            <a:chOff x="3159873" y="934806"/>
            <a:chExt cx="6680732" cy="4319005"/>
          </a:xfrm>
        </p:grpSpPr>
        <p:grpSp>
          <p:nvGrpSpPr>
            <p:cNvPr id="16" name="그룹 15"/>
            <p:cNvGrpSpPr/>
            <p:nvPr>
              <p:custDataLst>
                <p:custData r:id="rId1"/>
              </p:custDataLst>
            </p:nvPr>
          </p:nvGrpSpPr>
          <p:grpSpPr>
            <a:xfrm>
              <a:off x="3159873" y="1257972"/>
              <a:ext cx="6680732" cy="3995839"/>
              <a:chOff x="3159873" y="1257972"/>
              <a:chExt cx="6680732" cy="3995839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67730" y="1257972"/>
                <a:ext cx="4648944" cy="3995839"/>
              </a:xfrm>
              <a:prstGeom prst="rect">
                <a:avLst/>
              </a:prstGeom>
              <a:scene3d>
                <a:camera prst="orthographicFront">
                  <a:rot lat="2700000" lon="21599992" rev="0"/>
                </a:camera>
                <a:lightRig rig="threePt" dir="t">
                  <a:rot lat="0" lon="0" rev="0"/>
                </a:lightRig>
              </a:scene3d>
            </p:spPr>
          </p:pic>
          <p:cxnSp>
            <p:nvCxnSpPr>
              <p:cNvPr id="6" name="직선 화살표 연결선 5"/>
              <p:cNvCxnSpPr/>
              <p:nvPr/>
            </p:nvCxnSpPr>
            <p:spPr>
              <a:xfrm>
                <a:off x="3415004" y="3255892"/>
                <a:ext cx="578498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화살표 연결선 6"/>
              <p:cNvCxnSpPr/>
              <p:nvPr/>
            </p:nvCxnSpPr>
            <p:spPr>
              <a:xfrm>
                <a:off x="8737217" y="4593280"/>
                <a:ext cx="578498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화살표 연결선 7"/>
              <p:cNvCxnSpPr/>
              <p:nvPr/>
            </p:nvCxnSpPr>
            <p:spPr>
              <a:xfrm>
                <a:off x="8716674" y="3709981"/>
                <a:ext cx="578498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화살표 연결선 8"/>
              <p:cNvCxnSpPr/>
              <p:nvPr/>
            </p:nvCxnSpPr>
            <p:spPr>
              <a:xfrm>
                <a:off x="8716674" y="2826685"/>
                <a:ext cx="578498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화살표 연결선 9"/>
              <p:cNvCxnSpPr/>
              <p:nvPr/>
            </p:nvCxnSpPr>
            <p:spPr>
              <a:xfrm>
                <a:off x="8716674" y="1971377"/>
                <a:ext cx="578498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9489227" y="1868736"/>
                <a:ext cx="351378" cy="28623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H</a:t>
                </a:r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V</a:t>
                </a:r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D</a:t>
                </a:r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A</a:t>
                </a:r>
                <a:endParaRPr lang="ko-KR" alt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159873" y="2642019"/>
                <a:ext cx="1088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H/V/D/A</a:t>
                </a:r>
                <a:endParaRPr lang="ko-KR" altLang="en-US"/>
              </a:p>
            </p:txBody>
          </p:sp>
          <p:cxnSp>
            <p:nvCxnSpPr>
              <p:cNvPr id="14" name="직선 연결선 13"/>
              <p:cNvCxnSpPr/>
              <p:nvPr/>
            </p:nvCxnSpPr>
            <p:spPr>
              <a:xfrm flipH="1">
                <a:off x="5794310" y="3844212"/>
                <a:ext cx="9331" cy="64381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4954556" y="4619086"/>
                <a:ext cx="15885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altLang="ko-KR" dirty="0" smtClean="0"/>
                  <a:t>λ</a:t>
                </a:r>
                <a:r>
                  <a:rPr lang="en-US" altLang="ko-KR" dirty="0" smtClean="0"/>
                  <a:t>/2 plate film</a:t>
                </a:r>
                <a:endParaRPr lang="ko-KR" altLang="en-US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5308329" y="934806"/>
              <a:ext cx="14830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birefringent </a:t>
              </a:r>
            </a:p>
            <a:p>
              <a:pPr algn="ctr"/>
              <a:r>
                <a:rPr lang="en-US" altLang="ko-KR" dirty="0" smtClean="0"/>
                <a:t>waveguide</a:t>
              </a:r>
              <a:endParaRPr lang="ko-KR" altLang="en-US"/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>
              <a:off x="6543132" y="1584960"/>
              <a:ext cx="235620" cy="2555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533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a586b96a-9b4b-4cb5-a332-72c5967426bd" Revision="1" Stencil="System.MyShapes" StencilVersion="1.0"/>
</Control>
</file>

<file path=customXml/itemProps1.xml><?xml version="1.0" encoding="utf-8"?>
<ds:datastoreItem xmlns:ds="http://schemas.openxmlformats.org/officeDocument/2006/customXml" ds:itemID="{0D169407-FCDD-4E41-BECC-B6C767E74835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2937</TotalTime>
  <Words>11</Words>
  <Application>Microsoft Office PowerPoint</Application>
  <PresentationFormat>와이드스크린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Joong-Seon Choe</dc:creator>
  <cp:lastModifiedBy>Joong-Seon Choe</cp:lastModifiedBy>
  <cp:revision>4</cp:revision>
  <cp:lastPrinted>2017-06-21T10:17:01Z</cp:lastPrinted>
  <dcterms:created xsi:type="dcterms:W3CDTF">2017-06-21T09:08:11Z</dcterms:created>
  <dcterms:modified xsi:type="dcterms:W3CDTF">2017-06-23T10:05:36Z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