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75463" cy="2879725"/>
  <p:notesSz cx="6858000" cy="9144000"/>
  <p:defaultTextStyle>
    <a:defPPr>
      <a:defRPr lang="ko-KR"/>
    </a:defPPr>
    <a:lvl1pPr marL="0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1pPr>
    <a:lvl2pPr marL="284231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2pPr>
    <a:lvl3pPr marL="568461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3pPr>
    <a:lvl4pPr marL="852692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4pPr>
    <a:lvl5pPr marL="1136922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5pPr>
    <a:lvl6pPr marL="1421153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6pPr>
    <a:lvl7pPr marL="1705384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7pPr>
    <a:lvl8pPr marL="1989615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8pPr>
    <a:lvl9pPr marL="2273845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>
        <p:scale>
          <a:sx n="125" d="100"/>
          <a:sy n="125" d="100"/>
        </p:scale>
        <p:origin x="202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433" y="471289"/>
            <a:ext cx="5156597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433" y="1512522"/>
            <a:ext cx="5156597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2017-08-18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13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2017-08-18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66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0253" y="153319"/>
            <a:ext cx="1482522" cy="244043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688" y="153319"/>
            <a:ext cx="4361622" cy="24404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2017-08-18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09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2017-08-18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20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107" y="717932"/>
            <a:ext cx="5930087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07" y="1927150"/>
            <a:ext cx="5930087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2017-08-18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7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688" y="766593"/>
            <a:ext cx="2922072" cy="18271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703" y="766593"/>
            <a:ext cx="2922072" cy="18271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2017-08-18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02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4" y="153319"/>
            <a:ext cx="5930087" cy="55661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584" y="705933"/>
            <a:ext cx="2908643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84" y="1051899"/>
            <a:ext cx="2908643" cy="15471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0703" y="705933"/>
            <a:ext cx="292296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0703" y="1051899"/>
            <a:ext cx="2922967" cy="15471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2017-08-18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2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2017-08-18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8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2017-08-18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53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4" y="191982"/>
            <a:ext cx="2217516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967" y="414627"/>
            <a:ext cx="3480703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584" y="863918"/>
            <a:ext cx="2217516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2017-08-18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96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4" y="191982"/>
            <a:ext cx="2217516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22967" y="414627"/>
            <a:ext cx="3480703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584" y="863918"/>
            <a:ext cx="2217516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2017-08-18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69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688" y="153319"/>
            <a:ext cx="5930087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688" y="766593"/>
            <a:ext cx="5930087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688" y="2669079"/>
            <a:ext cx="154697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6FFE-6B55-4176-8CE4-68BFDDCEED11}" type="datetimeFigureOut">
              <a:rPr lang="ko-KR" altLang="en-US" smtClean="0"/>
              <a:t>2017-08-18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7497" y="2669079"/>
            <a:ext cx="232046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55796" y="2669079"/>
            <a:ext cx="154697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96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3957" rtl="0" eaLnBrk="1" latinLnBrk="1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1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1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1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1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1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1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1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1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1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00" y="95276"/>
            <a:ext cx="2324100" cy="2295525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234483" y="353893"/>
            <a:ext cx="4144217" cy="1793524"/>
            <a:chOff x="1549722" y="2415830"/>
            <a:chExt cx="4144217" cy="1793524"/>
          </a:xfrm>
        </p:grpSpPr>
        <p:sp>
          <p:nvSpPr>
            <p:cNvPr id="5" name="정육면체 4"/>
            <p:cNvSpPr/>
            <p:nvPr/>
          </p:nvSpPr>
          <p:spPr>
            <a:xfrm rot="16200000">
              <a:off x="4732217" y="2731182"/>
              <a:ext cx="792102" cy="1131343"/>
            </a:xfrm>
            <a:prstGeom prst="cube">
              <a:avLst>
                <a:gd name="adj" fmla="val 46885"/>
              </a:avLst>
            </a:prstGeom>
            <a:noFill/>
            <a:ln>
              <a:solidFill>
                <a:schemeClr val="tx1"/>
              </a:solidFill>
            </a:ln>
            <a:effectLst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Polarimeter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" name="정육면체 8"/>
            <p:cNvSpPr/>
            <p:nvPr/>
          </p:nvSpPr>
          <p:spPr>
            <a:xfrm rot="16200000">
              <a:off x="2877684" y="2760865"/>
              <a:ext cx="568987" cy="971794"/>
            </a:xfrm>
            <a:prstGeom prst="cube">
              <a:avLst>
                <a:gd name="adj" fmla="val 341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PBS Module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19" name="꺾인 연결선 18"/>
            <p:cNvCxnSpPr/>
            <p:nvPr/>
          </p:nvCxnSpPr>
          <p:spPr>
            <a:xfrm>
              <a:off x="2168525" y="3063785"/>
              <a:ext cx="588963" cy="179478"/>
            </a:xfrm>
            <a:prstGeom prst="bentConnector3">
              <a:avLst>
                <a:gd name="adj1" fmla="val 3490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/>
            <p:nvPr/>
          </p:nvCxnSpPr>
          <p:spPr>
            <a:xfrm flipV="1">
              <a:off x="2168525" y="3280836"/>
              <a:ext cx="641942" cy="268724"/>
            </a:xfrm>
            <a:prstGeom prst="bentConnector3">
              <a:avLst>
                <a:gd name="adj1" fmla="val 3219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꺾인 연결선 25"/>
            <p:cNvCxnSpPr/>
            <p:nvPr/>
          </p:nvCxnSpPr>
          <p:spPr>
            <a:xfrm flipV="1">
              <a:off x="2165350" y="3324227"/>
              <a:ext cx="687388" cy="679358"/>
            </a:xfrm>
            <a:prstGeom prst="bentConnector3">
              <a:avLst>
                <a:gd name="adj1" fmla="val 4214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3799523" y="3067050"/>
              <a:ext cx="200025" cy="2137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44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033293" y="3083070"/>
              <a:ext cx="200025" cy="2137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44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4262752" y="3083069"/>
              <a:ext cx="200025" cy="2137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44" dirty="0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3637600" y="3280835"/>
              <a:ext cx="1104902" cy="171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 flipH="1">
              <a:off x="1549722" y="2415830"/>
              <a:ext cx="623367" cy="1793524"/>
              <a:chOff x="803839" y="2420593"/>
              <a:chExt cx="874802" cy="1793524"/>
            </a:xfrm>
          </p:grpSpPr>
          <p:sp>
            <p:nvSpPr>
              <p:cNvPr id="11" name="정육면체 10"/>
              <p:cNvSpPr/>
              <p:nvPr/>
            </p:nvSpPr>
            <p:spPr>
              <a:xfrm>
                <a:off x="803839" y="2420593"/>
                <a:ext cx="870331" cy="409823"/>
              </a:xfrm>
              <a:prstGeom prst="cube">
                <a:avLst>
                  <a:gd name="adj" fmla="val 2385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LD-H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정육면체 11"/>
              <p:cNvSpPr/>
              <p:nvPr/>
            </p:nvSpPr>
            <p:spPr>
              <a:xfrm>
                <a:off x="803851" y="2887560"/>
                <a:ext cx="870333" cy="409823"/>
              </a:xfrm>
              <a:prstGeom prst="cube">
                <a:avLst>
                  <a:gd name="adj" fmla="val 2385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LD-V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정육면체 12"/>
              <p:cNvSpPr/>
              <p:nvPr/>
            </p:nvSpPr>
            <p:spPr>
              <a:xfrm>
                <a:off x="808309" y="3345927"/>
                <a:ext cx="870332" cy="409823"/>
              </a:xfrm>
              <a:prstGeom prst="cube">
                <a:avLst>
                  <a:gd name="adj" fmla="val 2385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LD-D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정육면체 13"/>
              <p:cNvSpPr/>
              <p:nvPr/>
            </p:nvSpPr>
            <p:spPr>
              <a:xfrm>
                <a:off x="808300" y="3804294"/>
                <a:ext cx="870331" cy="409823"/>
              </a:xfrm>
              <a:prstGeom prst="cube">
                <a:avLst>
                  <a:gd name="adj" fmla="val 2385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LD-A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2718054" y="2415627"/>
            <a:ext cx="2954655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44" dirty="0"/>
              <a:t>(a)    </a:t>
            </a:r>
            <a:r>
              <a:rPr lang="en-US" altLang="ko-KR" sz="1544" dirty="0" smtClean="0"/>
              <a:t>                                                </a:t>
            </a:r>
            <a:r>
              <a:rPr lang="en-US" altLang="ko-KR" sz="1544" dirty="0"/>
              <a:t>(b)</a:t>
            </a:r>
            <a:endParaRPr lang="ko-KR" altLang="en-US" sz="1544"/>
          </a:p>
        </p:txBody>
      </p:sp>
      <p:grpSp>
        <p:nvGrpSpPr>
          <p:cNvPr id="105" name="그룹 104"/>
          <p:cNvGrpSpPr/>
          <p:nvPr/>
        </p:nvGrpSpPr>
        <p:grpSpPr>
          <a:xfrm>
            <a:off x="857837" y="544512"/>
            <a:ext cx="534952" cy="608482"/>
            <a:chOff x="2754105" y="2190750"/>
            <a:chExt cx="534952" cy="608482"/>
          </a:xfrm>
        </p:grpSpPr>
        <p:cxnSp>
          <p:nvCxnSpPr>
            <p:cNvPr id="96" name="직선 연결선 95"/>
            <p:cNvCxnSpPr/>
            <p:nvPr/>
          </p:nvCxnSpPr>
          <p:spPr>
            <a:xfrm>
              <a:off x="2754105" y="2196910"/>
              <a:ext cx="278020" cy="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3038475" y="2190750"/>
              <a:ext cx="2420" cy="6084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 flipV="1">
              <a:off x="3038475" y="2787650"/>
              <a:ext cx="250582" cy="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28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13</Words>
  <Application>Microsoft Office PowerPoint</Application>
  <PresentationFormat>사용자 지정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Joong-Seon Choe</dc:creator>
  <cp:lastModifiedBy>Joong-Seon Choe</cp:lastModifiedBy>
  <cp:revision>6</cp:revision>
  <dcterms:created xsi:type="dcterms:W3CDTF">2017-08-18T10:42:58Z</dcterms:created>
  <dcterms:modified xsi:type="dcterms:W3CDTF">2017-08-18T11:21:09Z</dcterms:modified>
</cp:coreProperties>
</file>