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708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6907"/>
            <a:ext cx="9144000" cy="1291073"/>
          </a:xfrm>
        </p:spPr>
        <p:txBody>
          <a:bodyPr anchor="b"/>
          <a:lstStyle>
            <a:lvl1pPr algn="ctr">
              <a:defRPr sz="324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47769"/>
            <a:ext cx="9144000" cy="895338"/>
          </a:xfrm>
        </p:spPr>
        <p:txBody>
          <a:bodyPr/>
          <a:lstStyle>
            <a:lvl1pPr marL="0" indent="0" algn="ctr">
              <a:buNone/>
              <a:defRPr sz="1298"/>
            </a:lvl1pPr>
            <a:lvl2pPr marL="247208" indent="0" algn="ctr">
              <a:buNone/>
              <a:defRPr sz="1081"/>
            </a:lvl2pPr>
            <a:lvl3pPr marL="494416" indent="0" algn="ctr">
              <a:buNone/>
              <a:defRPr sz="973"/>
            </a:lvl3pPr>
            <a:lvl4pPr marL="741624" indent="0" algn="ctr">
              <a:buNone/>
              <a:defRPr sz="865"/>
            </a:lvl4pPr>
            <a:lvl5pPr marL="988832" indent="0" algn="ctr">
              <a:buNone/>
              <a:defRPr sz="865"/>
            </a:lvl5pPr>
            <a:lvl6pPr marL="1236040" indent="0" algn="ctr">
              <a:buNone/>
              <a:defRPr sz="865"/>
            </a:lvl6pPr>
            <a:lvl7pPr marL="1483248" indent="0" algn="ctr">
              <a:buNone/>
              <a:defRPr sz="865"/>
            </a:lvl7pPr>
            <a:lvl8pPr marL="1730456" indent="0" algn="ctr">
              <a:buNone/>
              <a:defRPr sz="865"/>
            </a:lvl8pPr>
            <a:lvl9pPr marL="1977664" indent="0" algn="ctr">
              <a:buNone/>
              <a:defRPr sz="86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7438"/>
            <a:ext cx="2628900" cy="31426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7438"/>
            <a:ext cx="7734300" cy="31426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1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9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24525"/>
            <a:ext cx="10515600" cy="1542591"/>
          </a:xfrm>
        </p:spPr>
        <p:txBody>
          <a:bodyPr anchor="b"/>
          <a:lstStyle>
            <a:lvl1pPr>
              <a:defRPr sz="324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81710"/>
            <a:ext cx="10515600" cy="811212"/>
          </a:xfrm>
        </p:spPr>
        <p:txBody>
          <a:bodyPr/>
          <a:lstStyle>
            <a:lvl1pPr marL="0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1pPr>
            <a:lvl2pPr marL="247208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2pPr>
            <a:lvl3pPr marL="494416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3pPr>
            <a:lvl4pPr marL="74162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4pPr>
            <a:lvl5pPr marL="988832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5pPr>
            <a:lvl6pPr marL="1236040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6pPr>
            <a:lvl7pPr marL="1483248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7pPr>
            <a:lvl8pPr marL="1730456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8pPr>
            <a:lvl9pPr marL="197766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4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7190"/>
            <a:ext cx="5181600" cy="23529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7190"/>
            <a:ext cx="5181600" cy="23529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7438"/>
            <a:ext cx="10515600" cy="71678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09073"/>
            <a:ext cx="5157787" cy="445523"/>
          </a:xfrm>
        </p:spPr>
        <p:txBody>
          <a:bodyPr anchor="b"/>
          <a:lstStyle>
            <a:lvl1pPr marL="0" indent="0">
              <a:buNone/>
              <a:defRPr sz="1298" b="1"/>
            </a:lvl1pPr>
            <a:lvl2pPr marL="247208" indent="0">
              <a:buNone/>
              <a:defRPr sz="1081" b="1"/>
            </a:lvl2pPr>
            <a:lvl3pPr marL="494416" indent="0">
              <a:buNone/>
              <a:defRPr sz="973" b="1"/>
            </a:lvl3pPr>
            <a:lvl4pPr marL="741624" indent="0">
              <a:buNone/>
              <a:defRPr sz="865" b="1"/>
            </a:lvl4pPr>
            <a:lvl5pPr marL="988832" indent="0">
              <a:buNone/>
              <a:defRPr sz="865" b="1"/>
            </a:lvl5pPr>
            <a:lvl6pPr marL="1236040" indent="0">
              <a:buNone/>
              <a:defRPr sz="865" b="1"/>
            </a:lvl6pPr>
            <a:lvl7pPr marL="1483248" indent="0">
              <a:buNone/>
              <a:defRPr sz="865" b="1"/>
            </a:lvl7pPr>
            <a:lvl8pPr marL="1730456" indent="0">
              <a:buNone/>
              <a:defRPr sz="865" b="1"/>
            </a:lvl8pPr>
            <a:lvl9pPr marL="1977664" indent="0">
              <a:buNone/>
              <a:defRPr sz="86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54596"/>
            <a:ext cx="5157787" cy="19924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9073"/>
            <a:ext cx="5183188" cy="445523"/>
          </a:xfrm>
        </p:spPr>
        <p:txBody>
          <a:bodyPr anchor="b"/>
          <a:lstStyle>
            <a:lvl1pPr marL="0" indent="0">
              <a:buNone/>
              <a:defRPr sz="1298" b="1"/>
            </a:lvl1pPr>
            <a:lvl2pPr marL="247208" indent="0">
              <a:buNone/>
              <a:defRPr sz="1081" b="1"/>
            </a:lvl2pPr>
            <a:lvl3pPr marL="494416" indent="0">
              <a:buNone/>
              <a:defRPr sz="973" b="1"/>
            </a:lvl3pPr>
            <a:lvl4pPr marL="741624" indent="0">
              <a:buNone/>
              <a:defRPr sz="865" b="1"/>
            </a:lvl4pPr>
            <a:lvl5pPr marL="988832" indent="0">
              <a:buNone/>
              <a:defRPr sz="865" b="1"/>
            </a:lvl5pPr>
            <a:lvl6pPr marL="1236040" indent="0">
              <a:buNone/>
              <a:defRPr sz="865" b="1"/>
            </a:lvl6pPr>
            <a:lvl7pPr marL="1483248" indent="0">
              <a:buNone/>
              <a:defRPr sz="865" b="1"/>
            </a:lvl7pPr>
            <a:lvl8pPr marL="1730456" indent="0">
              <a:buNone/>
              <a:defRPr sz="865" b="1"/>
            </a:lvl8pPr>
            <a:lvl9pPr marL="1977664" indent="0">
              <a:buNone/>
              <a:defRPr sz="86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54596"/>
            <a:ext cx="5183188" cy="19924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7227"/>
            <a:ext cx="3932237" cy="865293"/>
          </a:xfrm>
        </p:spPr>
        <p:txBody>
          <a:bodyPr anchor="b"/>
          <a:lstStyle>
            <a:lvl1pPr>
              <a:defRPr sz="17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33941"/>
            <a:ext cx="6172200" cy="2635368"/>
          </a:xfrm>
        </p:spPr>
        <p:txBody>
          <a:bodyPr/>
          <a:lstStyle>
            <a:lvl1pPr>
              <a:defRPr sz="1730"/>
            </a:lvl1pPr>
            <a:lvl2pPr>
              <a:defRPr sz="1514"/>
            </a:lvl2pPr>
            <a:lvl3pPr>
              <a:defRPr sz="1298"/>
            </a:lvl3pPr>
            <a:lvl4pPr>
              <a:defRPr sz="1081"/>
            </a:lvl4pPr>
            <a:lvl5pPr>
              <a:defRPr sz="1081"/>
            </a:lvl5pPr>
            <a:lvl6pPr>
              <a:defRPr sz="1081"/>
            </a:lvl6pPr>
            <a:lvl7pPr>
              <a:defRPr sz="1081"/>
            </a:lvl7pPr>
            <a:lvl8pPr>
              <a:defRPr sz="1081"/>
            </a:lvl8pPr>
            <a:lvl9pPr>
              <a:defRPr sz="108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12520"/>
            <a:ext cx="3932237" cy="2061081"/>
          </a:xfrm>
        </p:spPr>
        <p:txBody>
          <a:bodyPr/>
          <a:lstStyle>
            <a:lvl1pPr marL="0" indent="0">
              <a:buNone/>
              <a:defRPr sz="865"/>
            </a:lvl1pPr>
            <a:lvl2pPr marL="247208" indent="0">
              <a:buNone/>
              <a:defRPr sz="757"/>
            </a:lvl2pPr>
            <a:lvl3pPr marL="494416" indent="0">
              <a:buNone/>
              <a:defRPr sz="649"/>
            </a:lvl3pPr>
            <a:lvl4pPr marL="741624" indent="0">
              <a:buNone/>
              <a:defRPr sz="541"/>
            </a:lvl4pPr>
            <a:lvl5pPr marL="988832" indent="0">
              <a:buNone/>
              <a:defRPr sz="541"/>
            </a:lvl5pPr>
            <a:lvl6pPr marL="1236040" indent="0">
              <a:buNone/>
              <a:defRPr sz="541"/>
            </a:lvl6pPr>
            <a:lvl7pPr marL="1483248" indent="0">
              <a:buNone/>
              <a:defRPr sz="541"/>
            </a:lvl7pPr>
            <a:lvl8pPr marL="1730456" indent="0">
              <a:buNone/>
              <a:defRPr sz="541"/>
            </a:lvl8pPr>
            <a:lvl9pPr marL="1977664" indent="0">
              <a:buNone/>
              <a:defRPr sz="54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7227"/>
            <a:ext cx="3932237" cy="865293"/>
          </a:xfrm>
        </p:spPr>
        <p:txBody>
          <a:bodyPr anchor="b"/>
          <a:lstStyle>
            <a:lvl1pPr>
              <a:defRPr sz="17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33941"/>
            <a:ext cx="6172200" cy="2635368"/>
          </a:xfrm>
        </p:spPr>
        <p:txBody>
          <a:bodyPr anchor="t"/>
          <a:lstStyle>
            <a:lvl1pPr marL="0" indent="0">
              <a:buNone/>
              <a:defRPr sz="1730"/>
            </a:lvl1pPr>
            <a:lvl2pPr marL="247208" indent="0">
              <a:buNone/>
              <a:defRPr sz="1514"/>
            </a:lvl2pPr>
            <a:lvl3pPr marL="494416" indent="0">
              <a:buNone/>
              <a:defRPr sz="1298"/>
            </a:lvl3pPr>
            <a:lvl4pPr marL="741624" indent="0">
              <a:buNone/>
              <a:defRPr sz="1081"/>
            </a:lvl4pPr>
            <a:lvl5pPr marL="988832" indent="0">
              <a:buNone/>
              <a:defRPr sz="1081"/>
            </a:lvl5pPr>
            <a:lvl6pPr marL="1236040" indent="0">
              <a:buNone/>
              <a:defRPr sz="1081"/>
            </a:lvl6pPr>
            <a:lvl7pPr marL="1483248" indent="0">
              <a:buNone/>
              <a:defRPr sz="1081"/>
            </a:lvl7pPr>
            <a:lvl8pPr marL="1730456" indent="0">
              <a:buNone/>
              <a:defRPr sz="1081"/>
            </a:lvl8pPr>
            <a:lvl9pPr marL="1977664" indent="0">
              <a:buNone/>
              <a:defRPr sz="1081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12520"/>
            <a:ext cx="3932237" cy="2061081"/>
          </a:xfrm>
        </p:spPr>
        <p:txBody>
          <a:bodyPr/>
          <a:lstStyle>
            <a:lvl1pPr marL="0" indent="0">
              <a:buNone/>
              <a:defRPr sz="865"/>
            </a:lvl1pPr>
            <a:lvl2pPr marL="247208" indent="0">
              <a:buNone/>
              <a:defRPr sz="757"/>
            </a:lvl2pPr>
            <a:lvl3pPr marL="494416" indent="0">
              <a:buNone/>
              <a:defRPr sz="649"/>
            </a:lvl3pPr>
            <a:lvl4pPr marL="741624" indent="0">
              <a:buNone/>
              <a:defRPr sz="541"/>
            </a:lvl4pPr>
            <a:lvl5pPr marL="988832" indent="0">
              <a:buNone/>
              <a:defRPr sz="541"/>
            </a:lvl5pPr>
            <a:lvl6pPr marL="1236040" indent="0">
              <a:buNone/>
              <a:defRPr sz="541"/>
            </a:lvl6pPr>
            <a:lvl7pPr marL="1483248" indent="0">
              <a:buNone/>
              <a:defRPr sz="541"/>
            </a:lvl7pPr>
            <a:lvl8pPr marL="1730456" indent="0">
              <a:buNone/>
              <a:defRPr sz="541"/>
            </a:lvl8pPr>
            <a:lvl9pPr marL="1977664" indent="0">
              <a:buNone/>
              <a:defRPr sz="54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7438"/>
            <a:ext cx="10515600" cy="71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7190"/>
            <a:ext cx="10515600" cy="235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437138"/>
            <a:ext cx="2743200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2013-4D42-4217-8002-606CF845264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437138"/>
            <a:ext cx="4114800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437138"/>
            <a:ext cx="2743200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94416" rtl="0" eaLnBrk="1" latinLnBrk="1" hangingPunct="1">
        <a:lnSpc>
          <a:spcPct val="90000"/>
        </a:lnSpc>
        <a:spcBef>
          <a:spcPct val="0"/>
        </a:spcBef>
        <a:buNone/>
        <a:defRPr sz="2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604" indent="-123604" algn="l" defTabSz="494416" rtl="0" eaLnBrk="1" latinLnBrk="1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1pPr>
      <a:lvl2pPr marL="370812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2pPr>
      <a:lvl3pPr marL="618020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65228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1112436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359644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606852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854060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2101268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1pPr>
      <a:lvl2pPr marL="247208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94416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3pPr>
      <a:lvl4pPr marL="741624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988832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236040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483248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730456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1977664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950678" y="436425"/>
            <a:ext cx="8184052" cy="2703033"/>
            <a:chOff x="1904024" y="1274104"/>
            <a:chExt cx="8184052" cy="2703033"/>
          </a:xfrm>
        </p:grpSpPr>
        <p:sp>
          <p:nvSpPr>
            <p:cNvPr id="16" name="TextBox 15"/>
            <p:cNvSpPr txBox="1"/>
            <p:nvPr/>
          </p:nvSpPr>
          <p:spPr>
            <a:xfrm>
              <a:off x="3515978" y="2388726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PM fiber</a:t>
              </a: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4426" y="2067306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PBS chip</a:t>
              </a: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2329" y="1420975"/>
              <a:ext cx="1073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Objective</a:t>
              </a:r>
            </a:p>
            <a:p>
              <a:pPr algn="ctr"/>
              <a:r>
                <a:rPr lang="en-US" altLang="ko-KR" dirty="0"/>
                <a:t>lens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82092" y="1420975"/>
              <a:ext cx="1006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Linear</a:t>
              </a:r>
            </a:p>
            <a:p>
              <a:pPr algn="ctr"/>
              <a:r>
                <a:rPr lang="en-US" altLang="ko-KR" dirty="0"/>
                <a:t>polarizer</a:t>
              </a: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84675" y="1274104"/>
              <a:ext cx="14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Beam profiler</a:t>
              </a:r>
              <a:endParaRPr lang="ko-KR" altLang="en-US"/>
            </a:p>
          </p:txBody>
        </p:sp>
        <p:sp>
          <p:nvSpPr>
            <p:cNvPr id="3" name="정육면체 2"/>
            <p:cNvSpPr/>
            <p:nvPr/>
          </p:nvSpPr>
          <p:spPr>
            <a:xfrm rot="16200000">
              <a:off x="5266318" y="2163777"/>
              <a:ext cx="349021" cy="1369263"/>
            </a:xfrm>
            <a:prstGeom prst="cube">
              <a:avLst>
                <a:gd name="adj" fmla="val 8379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296629" y="2519359"/>
              <a:ext cx="825629" cy="637496"/>
              <a:chOff x="7086600" y="4386942"/>
              <a:chExt cx="825629" cy="637496"/>
            </a:xfrm>
          </p:grpSpPr>
          <p:sp>
            <p:nvSpPr>
              <p:cNvPr id="11" name="원통 10"/>
              <p:cNvSpPr/>
              <p:nvPr/>
            </p:nvSpPr>
            <p:spPr>
              <a:xfrm rot="16200000">
                <a:off x="7280856" y="4386942"/>
                <a:ext cx="631373" cy="631373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/>
              <p:cNvSpPr/>
              <p:nvPr/>
            </p:nvSpPr>
            <p:spPr>
              <a:xfrm rot="16200000">
                <a:off x="6922429" y="4582260"/>
                <a:ext cx="631372" cy="240738"/>
              </a:xfrm>
              <a:prstGeom prst="trapezoid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086600" y="4510088"/>
                <a:ext cx="124456" cy="4118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 flipV="1">
                <a:off x="7141929" y="4391704"/>
                <a:ext cx="221318" cy="1197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141824" y="4921898"/>
                <a:ext cx="225764" cy="1025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7381946" y="2173052"/>
              <a:ext cx="789833" cy="1323985"/>
              <a:chOff x="7605414" y="2175768"/>
              <a:chExt cx="789833" cy="1323985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660112" y="2182582"/>
                <a:ext cx="735135" cy="1317171"/>
                <a:chOff x="7749540" y="3823996"/>
                <a:chExt cx="735135" cy="1317171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7820646" y="3823996"/>
                  <a:ext cx="664029" cy="13171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7749540" y="3825240"/>
                  <a:ext cx="396240" cy="13159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/>
              <p:cNvSpPr/>
              <p:nvPr/>
            </p:nvSpPr>
            <p:spPr>
              <a:xfrm>
                <a:off x="7605414" y="2182582"/>
                <a:ext cx="664029" cy="1317171"/>
              </a:xfrm>
              <a:prstGeom prst="ellipse">
                <a:avLst/>
              </a:prstGeom>
              <a:pattFill prst="ltVert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>
                <a:endCxn id="31" idx="4"/>
              </p:cNvCxnSpPr>
              <p:nvPr/>
            </p:nvCxnSpPr>
            <p:spPr>
              <a:xfrm>
                <a:off x="7927290" y="3499753"/>
                <a:ext cx="1359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2045" y="2175768"/>
                <a:ext cx="1359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/>
            <p:cNvGrpSpPr/>
            <p:nvPr/>
          </p:nvGrpSpPr>
          <p:grpSpPr>
            <a:xfrm>
              <a:off x="8633048" y="1719680"/>
              <a:ext cx="1455028" cy="2257457"/>
              <a:chOff x="9754298" y="1941036"/>
              <a:chExt cx="1455028" cy="2257457"/>
            </a:xfrm>
          </p:grpSpPr>
          <p:sp>
            <p:nvSpPr>
              <p:cNvPr id="40" name="정육면체 39"/>
              <p:cNvSpPr/>
              <p:nvPr/>
            </p:nvSpPr>
            <p:spPr>
              <a:xfrm rot="16200000">
                <a:off x="9353083" y="2342251"/>
                <a:ext cx="2257457" cy="1455028"/>
              </a:xfrm>
              <a:prstGeom prst="cube">
                <a:avLst>
                  <a:gd name="adj" fmla="val 46885"/>
                </a:avLst>
              </a:prstGeom>
              <a:noFill/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fla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원통 8"/>
              <p:cNvSpPr/>
              <p:nvPr/>
            </p:nvSpPr>
            <p:spPr>
              <a:xfrm rot="16200000">
                <a:off x="9552367" y="2777571"/>
                <a:ext cx="881069" cy="472710"/>
              </a:xfrm>
              <a:prstGeom prst="can">
                <a:avLst>
                  <a:gd name="adj" fmla="val 4385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정육면체 41"/>
            <p:cNvSpPr/>
            <p:nvPr/>
          </p:nvSpPr>
          <p:spPr>
            <a:xfrm rot="16200000">
              <a:off x="2235614" y="2057135"/>
              <a:ext cx="821093" cy="1484274"/>
            </a:xfrm>
            <a:prstGeom prst="cube">
              <a:avLst>
                <a:gd name="adj" fmla="val 445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DFB LD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391451" y="2835045"/>
              <a:ext cx="1262861" cy="6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32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12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7</cp:revision>
  <dcterms:created xsi:type="dcterms:W3CDTF">2017-04-19T11:13:41Z</dcterms:created>
  <dcterms:modified xsi:type="dcterms:W3CDTF">2017-08-14T01:27:48Z</dcterms:modified>
</cp:coreProperties>
</file>