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7559675" cy="4679950"/>
  <p:notesSz cx="6858000" cy="9144000"/>
  <p:defaultTextStyle>
    <a:defPPr>
      <a:defRPr lang="ko-KR"/>
    </a:defPPr>
    <a:lvl1pPr marL="0" algn="l" defTabSz="914369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4" algn="l" defTabSz="914369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69" algn="l" defTabSz="914369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53" algn="l" defTabSz="914369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37" algn="l" defTabSz="914369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21" algn="l" defTabSz="914369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06" algn="l" defTabSz="914369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91" algn="l" defTabSz="914369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75" algn="l" defTabSz="914369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/>
    <p:restoredTop sz="94618"/>
  </p:normalViewPr>
  <p:slideViewPr>
    <p:cSldViewPr snapToGrid="0" snapToObjects="1">
      <p:cViewPr varScale="1">
        <p:scale>
          <a:sx n="148" d="100"/>
          <a:sy n="148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765909"/>
            <a:ext cx="5669756" cy="1629316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458058"/>
            <a:ext cx="5669756" cy="1129904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C4CD-1012-3444-9862-1519D2024706}" type="datetimeFigureOut">
              <a:rPr kumimoji="1" lang="ko-KR" altLang="en-US" smtClean="0"/>
              <a:t>2017-08-22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DBE6-1C08-8D4F-B0EA-F8A74C4508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637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C4CD-1012-3444-9862-1519D2024706}" type="datetimeFigureOut">
              <a:rPr kumimoji="1" lang="ko-KR" altLang="en-US" smtClean="0"/>
              <a:t>2017-08-22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DBE6-1C08-8D4F-B0EA-F8A74C4508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609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49164"/>
            <a:ext cx="1630055" cy="396604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49164"/>
            <a:ext cx="4795669" cy="396604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C4CD-1012-3444-9862-1519D2024706}" type="datetimeFigureOut">
              <a:rPr kumimoji="1" lang="ko-KR" altLang="en-US" smtClean="0"/>
              <a:t>2017-08-22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DBE6-1C08-8D4F-B0EA-F8A74C4508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115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C4CD-1012-3444-9862-1519D2024706}" type="datetimeFigureOut">
              <a:rPr kumimoji="1" lang="ko-KR" altLang="en-US" smtClean="0"/>
              <a:t>2017-08-22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DBE6-1C08-8D4F-B0EA-F8A74C4508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844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166738"/>
            <a:ext cx="6520220" cy="1946729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3131884"/>
            <a:ext cx="6520220" cy="1023739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C4CD-1012-3444-9862-1519D2024706}" type="datetimeFigureOut">
              <a:rPr kumimoji="1" lang="ko-KR" altLang="en-US" smtClean="0"/>
              <a:t>2017-08-22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DBE6-1C08-8D4F-B0EA-F8A74C4508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40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245820"/>
            <a:ext cx="3212862" cy="29693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245820"/>
            <a:ext cx="3212862" cy="29693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C4CD-1012-3444-9862-1519D2024706}" type="datetimeFigureOut">
              <a:rPr kumimoji="1" lang="ko-KR" altLang="en-US" smtClean="0"/>
              <a:t>2017-08-22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DBE6-1C08-8D4F-B0EA-F8A74C4508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35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49164"/>
            <a:ext cx="6520220" cy="90457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147238"/>
            <a:ext cx="3198097" cy="562244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709482"/>
            <a:ext cx="3198097" cy="25143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147238"/>
            <a:ext cx="3213847" cy="562244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709482"/>
            <a:ext cx="3213847" cy="25143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C4CD-1012-3444-9862-1519D2024706}" type="datetimeFigureOut">
              <a:rPr kumimoji="1" lang="ko-KR" altLang="en-US" smtClean="0"/>
              <a:t>2017-08-22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DBE6-1C08-8D4F-B0EA-F8A74C4508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108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C4CD-1012-3444-9862-1519D2024706}" type="datetimeFigureOut">
              <a:rPr kumimoji="1" lang="ko-KR" altLang="en-US" smtClean="0"/>
              <a:t>2017-08-22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DBE6-1C08-8D4F-B0EA-F8A74C4508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560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C4CD-1012-3444-9862-1519D2024706}" type="datetimeFigureOut">
              <a:rPr kumimoji="1" lang="ko-KR" altLang="en-US" smtClean="0"/>
              <a:t>2017-08-22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DBE6-1C08-8D4F-B0EA-F8A74C4508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187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1997"/>
            <a:ext cx="2438192" cy="1091988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73826"/>
            <a:ext cx="3827085" cy="3325798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03985"/>
            <a:ext cx="2438192" cy="2601056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C4CD-1012-3444-9862-1519D2024706}" type="datetimeFigureOut">
              <a:rPr kumimoji="1" lang="ko-KR" altLang="en-US" smtClean="0"/>
              <a:t>2017-08-22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DBE6-1C08-8D4F-B0EA-F8A74C4508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083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1997"/>
            <a:ext cx="2438192" cy="1091988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73826"/>
            <a:ext cx="3827085" cy="3325798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03985"/>
            <a:ext cx="2438192" cy="2601056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C4CD-1012-3444-9862-1519D2024706}" type="datetimeFigureOut">
              <a:rPr kumimoji="1" lang="ko-KR" altLang="en-US" smtClean="0"/>
              <a:t>2017-08-22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DBE6-1C08-8D4F-B0EA-F8A74C4508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586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49164"/>
            <a:ext cx="652022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245820"/>
            <a:ext cx="652022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337621"/>
            <a:ext cx="170092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C4CD-1012-3444-9862-1519D2024706}" type="datetimeFigureOut">
              <a:rPr kumimoji="1" lang="ko-KR" altLang="en-US" smtClean="0"/>
              <a:t>2017-08-22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337621"/>
            <a:ext cx="255139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337621"/>
            <a:ext cx="170092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DBE6-1C08-8D4F-B0EA-F8A74C4508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846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67019" rtl="0" eaLnBrk="1" latinLnBrk="1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1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1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1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1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1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1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1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1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1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1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1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1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1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1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1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1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1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1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181984" y="163063"/>
            <a:ext cx="7246988" cy="4402803"/>
            <a:chOff x="878897" y="163061"/>
            <a:chExt cx="7246988" cy="4402803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4735659" y="590855"/>
              <a:ext cx="3390226" cy="3975009"/>
            </a:xfrm>
            <a:prstGeom prst="roundRect">
              <a:avLst>
                <a:gd name="adj" fmla="val 263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878897" y="590855"/>
              <a:ext cx="2704685" cy="3975009"/>
            </a:xfrm>
            <a:prstGeom prst="roundRect">
              <a:avLst>
                <a:gd name="adj" fmla="val 337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1012516" y="2157307"/>
              <a:ext cx="470665" cy="2106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latinLnBrk="0">
                <a:defRPr/>
              </a:pPr>
              <a:r>
                <a:rPr lang="en-US" altLang="ko-KR" sz="1200" kern="0" dirty="0">
                  <a:solidFill>
                    <a:prstClr val="black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LD4</a:t>
              </a:r>
              <a:endParaRPr lang="ko-KR" alt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2850196" y="2824057"/>
              <a:ext cx="462554" cy="2059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latinLnBrk="0">
                <a:defRPr/>
              </a:pPr>
              <a:r>
                <a:rPr lang="en-US" altLang="ko-KR" sz="1200" kern="0" dirty="0">
                  <a:solidFill>
                    <a:prstClr val="black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LD1</a:t>
              </a:r>
              <a:endParaRPr lang="ko-KR" alt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260544" y="2362754"/>
              <a:ext cx="461636" cy="217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latinLnBrk="0">
                <a:defRPr/>
              </a:pPr>
              <a:r>
                <a:rPr lang="en-US" altLang="ko-KR" sz="1200" kern="0" dirty="0">
                  <a:solidFill>
                    <a:prstClr val="black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LD2</a:t>
              </a:r>
              <a:endParaRPr lang="ko-KR" alt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598487" y="1706727"/>
              <a:ext cx="465016" cy="2145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latinLnBrk="0">
                <a:defRPr/>
              </a:pPr>
              <a:r>
                <a:rPr lang="en-US" altLang="ko-KR" sz="1200" kern="0" dirty="0">
                  <a:solidFill>
                    <a:prstClr val="black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LD3</a:t>
              </a:r>
              <a:endParaRPr lang="ko-KR" alt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39" name="직선 연결선 127"/>
            <p:cNvCxnSpPr/>
            <p:nvPr/>
          </p:nvCxnSpPr>
          <p:spPr>
            <a:xfrm flipH="1">
              <a:off x="1483181" y="2262648"/>
              <a:ext cx="149161" cy="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140" name="직선 연결선 163"/>
            <p:cNvCxnSpPr/>
            <p:nvPr/>
          </p:nvCxnSpPr>
          <p:spPr>
            <a:xfrm flipV="1">
              <a:off x="1830995" y="1921324"/>
              <a:ext cx="0" cy="142671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141" name="직선 연결선 167"/>
            <p:cNvCxnSpPr/>
            <p:nvPr/>
          </p:nvCxnSpPr>
          <p:spPr>
            <a:xfrm flipH="1" flipV="1">
              <a:off x="2491364" y="2580427"/>
              <a:ext cx="1427" cy="147786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142" name="직선 연결선 170"/>
            <p:cNvCxnSpPr/>
            <p:nvPr/>
          </p:nvCxnSpPr>
          <p:spPr>
            <a:xfrm flipH="1" flipV="1">
              <a:off x="2691444" y="2926870"/>
              <a:ext cx="158752" cy="16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143" name="직선 연결선 173"/>
            <p:cNvCxnSpPr/>
            <p:nvPr/>
          </p:nvCxnSpPr>
          <p:spPr>
            <a:xfrm flipH="1" flipV="1">
              <a:off x="2029649" y="2926398"/>
              <a:ext cx="264484" cy="473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144" name="직선 연결선 176"/>
            <p:cNvCxnSpPr/>
            <p:nvPr/>
          </p:nvCxnSpPr>
          <p:spPr>
            <a:xfrm flipV="1">
              <a:off x="1830995" y="2461304"/>
              <a:ext cx="0" cy="26643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grpSp>
          <p:nvGrpSpPr>
            <p:cNvPr id="145" name="그룹 144"/>
            <p:cNvGrpSpPr/>
            <p:nvPr/>
          </p:nvGrpSpPr>
          <p:grpSpPr>
            <a:xfrm>
              <a:off x="1632340" y="2063995"/>
              <a:ext cx="397310" cy="397309"/>
              <a:chOff x="2932243" y="1628231"/>
              <a:chExt cx="576064" cy="576064"/>
            </a:xfrm>
          </p:grpSpPr>
          <p:sp>
            <p:nvSpPr>
              <p:cNvPr id="239" name="직사각형 238"/>
              <p:cNvSpPr/>
              <p:nvPr/>
            </p:nvSpPr>
            <p:spPr>
              <a:xfrm>
                <a:off x="2932243" y="1628231"/>
                <a:ext cx="576064" cy="576064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 latinLnBrk="0">
                  <a:defRPr/>
                </a:pPr>
                <a:endParaRPr lang="ko-KR" altLang="en-US" sz="16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40" name="직선 연결선 188"/>
              <p:cNvCxnSpPr/>
              <p:nvPr/>
            </p:nvCxnSpPr>
            <p:spPr>
              <a:xfrm flipH="1" flipV="1">
                <a:off x="2932243" y="1629717"/>
                <a:ext cx="576064" cy="570194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  <p:grpSp>
          <p:nvGrpSpPr>
            <p:cNvPr id="146" name="그룹 145"/>
            <p:cNvGrpSpPr/>
            <p:nvPr/>
          </p:nvGrpSpPr>
          <p:grpSpPr>
            <a:xfrm>
              <a:off x="2294134" y="2728215"/>
              <a:ext cx="397310" cy="397475"/>
              <a:chOff x="3705209" y="2404008"/>
              <a:chExt cx="576064" cy="576304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3705209" y="2404008"/>
                <a:ext cx="576064" cy="576064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 latinLnBrk="0">
                  <a:defRPr/>
                </a:pPr>
                <a:endParaRPr lang="ko-KR" altLang="en-US" sz="16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38" name="직선 연결선 190"/>
              <p:cNvCxnSpPr/>
              <p:nvPr/>
            </p:nvCxnSpPr>
            <p:spPr>
              <a:xfrm rot="16200000" flipH="1" flipV="1">
                <a:off x="3705209" y="2407183"/>
                <a:ext cx="576064" cy="570194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  <p:grpSp>
          <p:nvGrpSpPr>
            <p:cNvPr id="147" name="그룹 146"/>
            <p:cNvGrpSpPr/>
            <p:nvPr/>
          </p:nvGrpSpPr>
          <p:grpSpPr>
            <a:xfrm>
              <a:off x="1632340" y="2723990"/>
              <a:ext cx="397310" cy="401063"/>
              <a:chOff x="2932243" y="2398567"/>
              <a:chExt cx="576064" cy="58150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35" name="직사각형 234"/>
              <p:cNvSpPr/>
              <p:nvPr/>
            </p:nvSpPr>
            <p:spPr>
              <a:xfrm>
                <a:off x="2932243" y="2404008"/>
                <a:ext cx="576064" cy="576064"/>
              </a:xfrm>
              <a:prstGeom prst="rect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 latinLnBrk="0">
                  <a:defRPr/>
                </a:pPr>
                <a:endParaRPr lang="ko-KR" altLang="en-US" sz="16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36" name="직선 연결선 208"/>
              <p:cNvCxnSpPr/>
              <p:nvPr/>
            </p:nvCxnSpPr>
            <p:spPr>
              <a:xfrm rot="16200000" flipH="1" flipV="1">
                <a:off x="2932243" y="2401502"/>
                <a:ext cx="576064" cy="570194"/>
              </a:xfrm>
              <a:prstGeom prst="line">
                <a:avLst/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  <p:cxnSp>
          <p:nvCxnSpPr>
            <p:cNvPr id="153" name="직선 연결선 236"/>
            <p:cNvCxnSpPr/>
            <p:nvPr/>
          </p:nvCxnSpPr>
          <p:spPr>
            <a:xfrm flipV="1">
              <a:off x="1830641" y="3145420"/>
              <a:ext cx="354" cy="93449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155" name="직선 연결선 240"/>
            <p:cNvCxnSpPr/>
            <p:nvPr/>
          </p:nvCxnSpPr>
          <p:spPr>
            <a:xfrm rot="5400000" flipH="1">
              <a:off x="1650319" y="3940343"/>
              <a:ext cx="301537" cy="304643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62" name="직선 연결선 253"/>
            <p:cNvCxnSpPr/>
            <p:nvPr/>
          </p:nvCxnSpPr>
          <p:spPr>
            <a:xfrm>
              <a:off x="1829441" y="4084707"/>
              <a:ext cx="3022715" cy="10341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cxnSp>
          <p:nvCxnSpPr>
            <p:cNvPr id="166" name="직선 연결선 268"/>
            <p:cNvCxnSpPr/>
            <p:nvPr/>
          </p:nvCxnSpPr>
          <p:spPr>
            <a:xfrm rot="10800000" flipH="1">
              <a:off x="6273148" y="3964193"/>
              <a:ext cx="301537" cy="304643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171" name="직사각형 170"/>
            <p:cNvSpPr/>
            <p:nvPr/>
          </p:nvSpPr>
          <p:spPr>
            <a:xfrm>
              <a:off x="6385763" y="4121074"/>
              <a:ext cx="6511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Mirror</a:t>
              </a:r>
              <a:endParaRPr lang="ko-KR" altLang="en-US" sz="1400" dirty="0"/>
            </a:p>
          </p:txBody>
        </p:sp>
        <p:cxnSp>
          <p:nvCxnSpPr>
            <p:cNvPr id="172" name="직선 연결선 286"/>
            <p:cNvCxnSpPr/>
            <p:nvPr/>
          </p:nvCxnSpPr>
          <p:spPr>
            <a:xfrm flipH="1" flipV="1">
              <a:off x="6390726" y="3730631"/>
              <a:ext cx="7754" cy="35996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sp>
          <p:nvSpPr>
            <p:cNvPr id="173" name="직사각형 172"/>
            <p:cNvSpPr/>
            <p:nvPr/>
          </p:nvSpPr>
          <p:spPr>
            <a:xfrm>
              <a:off x="1598489" y="3635364"/>
              <a:ext cx="461905" cy="949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latinLnBrk="0">
                <a:defRPr/>
              </a:pPr>
              <a:endParaRPr lang="ko-KR" altLang="en-US" sz="1600" ker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75" name="TextBox 342"/>
            <p:cNvSpPr txBox="1"/>
            <p:nvPr/>
          </p:nvSpPr>
          <p:spPr>
            <a:xfrm>
              <a:off x="6217060" y="3258065"/>
              <a:ext cx="1478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Optical Fiber</a:t>
              </a:r>
              <a:endParaRPr lang="ko-KR" altLang="en-US" sz="1400" dirty="0"/>
            </a:p>
          </p:txBody>
        </p:sp>
        <p:grpSp>
          <p:nvGrpSpPr>
            <p:cNvPr id="183" name="그룹 182"/>
            <p:cNvGrpSpPr/>
            <p:nvPr/>
          </p:nvGrpSpPr>
          <p:grpSpPr>
            <a:xfrm rot="10800000">
              <a:off x="4852154" y="3909740"/>
              <a:ext cx="651776" cy="370617"/>
              <a:chOff x="-952500" y="2668358"/>
              <a:chExt cx="1642947" cy="108141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32" name="순서도: 처리 256"/>
              <p:cNvSpPr/>
              <p:nvPr/>
            </p:nvSpPr>
            <p:spPr>
              <a:xfrm>
                <a:off x="-952500" y="2887535"/>
                <a:ext cx="603250" cy="651194"/>
              </a:xfrm>
              <a:prstGeom prst="flowChartProcess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33" name="순서도: 처리 257"/>
              <p:cNvSpPr/>
              <p:nvPr/>
            </p:nvSpPr>
            <p:spPr>
              <a:xfrm>
                <a:off x="87196" y="2668358"/>
                <a:ext cx="603251" cy="1081416"/>
              </a:xfrm>
              <a:prstGeom prst="flowChartProcess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34" name="순서도: 수동 연산 258"/>
              <p:cNvSpPr/>
              <p:nvPr/>
            </p:nvSpPr>
            <p:spPr>
              <a:xfrm rot="5400000">
                <a:off x="-665544" y="2995200"/>
                <a:ext cx="1064419" cy="431832"/>
              </a:xfrm>
              <a:prstGeom prst="flowChartManualOperation">
                <a:avLst/>
              </a:prstGeom>
              <a:grp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184" name="직선 연결선 263"/>
            <p:cNvCxnSpPr/>
            <p:nvPr/>
          </p:nvCxnSpPr>
          <p:spPr>
            <a:xfrm flipV="1">
              <a:off x="5508663" y="4093419"/>
              <a:ext cx="877153" cy="1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</p:cxnSp>
        <p:sp>
          <p:nvSpPr>
            <p:cNvPr id="189" name="직사각형 188"/>
            <p:cNvSpPr/>
            <p:nvPr/>
          </p:nvSpPr>
          <p:spPr>
            <a:xfrm>
              <a:off x="2018320" y="1306605"/>
              <a:ext cx="946086" cy="297966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latinLnBrk="0">
                <a:defRPr/>
              </a:pPr>
              <a:r>
                <a:rPr lang="en-US" altLang="ko-KR" sz="1200" kern="0" dirty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Electronics</a:t>
              </a:r>
              <a:endParaRPr lang="ko-KR" altLang="en-US" sz="1200" kern="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90" name="꺾인 연결선 423"/>
            <p:cNvCxnSpPr/>
            <p:nvPr/>
          </p:nvCxnSpPr>
          <p:spPr>
            <a:xfrm rot="5400000">
              <a:off x="2112275" y="1983663"/>
              <a:ext cx="758181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꺾인 연결선 424"/>
            <p:cNvCxnSpPr/>
            <p:nvPr/>
          </p:nvCxnSpPr>
          <p:spPr>
            <a:xfrm>
              <a:off x="2964408" y="1455590"/>
              <a:ext cx="117067" cy="136846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꺾인 연결선 427"/>
            <p:cNvCxnSpPr/>
            <p:nvPr/>
          </p:nvCxnSpPr>
          <p:spPr>
            <a:xfrm rot="10800000" flipV="1">
              <a:off x="1830998" y="1455589"/>
              <a:ext cx="187325" cy="25113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꺾인 연결선 430"/>
            <p:cNvCxnSpPr/>
            <p:nvPr/>
          </p:nvCxnSpPr>
          <p:spPr>
            <a:xfrm rot="10800000" flipV="1">
              <a:off x="1247850" y="1455589"/>
              <a:ext cx="770473" cy="70171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직사각형 197"/>
            <p:cNvSpPr/>
            <p:nvPr/>
          </p:nvSpPr>
          <p:spPr>
            <a:xfrm>
              <a:off x="6545962" y="851220"/>
              <a:ext cx="986707" cy="297966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latinLnBrk="0">
                <a:defRPr/>
              </a:pPr>
              <a:r>
                <a:rPr lang="en-US" altLang="ko-KR" sz="1200" kern="0" dirty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Electronics</a:t>
              </a:r>
              <a:endParaRPr lang="ko-KR" altLang="en-US" sz="1200" kern="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1086121" y="2443715"/>
              <a:ext cx="5437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latinLnBrk="0">
                <a:defRPr/>
              </a:pPr>
              <a:r>
                <a:rPr lang="en-US" altLang="ko-KR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HWP</a:t>
              </a:r>
              <a:endParaRPr lang="ko-KR" alt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1632156" y="2545417"/>
              <a:ext cx="395471" cy="81330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latinLnBrk="0">
                <a:defRPr/>
              </a:pPr>
              <a:endParaRPr lang="ko-KR" altLang="en-US" sz="1600" ker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237411" y="2807630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latinLnBrk="0">
                <a:defRPr/>
              </a:pPr>
              <a:r>
                <a:rPr lang="en-US" altLang="ko-KR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BS</a:t>
              </a:r>
              <a:endParaRPr lang="ko-KR" alt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2260965" y="3120387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latinLnBrk="0">
                <a:defRPr/>
              </a:pPr>
              <a:r>
                <a:rPr lang="en-US" altLang="ko-KR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PBS</a:t>
              </a:r>
              <a:endParaRPr lang="ko-KR" alt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4735659" y="3440640"/>
              <a:ext cx="8402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Beam</a:t>
              </a:r>
            </a:p>
            <a:p>
              <a:pPr algn="ctr"/>
              <a:r>
                <a:rPr lang="en-US" altLang="ko-KR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Expander</a:t>
              </a:r>
              <a:endParaRPr lang="ko-KR" altLang="en-US" sz="1200" dirty="0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968783" y="191122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</a:t>
              </a:r>
              <a:endParaRPr lang="ko-KR" altLang="en-US" dirty="0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037231" y="3550477"/>
              <a:ext cx="8931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latinLnBrk="0">
                <a:defRPr/>
              </a:pPr>
              <a:r>
                <a:rPr lang="en-US" altLang="ko-KR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Attenuator</a:t>
              </a:r>
              <a:endParaRPr lang="ko-KR" alt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TextBox 522"/>
            <p:cNvSpPr txBox="1"/>
            <p:nvPr/>
          </p:nvSpPr>
          <p:spPr>
            <a:xfrm>
              <a:off x="3709784" y="471827"/>
              <a:ext cx="9908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Classical </a:t>
              </a:r>
            </a:p>
            <a:p>
              <a:pPr algn="ctr"/>
              <a:r>
                <a:rPr lang="en-US" altLang="ko-KR" sz="1400" dirty="0"/>
                <a:t>Channel</a:t>
              </a:r>
              <a:endParaRPr lang="ko-KR" altLang="en-US" sz="1400" dirty="0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2018321" y="851220"/>
              <a:ext cx="946087" cy="297966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latinLnBrk="0">
                <a:defRPr/>
              </a:pPr>
              <a:r>
                <a:rPr lang="en-US" altLang="ko-KR" sz="1200" kern="0" dirty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FPGA</a:t>
              </a:r>
              <a:endParaRPr lang="ko-KR" altLang="en-US" sz="1200" kern="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5137809" y="851220"/>
              <a:ext cx="893076" cy="297966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latinLnBrk="0">
                <a:defRPr/>
              </a:pPr>
              <a:r>
                <a:rPr lang="en-US" altLang="ko-KR" sz="1200" kern="0" dirty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FPGA</a:t>
              </a:r>
              <a:endParaRPr lang="ko-KR" altLang="en-US" sz="1200" kern="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216" name="직선 화살표 연결선 215"/>
            <p:cNvCxnSpPr>
              <a:stCxn id="213" idx="2"/>
            </p:cNvCxnSpPr>
            <p:nvPr/>
          </p:nvCxnSpPr>
          <p:spPr>
            <a:xfrm>
              <a:off x="2491363" y="1149188"/>
              <a:ext cx="0" cy="1574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화살표 연결선 216"/>
            <p:cNvCxnSpPr/>
            <p:nvPr/>
          </p:nvCxnSpPr>
          <p:spPr>
            <a:xfrm>
              <a:off x="2964408" y="1000203"/>
              <a:ext cx="21734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화살표 연결선 217"/>
            <p:cNvCxnSpPr/>
            <p:nvPr/>
          </p:nvCxnSpPr>
          <p:spPr>
            <a:xfrm flipH="1">
              <a:off x="6030887" y="1000203"/>
              <a:ext cx="5150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473"/>
            <p:cNvCxnSpPr>
              <a:endCxn id="198" idx="3"/>
            </p:cNvCxnSpPr>
            <p:nvPr/>
          </p:nvCxnSpPr>
          <p:spPr>
            <a:xfrm rot="5400000" flipH="1" flipV="1">
              <a:off x="6778694" y="1483966"/>
              <a:ext cx="1237736" cy="270210"/>
            </a:xfrm>
            <a:prstGeom prst="bentConnector4">
              <a:avLst>
                <a:gd name="adj1" fmla="val 887"/>
                <a:gd name="adj2" fmla="val 18460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621"/>
            <p:cNvCxnSpPr>
              <a:endCxn id="198" idx="3"/>
            </p:cNvCxnSpPr>
            <p:nvPr/>
          </p:nvCxnSpPr>
          <p:spPr>
            <a:xfrm rot="5400000" flipH="1" flipV="1">
              <a:off x="6655720" y="1606940"/>
              <a:ext cx="1483684" cy="270210"/>
            </a:xfrm>
            <a:prstGeom prst="bentConnector4">
              <a:avLst>
                <a:gd name="adj1" fmla="val -730"/>
                <a:gd name="adj2" fmla="val 18460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/>
            <p:cNvGrpSpPr/>
            <p:nvPr/>
          </p:nvGrpSpPr>
          <p:grpSpPr>
            <a:xfrm>
              <a:off x="5945028" y="1413631"/>
              <a:ext cx="1858508" cy="1220030"/>
              <a:chOff x="5945028" y="1551426"/>
              <a:chExt cx="1858508" cy="1220030"/>
            </a:xfrm>
          </p:grpSpPr>
          <p:cxnSp>
            <p:nvCxnSpPr>
              <p:cNvPr id="194" name="직선 연결선 283"/>
              <p:cNvCxnSpPr/>
              <p:nvPr/>
            </p:nvCxnSpPr>
            <p:spPr>
              <a:xfrm flipH="1">
                <a:off x="6787903" y="2088278"/>
                <a:ext cx="168169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2">
                    <a:lumMod val="75000"/>
                  </a:schemeClr>
                </a:solidFill>
                <a:prstDash val="solid"/>
              </a:ln>
              <a:effectLst/>
            </p:spPr>
          </p:cxnSp>
          <p:sp>
            <p:nvSpPr>
              <p:cNvPr id="195" name="순서도: 지연 302"/>
              <p:cNvSpPr/>
              <p:nvPr/>
            </p:nvSpPr>
            <p:spPr>
              <a:xfrm>
                <a:off x="6956072" y="1985683"/>
                <a:ext cx="306385" cy="205189"/>
              </a:xfrm>
              <a:prstGeom prst="flowChartDelay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>
                <a:off x="7218119" y="2101856"/>
                <a:ext cx="58541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SPD2</a:t>
                </a:r>
                <a:endParaRPr lang="ko-KR" altLang="en-US" sz="1200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>
                <a:off x="7218119" y="1826641"/>
                <a:ext cx="58541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SPD3</a:t>
                </a:r>
                <a:endParaRPr lang="ko-KR" altLang="en-US" sz="1200" dirty="0"/>
              </a:p>
            </p:txBody>
          </p:sp>
          <p:cxnSp>
            <p:nvCxnSpPr>
              <p:cNvPr id="221" name="직선 연결선 143"/>
              <p:cNvCxnSpPr/>
              <p:nvPr/>
            </p:nvCxnSpPr>
            <p:spPr>
              <a:xfrm flipH="1">
                <a:off x="6775168" y="2368114"/>
                <a:ext cx="180904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2">
                    <a:lumMod val="75000"/>
                  </a:schemeClr>
                </a:solidFill>
                <a:prstDash val="solid"/>
              </a:ln>
              <a:effectLst/>
            </p:spPr>
          </p:cxnSp>
          <p:sp>
            <p:nvSpPr>
              <p:cNvPr id="222" name="순서도: 지연 145"/>
              <p:cNvSpPr/>
              <p:nvPr/>
            </p:nvSpPr>
            <p:spPr>
              <a:xfrm>
                <a:off x="6956072" y="2265519"/>
                <a:ext cx="306385" cy="205189"/>
              </a:xfrm>
              <a:prstGeom prst="flowChartDelay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146"/>
              <p:cNvCxnSpPr/>
              <p:nvPr/>
            </p:nvCxnSpPr>
            <p:spPr>
              <a:xfrm flipH="1">
                <a:off x="6795000" y="2614062"/>
                <a:ext cx="161072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2">
                    <a:lumMod val="75000"/>
                  </a:schemeClr>
                </a:solidFill>
                <a:prstDash val="solid"/>
              </a:ln>
              <a:effectLst/>
            </p:spPr>
          </p:cxnSp>
          <p:sp>
            <p:nvSpPr>
              <p:cNvPr id="224" name="순서도: 지연 147"/>
              <p:cNvSpPr/>
              <p:nvPr/>
            </p:nvSpPr>
            <p:spPr>
              <a:xfrm>
                <a:off x="6956072" y="2511467"/>
                <a:ext cx="306385" cy="205189"/>
              </a:xfrm>
              <a:prstGeom prst="flowChartDelay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5" name="직선 연결선 148"/>
              <p:cNvCxnSpPr/>
              <p:nvPr/>
            </p:nvCxnSpPr>
            <p:spPr>
              <a:xfrm flipH="1">
                <a:off x="6771095" y="1826152"/>
                <a:ext cx="184977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2">
                    <a:lumMod val="75000"/>
                  </a:schemeClr>
                </a:solidFill>
                <a:prstDash val="solid"/>
              </a:ln>
              <a:effectLst/>
            </p:spPr>
          </p:cxnSp>
          <p:sp>
            <p:nvSpPr>
              <p:cNvPr id="226" name="순서도: 지연 149"/>
              <p:cNvSpPr/>
              <p:nvPr/>
            </p:nvSpPr>
            <p:spPr>
              <a:xfrm>
                <a:off x="6956072" y="1723557"/>
                <a:ext cx="306385" cy="205189"/>
              </a:xfrm>
              <a:prstGeom prst="flowChartDelay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>
                <a:off x="5945028" y="1700091"/>
                <a:ext cx="845944" cy="10713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lvl="0" algn="ctr" latinLnBrk="0">
                  <a:defRPr/>
                </a:pPr>
                <a:r>
                  <a:rPr lang="en-US" altLang="ko-KR" sz="1200" b="1" kern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PBS</a:t>
                </a:r>
              </a:p>
              <a:p>
                <a:pPr lvl="0" algn="ctr" latinLnBrk="0">
                  <a:defRPr/>
                </a:pPr>
                <a:r>
                  <a:rPr lang="en-US" altLang="ko-KR" sz="1200" b="1" kern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Module</a:t>
                </a:r>
                <a:endParaRPr lang="ko-KR" altLang="en-US" sz="1200" b="1" kern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7218119" y="1551426"/>
                <a:ext cx="58541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SPD4</a:t>
                </a:r>
                <a:endParaRPr lang="ko-KR" altLang="en-US" sz="1200" dirty="0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>
                <a:off x="7218119" y="2377072"/>
                <a:ext cx="58541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SPD1</a:t>
                </a:r>
                <a:endParaRPr lang="ko-KR" altLang="en-US" sz="1200" dirty="0"/>
              </a:p>
            </p:txBody>
          </p:sp>
        </p:grpSp>
        <p:sp>
          <p:nvSpPr>
            <p:cNvPr id="231" name="직사각형 230"/>
            <p:cNvSpPr/>
            <p:nvPr/>
          </p:nvSpPr>
          <p:spPr>
            <a:xfrm>
              <a:off x="4833874" y="163061"/>
              <a:ext cx="5950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Bob</a:t>
              </a:r>
              <a:endParaRPr lang="ko-KR" altLang="en-US" dirty="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6235244" y="3668682"/>
              <a:ext cx="310967" cy="9243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6189858" y="2768360"/>
              <a:ext cx="184352" cy="579698"/>
              <a:chOff x="6174618" y="3012835"/>
              <a:chExt cx="184352" cy="579698"/>
            </a:xfrm>
          </p:grpSpPr>
          <p:sp>
            <p:nvSpPr>
              <p:cNvPr id="126" name="타원 125"/>
              <p:cNvSpPr/>
              <p:nvPr/>
            </p:nvSpPr>
            <p:spPr>
              <a:xfrm>
                <a:off x="6174618" y="3012835"/>
                <a:ext cx="181001" cy="1744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6176293" y="3215475"/>
                <a:ext cx="181001" cy="1744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6177969" y="3418115"/>
                <a:ext cx="181001" cy="1744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/>
              </a:p>
            </p:txBody>
          </p:sp>
        </p:grpSp>
        <p:cxnSp>
          <p:nvCxnSpPr>
            <p:cNvPr id="241" name="꺾인 연결선 473"/>
            <p:cNvCxnSpPr>
              <a:endCxn id="198" idx="3"/>
            </p:cNvCxnSpPr>
            <p:nvPr/>
          </p:nvCxnSpPr>
          <p:spPr>
            <a:xfrm rot="5400000" flipH="1" flipV="1">
              <a:off x="6933313" y="1329347"/>
              <a:ext cx="928498" cy="270210"/>
            </a:xfrm>
            <a:prstGeom prst="bentConnector4">
              <a:avLst>
                <a:gd name="adj1" fmla="val -2340"/>
                <a:gd name="adj2" fmla="val 18460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꺾인 연결선 473"/>
            <p:cNvCxnSpPr>
              <a:stCxn id="226" idx="3"/>
              <a:endCxn id="198" idx="3"/>
            </p:cNvCxnSpPr>
            <p:nvPr/>
          </p:nvCxnSpPr>
          <p:spPr>
            <a:xfrm flipV="1">
              <a:off x="7262457" y="1000203"/>
              <a:ext cx="270210" cy="688154"/>
            </a:xfrm>
            <a:prstGeom prst="bentConnector3">
              <a:avLst>
                <a:gd name="adj1" fmla="val 18460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86"/>
            <p:cNvCxnSpPr>
              <a:endCxn id="227" idx="2"/>
            </p:cNvCxnSpPr>
            <p:nvPr/>
          </p:nvCxnSpPr>
          <p:spPr>
            <a:xfrm flipH="1" flipV="1">
              <a:off x="6368002" y="2633661"/>
              <a:ext cx="17763" cy="1023036"/>
            </a:xfrm>
            <a:prstGeom prst="line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</p:cxnSp>
        <p:sp>
          <p:nvSpPr>
            <p:cNvPr id="244" name="직사각형 243"/>
            <p:cNvSpPr/>
            <p:nvPr/>
          </p:nvSpPr>
          <p:spPr>
            <a:xfrm>
              <a:off x="1112259" y="4051354"/>
              <a:ext cx="6511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Mirror</a:t>
              </a:r>
              <a:endParaRPr lang="ko-KR" altLang="en-US" sz="1400" dirty="0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5708033" y="2913798"/>
              <a:ext cx="4347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805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29</Words>
  <Application>Microsoft Office PowerPoint</Application>
  <PresentationFormat>사용자 지정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Joong-Seon Choe</dc:creator>
  <cp:lastModifiedBy>Joong-Seon Choe</cp:lastModifiedBy>
  <cp:revision>8</cp:revision>
  <cp:lastPrinted>2017-08-19T11:09:22Z</cp:lastPrinted>
  <dcterms:created xsi:type="dcterms:W3CDTF">2017-08-19T11:05:42Z</dcterms:created>
  <dcterms:modified xsi:type="dcterms:W3CDTF">2017-08-22T11:01:27Z</dcterms:modified>
</cp:coreProperties>
</file>