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BDB4-4F6F-4DEC-A77E-44031484CD92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7AF1-DC94-4D10-B2DD-439B4BF42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0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BDB4-4F6F-4DEC-A77E-44031484CD92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7AF1-DC94-4D10-B2DD-439B4BF42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11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BDB4-4F6F-4DEC-A77E-44031484CD92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7AF1-DC94-4D10-B2DD-439B4BF42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BDB4-4F6F-4DEC-A77E-44031484CD92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7AF1-DC94-4D10-B2DD-439B4BF42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99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BDB4-4F6F-4DEC-A77E-44031484CD92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7AF1-DC94-4D10-B2DD-439B4BF42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BDB4-4F6F-4DEC-A77E-44031484CD92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7AF1-DC94-4D10-B2DD-439B4BF42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74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BDB4-4F6F-4DEC-A77E-44031484CD92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7AF1-DC94-4D10-B2DD-439B4BF42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0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BDB4-4F6F-4DEC-A77E-44031484CD92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7AF1-DC94-4D10-B2DD-439B4BF42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68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BDB4-4F6F-4DEC-A77E-44031484CD92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7AF1-DC94-4D10-B2DD-439B4BF42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50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BDB4-4F6F-4DEC-A77E-44031484CD92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7AF1-DC94-4D10-B2DD-439B4BF42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89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BDB4-4F6F-4DEC-A77E-44031484CD92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7AF1-DC94-4D10-B2DD-439B4BF42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54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BBDB4-4F6F-4DEC-A77E-44031484CD92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67AF1-DC94-4D10-B2DD-439B4BF42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93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customXml" Target="../../customXml/item1.xml"/><Relationship Id="rId12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.png"/><Relationship Id="rId5" Type="http://schemas.openxmlformats.org/officeDocument/2006/relationships/tags" Target="../tags/tag5.xml"/><Relationship Id="rId10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689721" y="1027661"/>
            <a:ext cx="6680732" cy="4392405"/>
            <a:chOff x="3159873" y="861406"/>
            <a:chExt cx="6680732" cy="4392405"/>
          </a:xfrm>
        </p:grpSpPr>
        <p:grpSp>
          <p:nvGrpSpPr>
            <p:cNvPr id="16" name="그룹 15"/>
            <p:cNvGrpSpPr/>
            <p:nvPr>
              <p:custDataLst>
                <p:custData r:id="rId7"/>
              </p:custDataLst>
            </p:nvPr>
          </p:nvGrpSpPr>
          <p:grpSpPr>
            <a:xfrm>
              <a:off x="3159873" y="1257972"/>
              <a:ext cx="6680732" cy="3995839"/>
              <a:chOff x="3159873" y="1257972"/>
              <a:chExt cx="6680732" cy="3995839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67730" y="1257972"/>
                <a:ext cx="4648944" cy="3995839"/>
              </a:xfrm>
              <a:prstGeom prst="rect">
                <a:avLst/>
              </a:prstGeom>
              <a:scene3d>
                <a:camera prst="orthographicFront">
                  <a:rot lat="2700000" lon="21599992" rev="0"/>
                </a:camera>
                <a:lightRig rig="threePt" dir="t">
                  <a:rot lat="0" lon="0" rev="0"/>
                </a:lightRig>
              </a:scene3d>
            </p:spPr>
          </p:pic>
          <p:cxnSp>
            <p:nvCxnSpPr>
              <p:cNvPr id="6" name="직선 화살표 연결선 5"/>
              <p:cNvCxnSpPr/>
              <p:nvPr/>
            </p:nvCxnSpPr>
            <p:spPr>
              <a:xfrm>
                <a:off x="3415004" y="3255892"/>
                <a:ext cx="578498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/>
              <p:cNvCxnSpPr/>
              <p:nvPr/>
            </p:nvCxnSpPr>
            <p:spPr>
              <a:xfrm>
                <a:off x="8737217" y="4593280"/>
                <a:ext cx="57849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/>
              <p:cNvCxnSpPr/>
              <p:nvPr/>
            </p:nvCxnSpPr>
            <p:spPr>
              <a:xfrm>
                <a:off x="8716674" y="3709981"/>
                <a:ext cx="57849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/>
              <p:cNvCxnSpPr/>
              <p:nvPr/>
            </p:nvCxnSpPr>
            <p:spPr>
              <a:xfrm>
                <a:off x="8716674" y="2826685"/>
                <a:ext cx="57849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/>
              <p:nvPr/>
            </p:nvCxnSpPr>
            <p:spPr>
              <a:xfrm>
                <a:off x="8716674" y="1971377"/>
                <a:ext cx="57849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9489227" y="1868736"/>
                <a:ext cx="351378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H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V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D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A</a:t>
                </a:r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159873" y="2642019"/>
                <a:ext cx="1088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H/V/D/A</a:t>
                </a:r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 flipH="1">
                <a:off x="5794310" y="3844212"/>
                <a:ext cx="9331" cy="64381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461270" y="4506162"/>
                <a:ext cx="15885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altLang="ko-KR" dirty="0" smtClean="0"/>
                  <a:t>λ</a:t>
                </a:r>
                <a:r>
                  <a:rPr lang="en-US" altLang="ko-KR" dirty="0" smtClean="0"/>
                  <a:t>/2 plate film</a:t>
                </a:r>
                <a:endParaRPr lang="ko-KR" alt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758721" y="861406"/>
              <a:ext cx="14830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birefringent </a:t>
              </a:r>
            </a:p>
            <a:p>
              <a:pPr algn="ctr"/>
              <a:r>
                <a:rPr lang="en-US" altLang="ko-KR" dirty="0" smtClean="0"/>
                <a:t>waveguide</a:t>
              </a:r>
              <a:endParaRPr lang="ko-KR" altLang="en-US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6626516" y="1443618"/>
              <a:ext cx="152236" cy="3968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792682" y="5642264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(a)</a:t>
            </a:r>
            <a:endParaRPr lang="ko-KR" altLang="en-US" sz="2000"/>
          </a:p>
        </p:txBody>
      </p:sp>
      <p:sp>
        <p:nvSpPr>
          <p:cNvPr id="18" name="TextBox 17"/>
          <p:cNvSpPr txBox="1"/>
          <p:nvPr/>
        </p:nvSpPr>
        <p:spPr>
          <a:xfrm>
            <a:off x="9337156" y="5642264"/>
            <a:ext cx="49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(b)</a:t>
            </a:r>
            <a:endParaRPr lang="ko-KR" altLang="en-US" sz="2000"/>
          </a:p>
        </p:txBody>
      </p:sp>
      <p:grpSp>
        <p:nvGrpSpPr>
          <p:cNvPr id="37" name="그룹 36"/>
          <p:cNvGrpSpPr/>
          <p:nvPr/>
        </p:nvGrpSpPr>
        <p:grpSpPr>
          <a:xfrm>
            <a:off x="7895021" y="2368568"/>
            <a:ext cx="3379917" cy="754119"/>
            <a:chOff x="7794413" y="2808632"/>
            <a:chExt cx="3379917" cy="754119"/>
          </a:xfrm>
        </p:grpSpPr>
        <p:grpSp>
          <p:nvGrpSpPr>
            <p:cNvPr id="30" name="그룹 29"/>
            <p:cNvGrpSpPr/>
            <p:nvPr/>
          </p:nvGrpSpPr>
          <p:grpSpPr>
            <a:xfrm>
              <a:off x="8677303" y="2808632"/>
              <a:ext cx="1815357" cy="754119"/>
              <a:chOff x="8562109" y="2342372"/>
              <a:chExt cx="1440872" cy="405245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8977745" y="2342372"/>
                <a:ext cx="609600" cy="40524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8562109" y="2423811"/>
                <a:ext cx="415636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8562109" y="2626433"/>
                <a:ext cx="415636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9587345" y="2423811"/>
                <a:ext cx="415636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9587345" y="2626433"/>
                <a:ext cx="415636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7" name="그림 2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black">
            <a:xfrm>
              <a:off x="10955225" y="2849400"/>
              <a:ext cx="166667" cy="219048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black">
            <a:xfrm>
              <a:off x="7794413" y="2903127"/>
              <a:ext cx="466667" cy="238095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black">
            <a:xfrm>
              <a:off x="10888615" y="3247568"/>
              <a:ext cx="285715" cy="261906"/>
            </a:xfrm>
            <a:prstGeom prst="rect">
              <a:avLst/>
            </a:prstGeom>
          </p:spPr>
        </p:pic>
        <p:sp>
          <p:nvSpPr>
            <p:cNvPr id="34" name="오른쪽 화살표 33"/>
            <p:cNvSpPr/>
            <p:nvPr/>
          </p:nvSpPr>
          <p:spPr>
            <a:xfrm>
              <a:off x="8310336" y="2901979"/>
              <a:ext cx="304343" cy="238991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오른쪽 화살표 34"/>
            <p:cNvSpPr/>
            <p:nvPr/>
          </p:nvSpPr>
          <p:spPr>
            <a:xfrm>
              <a:off x="10548853" y="2918618"/>
              <a:ext cx="304343" cy="152253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오른쪽 화살표 35"/>
            <p:cNvSpPr/>
            <p:nvPr/>
          </p:nvSpPr>
          <p:spPr>
            <a:xfrm>
              <a:off x="10548853" y="3295676"/>
              <a:ext cx="304343" cy="160776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8058471" y="3938581"/>
            <a:ext cx="3431384" cy="754119"/>
            <a:chOff x="8006516" y="3876236"/>
            <a:chExt cx="3431384" cy="754119"/>
          </a:xfrm>
        </p:grpSpPr>
        <p:grpSp>
          <p:nvGrpSpPr>
            <p:cNvPr id="39" name="그룹 38"/>
            <p:cNvGrpSpPr/>
            <p:nvPr/>
          </p:nvGrpSpPr>
          <p:grpSpPr>
            <a:xfrm>
              <a:off x="8725473" y="3876236"/>
              <a:ext cx="1815357" cy="754119"/>
              <a:chOff x="8562109" y="2342372"/>
              <a:chExt cx="1440872" cy="405245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8977745" y="2342372"/>
                <a:ext cx="609600" cy="40524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8562109" y="2423811"/>
                <a:ext cx="415636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8562109" y="2626433"/>
                <a:ext cx="415636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9587345" y="2423811"/>
                <a:ext cx="415636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9587345" y="2626433"/>
                <a:ext cx="415636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0" name="그림 3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black">
            <a:xfrm>
              <a:off x="8102743" y="3944171"/>
              <a:ext cx="166667" cy="219048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black">
            <a:xfrm>
              <a:off x="10971233" y="4334936"/>
              <a:ext cx="466667" cy="238095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black">
            <a:xfrm>
              <a:off x="8006516" y="4323031"/>
              <a:ext cx="285715" cy="261906"/>
            </a:xfrm>
            <a:prstGeom prst="rect">
              <a:avLst/>
            </a:prstGeom>
          </p:spPr>
        </p:pic>
        <p:sp>
          <p:nvSpPr>
            <p:cNvPr id="43" name="오른쪽 화살표 42"/>
            <p:cNvSpPr/>
            <p:nvPr/>
          </p:nvSpPr>
          <p:spPr>
            <a:xfrm>
              <a:off x="10603860" y="4332373"/>
              <a:ext cx="304343" cy="238991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오른쪽 화살표 43"/>
            <p:cNvSpPr/>
            <p:nvPr/>
          </p:nvSpPr>
          <p:spPr>
            <a:xfrm>
              <a:off x="8365190" y="4010966"/>
              <a:ext cx="304343" cy="152253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오른쪽 화살표 44"/>
            <p:cNvSpPr/>
            <p:nvPr/>
          </p:nvSpPr>
          <p:spPr>
            <a:xfrm>
              <a:off x="8365190" y="4388024"/>
              <a:ext cx="304343" cy="160776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665978" y="3094284"/>
            <a:ext cx="89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3 dB </a:t>
            </a:r>
          </a:p>
          <a:p>
            <a:pPr algn="ctr"/>
            <a:r>
              <a:rPr lang="en-US" altLang="ko-KR" dirty="0" smtClean="0"/>
              <a:t>splitter</a:t>
            </a: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938151" y="1265046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2 X 2 MMI</a:t>
            </a:r>
            <a:endParaRPr lang="ko-KR" altLang="en-US"/>
          </a:p>
        </p:txBody>
      </p:sp>
      <p:cxnSp>
        <p:nvCxnSpPr>
          <p:cNvPr id="56" name="직선 화살표 연결선 55"/>
          <p:cNvCxnSpPr>
            <a:stCxn id="54" idx="2"/>
          </p:cNvCxnSpPr>
          <p:nvPr/>
        </p:nvCxnSpPr>
        <p:spPr>
          <a:xfrm flipH="1">
            <a:off x="5455227" y="1634378"/>
            <a:ext cx="137110" cy="84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3563660" y="3564082"/>
            <a:ext cx="2494240" cy="147766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3553602" y="1801283"/>
            <a:ext cx="2494240" cy="147766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290602" y="197456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</a:t>
            </a:r>
            <a:r>
              <a:rPr lang="en-US" altLang="ko-KR" dirty="0" smtClean="0"/>
              <a:t>pper PBS</a:t>
            </a:r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5455227" y="5041749"/>
            <a:ext cx="122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lower PBS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3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\begin{equation*}\r\n \vec{E}\r\n\end{equation*}\r\n"/>
  <p:tag name="LATEXFONTSIZE" val="18"/>
  <p:tag name="LATEXTEXTCOLOR" val="0,0,0"/>
  <p:tag name="LATEXDPI" val="192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\begin{equation*}\r\n{\sqrt{2}}\vec{E}\r\n\end{equation*}\r\n"/>
  <p:tag name="LATEXFONTSIZE" val="18"/>
  <p:tag name="LATEXTEXTCOLOR" val="0,0,0"/>
  <p:tag name="LATEXDPI" val="192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\begin{equation*}\r\n j\vec{E}\r\n\end{equation*}\r\n"/>
  <p:tag name="LATEXFONTSIZE" val="18"/>
  <p:tag name="LATEXTEXTCOLOR" val="0,0,0"/>
  <p:tag name="LATEXDPI" val="192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\begin{equation*}\r\n \vec{E}\r\n\end{equation*}\r\n"/>
  <p:tag name="LATEXFONTSIZE" val="18"/>
  <p:tag name="LATEXTEXTCOLOR" val="0,0,0"/>
  <p:tag name="LATEXDPI" val="192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\begin{equation*}\r\n{\sqrt{2}}\vec{E}\r\n\end{equation*}\r\n"/>
  <p:tag name="LATEXFONTSIZE" val="18"/>
  <p:tag name="LATEXTEXTCOLOR" val="0,0,0"/>
  <p:tag name="LATEXDPI" val="192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\begin{equation*}\r\n j\vec{E}\r\n\end{equation*}\r\n"/>
  <p:tag name="LATEXFONTSIZE" val="18"/>
  <p:tag name="LATEXTEXTCOLOR" val="0,0,0"/>
  <p:tag name="LATEXDPI" val="192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a586b96a-9b4b-4cb5-a332-72c5967426bd" Revision="1" Stencil="System.MyShapes" StencilVersion="1.0"/>
</Control>
</file>

<file path=customXml/itemProps1.xml><?xml version="1.0" encoding="utf-8"?>
<ds:datastoreItem xmlns:ds="http://schemas.openxmlformats.org/officeDocument/2006/customXml" ds:itemID="{0D169407-FCDD-4E41-BECC-B6C767E7483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2976</TotalTime>
  <Words>28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Joong-Seon Choe</dc:creator>
  <cp:lastModifiedBy>Joong-Seon Choe</cp:lastModifiedBy>
  <cp:revision>7</cp:revision>
  <cp:lastPrinted>2017-06-21T10:17:01Z</cp:lastPrinted>
  <dcterms:created xsi:type="dcterms:W3CDTF">2017-06-21T09:08:11Z</dcterms:created>
  <dcterms:modified xsi:type="dcterms:W3CDTF">2017-09-01T08:59:13Z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