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</p:sldIdLst>
  <p:sldSz cx="11160125" cy="5759450"/>
  <p:notesSz cx="7104063" cy="10234613"/>
  <p:defaultTextStyle>
    <a:defPPr>
      <a:defRPr lang="ko-KR"/>
    </a:defPPr>
    <a:lvl1pPr marL="0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1pPr>
    <a:lvl2pPr marL="422407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2pPr>
    <a:lvl3pPr marL="844814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3pPr>
    <a:lvl4pPr marL="1267221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4pPr>
    <a:lvl5pPr marL="1689628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5pPr>
    <a:lvl6pPr marL="2112035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6pPr>
    <a:lvl7pPr marL="2534442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7pPr>
    <a:lvl8pPr marL="2956850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8pPr>
    <a:lvl9pPr marL="3379257" algn="l" defTabSz="844814" rtl="0" eaLnBrk="1" latinLnBrk="1" hangingPunct="1">
      <a:defRPr sz="16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942577"/>
            <a:ext cx="837009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025045"/>
            <a:ext cx="837009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9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06637"/>
            <a:ext cx="2406402" cy="488086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06637"/>
            <a:ext cx="7079704" cy="488086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435864"/>
            <a:ext cx="962560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854300"/>
            <a:ext cx="962560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533187"/>
            <a:ext cx="4743053" cy="3654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533187"/>
            <a:ext cx="4743053" cy="3654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06638"/>
            <a:ext cx="9625608" cy="11132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411865"/>
            <a:ext cx="472125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103799"/>
            <a:ext cx="4721256" cy="30943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411865"/>
            <a:ext cx="474450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103799"/>
            <a:ext cx="4744507" cy="30943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83963"/>
            <a:ext cx="359943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829255"/>
            <a:ext cx="564981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727835"/>
            <a:ext cx="359943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83963"/>
            <a:ext cx="359943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829255"/>
            <a:ext cx="564981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727835"/>
            <a:ext cx="359943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06638"/>
            <a:ext cx="962560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533187"/>
            <a:ext cx="962560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338158"/>
            <a:ext cx="251102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BDB4-4F6F-4DEC-A77E-44031484CD92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338158"/>
            <a:ext cx="376654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338158"/>
            <a:ext cx="251102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1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1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35684" y="478389"/>
            <a:ext cx="6647070" cy="4392405"/>
            <a:chOff x="3159873" y="861406"/>
            <a:chExt cx="6647070" cy="4392405"/>
          </a:xfrm>
        </p:grpSpPr>
        <p:grpSp>
          <p:nvGrpSpPr>
            <p:cNvPr id="16" name="그룹 15"/>
            <p:cNvGrpSpPr/>
            <p:nvPr>
              <p:custDataLst>
                <p:custData r:id="rId7"/>
              </p:custDataLst>
            </p:nvPr>
          </p:nvGrpSpPr>
          <p:grpSpPr>
            <a:xfrm>
              <a:off x="3159873" y="1257972"/>
              <a:ext cx="6647070" cy="3995839"/>
              <a:chOff x="3159873" y="1257972"/>
              <a:chExt cx="6647070" cy="399583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7730" y="1257972"/>
                <a:ext cx="4648944" cy="3995839"/>
              </a:xfrm>
              <a:prstGeom prst="rect">
                <a:avLst/>
              </a:prstGeom>
              <a:scene3d>
                <a:camera prst="orthographicFront">
                  <a:rot lat="2700000" lon="21599992" rev="0"/>
                </a:camera>
                <a:lightRig rig="threePt" dir="t">
                  <a:rot lat="0" lon="0" rev="0"/>
                </a:lightRig>
              </a:scene3d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3415004" y="3255892"/>
                <a:ext cx="578498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8737217" y="4593280"/>
                <a:ext cx="57849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8716674" y="3709981"/>
                <a:ext cx="57849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8716674" y="2826685"/>
                <a:ext cx="57849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8716674" y="1971377"/>
                <a:ext cx="57849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489227" y="1868736"/>
                <a:ext cx="317716" cy="2651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V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59873" y="2642019"/>
                <a:ext cx="919675" cy="348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H/V/D/A</a:t>
                </a:r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H="1">
                <a:off x="5794310" y="3844212"/>
                <a:ext cx="9331" cy="6438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61270" y="4506162"/>
                <a:ext cx="1342547" cy="348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dirty="0"/>
                  <a:t>λ</a:t>
                </a:r>
                <a:r>
                  <a:rPr lang="en-US" altLang="ko-KR" dirty="0"/>
                  <a:t>/2 plate film</a:t>
                </a:r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871124" y="861406"/>
              <a:ext cx="1258229" cy="604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birefringent </a:t>
              </a:r>
            </a:p>
            <a:p>
              <a:pPr algn="ctr"/>
              <a:r>
                <a:rPr lang="en-US" altLang="ko-KR" dirty="0"/>
                <a:t>waveguide</a:t>
              </a:r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626516" y="1443618"/>
              <a:ext cx="152236" cy="396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38644" y="509298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(a)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8783120" y="509298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(b)</a:t>
            </a:r>
            <a:endParaRPr lang="ko-KR" alt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2199831" y="2545011"/>
            <a:ext cx="798103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 dB </a:t>
            </a:r>
          </a:p>
          <a:p>
            <a:pPr algn="ctr"/>
            <a:r>
              <a:rPr lang="en-US" altLang="ko-KR" dirty="0"/>
              <a:t>splitter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39233" y="715771"/>
            <a:ext cx="107433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 X 2 MMI</a:t>
            </a:r>
            <a:endParaRPr lang="ko-KR" altLang="en-US"/>
          </a:p>
        </p:txBody>
      </p:sp>
      <p:cxnSp>
        <p:nvCxnSpPr>
          <p:cNvPr id="56" name="직선 화살표 연결선 55"/>
          <p:cNvCxnSpPr>
            <a:stCxn id="54" idx="2"/>
          </p:cNvCxnSpPr>
          <p:nvPr/>
        </p:nvCxnSpPr>
        <p:spPr>
          <a:xfrm flipH="1">
            <a:off x="4939291" y="1064008"/>
            <a:ext cx="137108" cy="8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047722" y="3014810"/>
            <a:ext cx="2494240" cy="14776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37665" y="1252011"/>
            <a:ext cx="2494240" cy="14776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74664" y="1425293"/>
            <a:ext cx="10727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/>
              <a:t>pper PBS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939290" y="4492474"/>
            <a:ext cx="104759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PBS</a:t>
            </a: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340983" y="1819294"/>
            <a:ext cx="3699596" cy="2324132"/>
            <a:chOff x="7895021" y="2368568"/>
            <a:chExt cx="3699596" cy="2324132"/>
          </a:xfrm>
        </p:grpSpPr>
        <p:grpSp>
          <p:nvGrpSpPr>
            <p:cNvPr id="37" name="그룹 36"/>
            <p:cNvGrpSpPr/>
            <p:nvPr/>
          </p:nvGrpSpPr>
          <p:grpSpPr>
            <a:xfrm>
              <a:off x="7895021" y="2368568"/>
              <a:ext cx="3379917" cy="754119"/>
              <a:chOff x="7794413" y="2808632"/>
              <a:chExt cx="3379917" cy="75411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8677303" y="2808632"/>
                <a:ext cx="1815357" cy="754119"/>
                <a:chOff x="8562109" y="2342372"/>
                <a:chExt cx="1440872" cy="40524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977745" y="2342372"/>
                  <a:ext cx="609600" cy="4052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8562109" y="2423811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8562109" y="2626433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9587345" y="2423811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9587345" y="2626433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10955225" y="2849400"/>
                <a:ext cx="166667" cy="219048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7794413" y="2903127"/>
                <a:ext cx="466667" cy="238095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10888615" y="3247568"/>
                <a:ext cx="285715" cy="261906"/>
              </a:xfrm>
              <a:prstGeom prst="rect">
                <a:avLst/>
              </a:prstGeom>
            </p:spPr>
          </p:pic>
          <p:sp>
            <p:nvSpPr>
              <p:cNvPr id="34" name="오른쪽 화살표 33"/>
              <p:cNvSpPr/>
              <p:nvPr/>
            </p:nvSpPr>
            <p:spPr>
              <a:xfrm>
                <a:off x="8310336" y="2914011"/>
                <a:ext cx="304343" cy="180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오른쪽 화살표 34"/>
              <p:cNvSpPr/>
              <p:nvPr/>
            </p:nvSpPr>
            <p:spPr>
              <a:xfrm>
                <a:off x="10548853" y="2942682"/>
                <a:ext cx="304343" cy="108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오른쪽 화살표 35"/>
              <p:cNvSpPr/>
              <p:nvPr/>
            </p:nvSpPr>
            <p:spPr>
              <a:xfrm>
                <a:off x="10548853" y="3319740"/>
                <a:ext cx="304343" cy="108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058471" y="3938581"/>
              <a:ext cx="3536146" cy="754119"/>
              <a:chOff x="8058471" y="3938581"/>
              <a:chExt cx="3536146" cy="754119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777428" y="3938581"/>
                <a:ext cx="1815357" cy="754119"/>
                <a:chOff x="8562109" y="2342372"/>
                <a:chExt cx="1440872" cy="405245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8977745" y="2342372"/>
                  <a:ext cx="609600" cy="4052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8562109" y="2423811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8562109" y="2626433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9587345" y="2423811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9587345" y="2626433"/>
                  <a:ext cx="415636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0" name="그림 39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8154698" y="4006516"/>
                <a:ext cx="166667" cy="219048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8058471" y="4385376"/>
                <a:ext cx="285715" cy="261906"/>
              </a:xfrm>
              <a:prstGeom prst="rect">
                <a:avLst/>
              </a:prstGeom>
            </p:spPr>
          </p:pic>
          <p:sp>
            <p:nvSpPr>
              <p:cNvPr id="43" name="오른쪽 화살표 42"/>
              <p:cNvSpPr/>
              <p:nvPr/>
            </p:nvSpPr>
            <p:spPr>
              <a:xfrm>
                <a:off x="10655815" y="4418782"/>
                <a:ext cx="304343" cy="180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>
                <a:off x="8417145" y="4073311"/>
                <a:ext cx="304343" cy="108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오른쪽 화살표 44"/>
              <p:cNvSpPr/>
              <p:nvPr/>
            </p:nvSpPr>
            <p:spPr>
              <a:xfrm>
                <a:off x="8417145" y="4450369"/>
                <a:ext cx="304343" cy="10800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11023188" y="4397281"/>
                <a:ext cx="571429" cy="2619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5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j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{\sqrt{2}}j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{\sqrt{2}}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j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586b96a-9b4b-4cb5-a332-72c5967426bd" Revision="1" Stencil="System.MyShapes" StencilVersion="1.0"/>
</Control>
</file>

<file path=customXml/itemProps1.xml><?xml version="1.0" encoding="utf-8"?>
<ds:datastoreItem xmlns:ds="http://schemas.openxmlformats.org/officeDocument/2006/customXml" ds:itemID="{0D169407-FCDD-4E41-BECC-B6C767E748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2998</TotalTime>
  <Words>28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9</cp:revision>
  <cp:lastPrinted>2017-06-21T10:17:01Z</cp:lastPrinted>
  <dcterms:created xsi:type="dcterms:W3CDTF">2017-06-21T09:08:11Z</dcterms:created>
  <dcterms:modified xsi:type="dcterms:W3CDTF">2017-09-04T01:26:35Z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