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875463" cy="4318000"/>
  <p:notesSz cx="6858000" cy="9144000"/>
  <p:defaultTextStyle>
    <a:defPPr>
      <a:defRPr lang="ko-KR"/>
    </a:defPPr>
    <a:lvl1pPr marL="0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1pPr>
    <a:lvl2pPr marL="284231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2pPr>
    <a:lvl3pPr marL="568461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3pPr>
    <a:lvl4pPr marL="852692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4pPr>
    <a:lvl5pPr marL="1136922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5pPr>
    <a:lvl6pPr marL="1421153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6pPr>
    <a:lvl7pPr marL="1705384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7pPr>
    <a:lvl8pPr marL="1989615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8pPr>
    <a:lvl9pPr marL="2273845" algn="l" defTabSz="568461" rtl="0" eaLnBrk="1" latinLnBrk="1" hangingPunct="1">
      <a:defRPr sz="11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2" autoAdjust="0"/>
    <p:restoredTop sz="94660"/>
  </p:normalViewPr>
  <p:slideViewPr>
    <p:cSldViewPr snapToGrid="0">
      <p:cViewPr>
        <p:scale>
          <a:sx n="300" d="100"/>
          <a:sy n="300" d="100"/>
        </p:scale>
        <p:origin x="-47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433" y="706673"/>
            <a:ext cx="5156597" cy="1503304"/>
          </a:xfrm>
        </p:spPr>
        <p:txBody>
          <a:bodyPr anchor="b"/>
          <a:lstStyle>
            <a:lvl1pPr algn="ctr">
              <a:defRPr sz="33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433" y="2267950"/>
            <a:ext cx="5156597" cy="1042517"/>
          </a:xfrm>
        </p:spPr>
        <p:txBody>
          <a:bodyPr/>
          <a:lstStyle>
            <a:lvl1pPr marL="0" indent="0" algn="ctr">
              <a:buNone/>
              <a:defRPr sz="1353"/>
            </a:lvl1pPr>
            <a:lvl2pPr marL="257815" indent="0" algn="ctr">
              <a:buNone/>
              <a:defRPr sz="1128"/>
            </a:lvl2pPr>
            <a:lvl3pPr marL="515630" indent="0" algn="ctr">
              <a:buNone/>
              <a:defRPr sz="1015"/>
            </a:lvl3pPr>
            <a:lvl4pPr marL="773445" indent="0" algn="ctr">
              <a:buNone/>
              <a:defRPr sz="902"/>
            </a:lvl4pPr>
            <a:lvl5pPr marL="1031260" indent="0" algn="ctr">
              <a:buNone/>
              <a:defRPr sz="902"/>
            </a:lvl5pPr>
            <a:lvl6pPr marL="1289075" indent="0" algn="ctr">
              <a:buNone/>
              <a:defRPr sz="902"/>
            </a:lvl6pPr>
            <a:lvl7pPr marL="1546890" indent="0" algn="ctr">
              <a:buNone/>
              <a:defRPr sz="902"/>
            </a:lvl7pPr>
            <a:lvl8pPr marL="1804706" indent="0" algn="ctr">
              <a:buNone/>
              <a:defRPr sz="902"/>
            </a:lvl8pPr>
            <a:lvl9pPr marL="2062521" indent="0" algn="ctr">
              <a:buNone/>
              <a:defRPr sz="902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0253" y="229894"/>
            <a:ext cx="1482522" cy="365930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688" y="229894"/>
            <a:ext cx="4361622" cy="36593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107" y="1076502"/>
            <a:ext cx="5930087" cy="1796168"/>
          </a:xfrm>
        </p:spPr>
        <p:txBody>
          <a:bodyPr anchor="b"/>
          <a:lstStyle>
            <a:lvl1pPr>
              <a:defRPr sz="33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07" y="2889662"/>
            <a:ext cx="5930087" cy="944562"/>
          </a:xfrm>
        </p:spPr>
        <p:txBody>
          <a:bodyPr/>
          <a:lstStyle>
            <a:lvl1pPr marL="0" indent="0">
              <a:buNone/>
              <a:defRPr sz="1353">
                <a:solidFill>
                  <a:schemeClr val="tx1">
                    <a:tint val="75000"/>
                  </a:schemeClr>
                </a:solidFill>
              </a:defRPr>
            </a:lvl1pPr>
            <a:lvl2pPr marL="257815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2pPr>
            <a:lvl3pPr marL="51563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3445" indent="0">
              <a:buNone/>
              <a:defRPr sz="902">
                <a:solidFill>
                  <a:schemeClr val="tx1">
                    <a:tint val="75000"/>
                  </a:schemeClr>
                </a:solidFill>
              </a:defRPr>
            </a:lvl4pPr>
            <a:lvl5pPr marL="1031260" indent="0">
              <a:buNone/>
              <a:defRPr sz="902">
                <a:solidFill>
                  <a:schemeClr val="tx1">
                    <a:tint val="75000"/>
                  </a:schemeClr>
                </a:solidFill>
              </a:defRPr>
            </a:lvl5pPr>
            <a:lvl6pPr marL="1289075" indent="0">
              <a:buNone/>
              <a:defRPr sz="902">
                <a:solidFill>
                  <a:schemeClr val="tx1">
                    <a:tint val="75000"/>
                  </a:schemeClr>
                </a:solidFill>
              </a:defRPr>
            </a:lvl6pPr>
            <a:lvl7pPr marL="1546890" indent="0">
              <a:buNone/>
              <a:defRPr sz="902">
                <a:solidFill>
                  <a:schemeClr val="tx1">
                    <a:tint val="75000"/>
                  </a:schemeClr>
                </a:solidFill>
              </a:defRPr>
            </a:lvl7pPr>
            <a:lvl8pPr marL="1804706" indent="0">
              <a:buNone/>
              <a:defRPr sz="902">
                <a:solidFill>
                  <a:schemeClr val="tx1">
                    <a:tint val="75000"/>
                  </a:schemeClr>
                </a:solidFill>
              </a:defRPr>
            </a:lvl8pPr>
            <a:lvl9pPr marL="2062521" indent="0">
              <a:buNone/>
              <a:defRPr sz="9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688" y="1149468"/>
            <a:ext cx="2922072" cy="273973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703" y="1149468"/>
            <a:ext cx="2922072" cy="273973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229894"/>
            <a:ext cx="5930087" cy="83461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584" y="1058510"/>
            <a:ext cx="2908643" cy="518759"/>
          </a:xfrm>
        </p:spPr>
        <p:txBody>
          <a:bodyPr anchor="b"/>
          <a:lstStyle>
            <a:lvl1pPr marL="0" indent="0">
              <a:buNone/>
              <a:defRPr sz="1353" b="1"/>
            </a:lvl1pPr>
            <a:lvl2pPr marL="257815" indent="0">
              <a:buNone/>
              <a:defRPr sz="1128" b="1"/>
            </a:lvl2pPr>
            <a:lvl3pPr marL="515630" indent="0">
              <a:buNone/>
              <a:defRPr sz="1015" b="1"/>
            </a:lvl3pPr>
            <a:lvl4pPr marL="773445" indent="0">
              <a:buNone/>
              <a:defRPr sz="902" b="1"/>
            </a:lvl4pPr>
            <a:lvl5pPr marL="1031260" indent="0">
              <a:buNone/>
              <a:defRPr sz="902" b="1"/>
            </a:lvl5pPr>
            <a:lvl6pPr marL="1289075" indent="0">
              <a:buNone/>
              <a:defRPr sz="902" b="1"/>
            </a:lvl6pPr>
            <a:lvl7pPr marL="1546890" indent="0">
              <a:buNone/>
              <a:defRPr sz="902" b="1"/>
            </a:lvl7pPr>
            <a:lvl8pPr marL="1804706" indent="0">
              <a:buNone/>
              <a:defRPr sz="902" b="1"/>
            </a:lvl8pPr>
            <a:lvl9pPr marL="2062521" indent="0">
              <a:buNone/>
              <a:defRPr sz="902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84" y="1577269"/>
            <a:ext cx="2908643" cy="23199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0703" y="1058510"/>
            <a:ext cx="2922967" cy="518759"/>
          </a:xfrm>
        </p:spPr>
        <p:txBody>
          <a:bodyPr anchor="b"/>
          <a:lstStyle>
            <a:lvl1pPr marL="0" indent="0">
              <a:buNone/>
              <a:defRPr sz="1353" b="1"/>
            </a:lvl1pPr>
            <a:lvl2pPr marL="257815" indent="0">
              <a:buNone/>
              <a:defRPr sz="1128" b="1"/>
            </a:lvl2pPr>
            <a:lvl3pPr marL="515630" indent="0">
              <a:buNone/>
              <a:defRPr sz="1015" b="1"/>
            </a:lvl3pPr>
            <a:lvl4pPr marL="773445" indent="0">
              <a:buNone/>
              <a:defRPr sz="902" b="1"/>
            </a:lvl4pPr>
            <a:lvl5pPr marL="1031260" indent="0">
              <a:buNone/>
              <a:defRPr sz="902" b="1"/>
            </a:lvl5pPr>
            <a:lvl6pPr marL="1289075" indent="0">
              <a:buNone/>
              <a:defRPr sz="902" b="1"/>
            </a:lvl6pPr>
            <a:lvl7pPr marL="1546890" indent="0">
              <a:buNone/>
              <a:defRPr sz="902" b="1"/>
            </a:lvl7pPr>
            <a:lvl8pPr marL="1804706" indent="0">
              <a:buNone/>
              <a:defRPr sz="902" b="1"/>
            </a:lvl8pPr>
            <a:lvl9pPr marL="2062521" indent="0">
              <a:buNone/>
              <a:defRPr sz="902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0703" y="1577269"/>
            <a:ext cx="2922967" cy="23199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287867"/>
            <a:ext cx="2217516" cy="1007533"/>
          </a:xfrm>
        </p:spPr>
        <p:txBody>
          <a:bodyPr anchor="b"/>
          <a:lstStyle>
            <a:lvl1pPr>
              <a:defRPr sz="180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967" y="621712"/>
            <a:ext cx="3480703" cy="3068579"/>
          </a:xfrm>
        </p:spPr>
        <p:txBody>
          <a:bodyPr/>
          <a:lstStyle>
            <a:lvl1pPr>
              <a:defRPr sz="1804"/>
            </a:lvl1pPr>
            <a:lvl2pPr>
              <a:defRPr sz="1579"/>
            </a:lvl2pPr>
            <a:lvl3pPr>
              <a:defRPr sz="1353"/>
            </a:lvl3pPr>
            <a:lvl4pPr>
              <a:defRPr sz="1128"/>
            </a:lvl4pPr>
            <a:lvl5pPr>
              <a:defRPr sz="1128"/>
            </a:lvl5pPr>
            <a:lvl6pPr>
              <a:defRPr sz="1128"/>
            </a:lvl6pPr>
            <a:lvl7pPr>
              <a:defRPr sz="1128"/>
            </a:lvl7pPr>
            <a:lvl8pPr>
              <a:defRPr sz="1128"/>
            </a:lvl8pPr>
            <a:lvl9pPr>
              <a:defRPr sz="1128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584" y="1295400"/>
            <a:ext cx="2217516" cy="2399889"/>
          </a:xfrm>
        </p:spPr>
        <p:txBody>
          <a:bodyPr/>
          <a:lstStyle>
            <a:lvl1pPr marL="0" indent="0">
              <a:buNone/>
              <a:defRPr sz="902"/>
            </a:lvl1pPr>
            <a:lvl2pPr marL="257815" indent="0">
              <a:buNone/>
              <a:defRPr sz="789"/>
            </a:lvl2pPr>
            <a:lvl3pPr marL="515630" indent="0">
              <a:buNone/>
              <a:defRPr sz="677"/>
            </a:lvl3pPr>
            <a:lvl4pPr marL="773445" indent="0">
              <a:buNone/>
              <a:defRPr sz="564"/>
            </a:lvl4pPr>
            <a:lvl5pPr marL="1031260" indent="0">
              <a:buNone/>
              <a:defRPr sz="564"/>
            </a:lvl5pPr>
            <a:lvl6pPr marL="1289075" indent="0">
              <a:buNone/>
              <a:defRPr sz="564"/>
            </a:lvl6pPr>
            <a:lvl7pPr marL="1546890" indent="0">
              <a:buNone/>
              <a:defRPr sz="564"/>
            </a:lvl7pPr>
            <a:lvl8pPr marL="1804706" indent="0">
              <a:buNone/>
              <a:defRPr sz="564"/>
            </a:lvl8pPr>
            <a:lvl9pPr marL="2062521" indent="0">
              <a:buNone/>
              <a:defRPr sz="564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287867"/>
            <a:ext cx="2217516" cy="1007533"/>
          </a:xfrm>
        </p:spPr>
        <p:txBody>
          <a:bodyPr anchor="b"/>
          <a:lstStyle>
            <a:lvl1pPr>
              <a:defRPr sz="180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22967" y="621712"/>
            <a:ext cx="3480703" cy="3068579"/>
          </a:xfrm>
        </p:spPr>
        <p:txBody>
          <a:bodyPr anchor="t"/>
          <a:lstStyle>
            <a:lvl1pPr marL="0" indent="0">
              <a:buNone/>
              <a:defRPr sz="1804"/>
            </a:lvl1pPr>
            <a:lvl2pPr marL="257815" indent="0">
              <a:buNone/>
              <a:defRPr sz="1579"/>
            </a:lvl2pPr>
            <a:lvl3pPr marL="515630" indent="0">
              <a:buNone/>
              <a:defRPr sz="1353"/>
            </a:lvl3pPr>
            <a:lvl4pPr marL="773445" indent="0">
              <a:buNone/>
              <a:defRPr sz="1128"/>
            </a:lvl4pPr>
            <a:lvl5pPr marL="1031260" indent="0">
              <a:buNone/>
              <a:defRPr sz="1128"/>
            </a:lvl5pPr>
            <a:lvl6pPr marL="1289075" indent="0">
              <a:buNone/>
              <a:defRPr sz="1128"/>
            </a:lvl6pPr>
            <a:lvl7pPr marL="1546890" indent="0">
              <a:buNone/>
              <a:defRPr sz="1128"/>
            </a:lvl7pPr>
            <a:lvl8pPr marL="1804706" indent="0">
              <a:buNone/>
              <a:defRPr sz="1128"/>
            </a:lvl8pPr>
            <a:lvl9pPr marL="2062521" indent="0">
              <a:buNone/>
              <a:defRPr sz="1128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584" y="1295400"/>
            <a:ext cx="2217516" cy="2399889"/>
          </a:xfrm>
        </p:spPr>
        <p:txBody>
          <a:bodyPr/>
          <a:lstStyle>
            <a:lvl1pPr marL="0" indent="0">
              <a:buNone/>
              <a:defRPr sz="902"/>
            </a:lvl1pPr>
            <a:lvl2pPr marL="257815" indent="0">
              <a:buNone/>
              <a:defRPr sz="789"/>
            </a:lvl2pPr>
            <a:lvl3pPr marL="515630" indent="0">
              <a:buNone/>
              <a:defRPr sz="677"/>
            </a:lvl3pPr>
            <a:lvl4pPr marL="773445" indent="0">
              <a:buNone/>
              <a:defRPr sz="564"/>
            </a:lvl4pPr>
            <a:lvl5pPr marL="1031260" indent="0">
              <a:buNone/>
              <a:defRPr sz="564"/>
            </a:lvl5pPr>
            <a:lvl6pPr marL="1289075" indent="0">
              <a:buNone/>
              <a:defRPr sz="564"/>
            </a:lvl6pPr>
            <a:lvl7pPr marL="1546890" indent="0">
              <a:buNone/>
              <a:defRPr sz="564"/>
            </a:lvl7pPr>
            <a:lvl8pPr marL="1804706" indent="0">
              <a:buNone/>
              <a:defRPr sz="564"/>
            </a:lvl8pPr>
            <a:lvl9pPr marL="2062521" indent="0">
              <a:buNone/>
              <a:defRPr sz="564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6FFE-6B55-4176-8CE4-68BFDDCEED11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688" y="229894"/>
            <a:ext cx="5930087" cy="834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688" y="1149468"/>
            <a:ext cx="5930087" cy="2739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688" y="4002146"/>
            <a:ext cx="1546979" cy="229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6FFE-6B55-4176-8CE4-68BFDDCEED11}" type="datetimeFigureOut">
              <a:rPr lang="ko-KR" altLang="en-US" smtClean="0"/>
              <a:t>2017-09-04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7497" y="4002146"/>
            <a:ext cx="2320469" cy="229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55796" y="4002146"/>
            <a:ext cx="1546979" cy="229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00C0-6FB8-474C-8FD4-7B6649B3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0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15630" rtl="0" eaLnBrk="1" latinLnBrk="1" hangingPunct="1">
        <a:lnSpc>
          <a:spcPct val="90000"/>
        </a:lnSpc>
        <a:spcBef>
          <a:spcPct val="0"/>
        </a:spcBef>
        <a:buNone/>
        <a:defRPr sz="24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8" indent="-128908" algn="l" defTabSz="515630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386723" indent="-128908" algn="l" defTabSz="515630" rtl="0" eaLnBrk="1" latinLnBrk="1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353" kern="1200">
          <a:solidFill>
            <a:schemeClr val="tx1"/>
          </a:solidFill>
          <a:latin typeface="+mn-lt"/>
          <a:ea typeface="+mn-ea"/>
          <a:cs typeface="+mn-cs"/>
        </a:defRPr>
      </a:lvl2pPr>
      <a:lvl3pPr marL="644538" indent="-128908" algn="l" defTabSz="515630" rtl="0" eaLnBrk="1" latinLnBrk="1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3pPr>
      <a:lvl4pPr marL="902353" indent="-128908" algn="l" defTabSz="515630" rtl="0" eaLnBrk="1" latinLnBrk="1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60168" indent="-128908" algn="l" defTabSz="515630" rtl="0" eaLnBrk="1" latinLnBrk="1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7983" indent="-128908" algn="l" defTabSz="515630" rtl="0" eaLnBrk="1" latinLnBrk="1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5798" indent="-128908" algn="l" defTabSz="515630" rtl="0" eaLnBrk="1" latinLnBrk="1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33613" indent="-128908" algn="l" defTabSz="515630" rtl="0" eaLnBrk="1" latinLnBrk="1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91428" indent="-128908" algn="l" defTabSz="515630" rtl="0" eaLnBrk="1" latinLnBrk="1" hangingPunct="1">
        <a:lnSpc>
          <a:spcPct val="90000"/>
        </a:lnSpc>
        <a:spcBef>
          <a:spcPts val="282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815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5630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3445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31260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9075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6890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4706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62521" algn="l" defTabSz="515630" rtl="0" eaLnBrk="1" latinLnBrk="1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2718058" y="3892121"/>
            <a:ext cx="2954655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44" dirty="0"/>
              <a:t>(b)                                                    (c)</a:t>
            </a:r>
            <a:endParaRPr lang="ko-KR" altLang="en-US" sz="1544" dirty="0"/>
          </a:p>
        </p:txBody>
      </p:sp>
      <p:grpSp>
        <p:nvGrpSpPr>
          <p:cNvPr id="219" name="그룹 218"/>
          <p:cNvGrpSpPr/>
          <p:nvPr/>
        </p:nvGrpSpPr>
        <p:grpSpPr>
          <a:xfrm>
            <a:off x="854309" y="52352"/>
            <a:ext cx="5286824" cy="1743774"/>
            <a:chOff x="1096369" y="592896"/>
            <a:chExt cx="5286824" cy="1743774"/>
          </a:xfrm>
        </p:grpSpPr>
        <p:sp>
          <p:nvSpPr>
            <p:cNvPr id="42" name="정육면체 41"/>
            <p:cNvSpPr/>
            <p:nvPr/>
          </p:nvSpPr>
          <p:spPr>
            <a:xfrm rot="16200000">
              <a:off x="4351053" y="1041160"/>
              <a:ext cx="568987" cy="971794"/>
            </a:xfrm>
            <a:prstGeom prst="cube">
              <a:avLst>
                <a:gd name="adj" fmla="val 341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PBS Module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3333597" y="1313272"/>
              <a:ext cx="200025" cy="2137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44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3559244" y="1313272"/>
              <a:ext cx="200025" cy="2137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44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3788000" y="1318235"/>
              <a:ext cx="200025" cy="2137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44" dirty="0"/>
            </a:p>
          </p:txBody>
        </p:sp>
        <p:cxnSp>
          <p:nvCxnSpPr>
            <p:cNvPr id="49" name="직선 연결선 67"/>
            <p:cNvCxnSpPr/>
            <p:nvPr/>
          </p:nvCxnSpPr>
          <p:spPr>
            <a:xfrm>
              <a:off x="3171674" y="1527057"/>
              <a:ext cx="1104902" cy="171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/>
            <p:cNvGrpSpPr/>
            <p:nvPr/>
          </p:nvGrpSpPr>
          <p:grpSpPr>
            <a:xfrm flipH="1">
              <a:off x="1096369" y="789719"/>
              <a:ext cx="513322" cy="1133744"/>
              <a:chOff x="803841" y="2700422"/>
              <a:chExt cx="720372" cy="1133744"/>
            </a:xfrm>
          </p:grpSpPr>
          <p:sp>
            <p:nvSpPr>
              <p:cNvPr id="51" name="정육면체 50"/>
              <p:cNvSpPr/>
              <p:nvPr/>
            </p:nvSpPr>
            <p:spPr>
              <a:xfrm>
                <a:off x="803841" y="2700422"/>
                <a:ext cx="720370" cy="220973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LD-H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정육면체 51"/>
              <p:cNvSpPr/>
              <p:nvPr/>
            </p:nvSpPr>
            <p:spPr>
              <a:xfrm>
                <a:off x="803852" y="3019457"/>
                <a:ext cx="720359" cy="214240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LD-V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정육면체 52"/>
              <p:cNvSpPr/>
              <p:nvPr/>
            </p:nvSpPr>
            <p:spPr>
              <a:xfrm>
                <a:off x="808313" y="3331758"/>
                <a:ext cx="715900" cy="205637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LD-D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정육면체 53"/>
              <p:cNvSpPr/>
              <p:nvPr/>
            </p:nvSpPr>
            <p:spPr>
              <a:xfrm>
                <a:off x="808301" y="3629220"/>
                <a:ext cx="715912" cy="204946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LD-A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2052525" y="1109167"/>
              <a:ext cx="157976" cy="171901"/>
              <a:chOff x="2197885" y="633997"/>
              <a:chExt cx="157976" cy="171901"/>
            </a:xfrm>
          </p:grpSpPr>
          <p:sp>
            <p:nvSpPr>
              <p:cNvPr id="60" name="정육면체 59"/>
              <p:cNvSpPr/>
              <p:nvPr/>
            </p:nvSpPr>
            <p:spPr>
              <a:xfrm flipH="1">
                <a:off x="2197885" y="633997"/>
                <a:ext cx="157976" cy="164991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2240764" y="676157"/>
                <a:ext cx="115097" cy="129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>
              <a:off x="2433392" y="1454548"/>
              <a:ext cx="157976" cy="171901"/>
              <a:chOff x="2197885" y="633997"/>
              <a:chExt cx="157976" cy="171901"/>
            </a:xfrm>
          </p:grpSpPr>
          <p:sp>
            <p:nvSpPr>
              <p:cNvPr id="75" name="정육면체 74"/>
              <p:cNvSpPr/>
              <p:nvPr/>
            </p:nvSpPr>
            <p:spPr>
              <a:xfrm flipH="1">
                <a:off x="2197885" y="633997"/>
                <a:ext cx="157976" cy="164991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직선 연결선[R] 75"/>
              <p:cNvCxnSpPr/>
              <p:nvPr/>
            </p:nvCxnSpPr>
            <p:spPr>
              <a:xfrm>
                <a:off x="2240764" y="676157"/>
                <a:ext cx="115097" cy="129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직선 연결선 95"/>
            <p:cNvCxnSpPr/>
            <p:nvPr/>
          </p:nvCxnSpPr>
          <p:spPr>
            <a:xfrm flipV="1">
              <a:off x="1606506" y="887367"/>
              <a:ext cx="525007" cy="67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95"/>
            <p:cNvCxnSpPr/>
            <p:nvPr/>
          </p:nvCxnSpPr>
          <p:spPr>
            <a:xfrm>
              <a:off x="1606524" y="1204229"/>
              <a:ext cx="469516" cy="19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97"/>
            <p:cNvCxnSpPr/>
            <p:nvPr/>
          </p:nvCxnSpPr>
          <p:spPr>
            <a:xfrm>
              <a:off x="2131513" y="886784"/>
              <a:ext cx="7238" cy="24081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97"/>
            <p:cNvCxnSpPr/>
            <p:nvPr/>
          </p:nvCxnSpPr>
          <p:spPr>
            <a:xfrm>
              <a:off x="2043889" y="769359"/>
              <a:ext cx="217998" cy="1945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95"/>
            <p:cNvCxnSpPr/>
            <p:nvPr/>
          </p:nvCxnSpPr>
          <p:spPr>
            <a:xfrm>
              <a:off x="1601975" y="1527636"/>
              <a:ext cx="469516" cy="19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/>
            <p:cNvGrpSpPr/>
            <p:nvPr/>
          </p:nvGrpSpPr>
          <p:grpSpPr>
            <a:xfrm>
              <a:off x="2052525" y="1450615"/>
              <a:ext cx="157976" cy="164991"/>
              <a:chOff x="2052525" y="1450615"/>
              <a:chExt cx="157976" cy="164991"/>
            </a:xfrm>
          </p:grpSpPr>
          <p:sp>
            <p:nvSpPr>
              <p:cNvPr id="72" name="정육면체 71"/>
              <p:cNvSpPr/>
              <p:nvPr/>
            </p:nvSpPr>
            <p:spPr>
              <a:xfrm flipH="1">
                <a:off x="2052525" y="1450615"/>
                <a:ext cx="157976" cy="164991"/>
              </a:xfrm>
              <a:prstGeom prst="cube">
                <a:avLst>
                  <a:gd name="adj" fmla="val 2385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직선 연결선[R] 88"/>
              <p:cNvCxnSpPr/>
              <p:nvPr/>
            </p:nvCxnSpPr>
            <p:spPr>
              <a:xfrm flipV="1">
                <a:off x="2095276" y="1485406"/>
                <a:ext cx="115225" cy="130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직선 연결선 95"/>
            <p:cNvCxnSpPr/>
            <p:nvPr/>
          </p:nvCxnSpPr>
          <p:spPr>
            <a:xfrm flipV="1">
              <a:off x="1601975" y="1813713"/>
              <a:ext cx="525007" cy="67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7"/>
            <p:cNvCxnSpPr/>
            <p:nvPr/>
          </p:nvCxnSpPr>
          <p:spPr>
            <a:xfrm>
              <a:off x="2135132" y="1613388"/>
              <a:ext cx="0" cy="20066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97"/>
            <p:cNvCxnSpPr/>
            <p:nvPr/>
          </p:nvCxnSpPr>
          <p:spPr>
            <a:xfrm flipV="1">
              <a:off x="2043889" y="1740920"/>
              <a:ext cx="217998" cy="1945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97"/>
            <p:cNvCxnSpPr/>
            <p:nvPr/>
          </p:nvCxnSpPr>
          <p:spPr>
            <a:xfrm>
              <a:off x="2414843" y="1096970"/>
              <a:ext cx="217998" cy="1945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95"/>
            <p:cNvCxnSpPr/>
            <p:nvPr/>
          </p:nvCxnSpPr>
          <p:spPr>
            <a:xfrm>
              <a:off x="2209808" y="1204229"/>
              <a:ext cx="30257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97"/>
            <p:cNvCxnSpPr/>
            <p:nvPr/>
          </p:nvCxnSpPr>
          <p:spPr>
            <a:xfrm>
              <a:off x="2511377" y="1194267"/>
              <a:ext cx="2535" cy="28047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95"/>
            <p:cNvCxnSpPr/>
            <p:nvPr/>
          </p:nvCxnSpPr>
          <p:spPr>
            <a:xfrm flipV="1">
              <a:off x="2210132" y="1524326"/>
              <a:ext cx="262964" cy="170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/>
            <p:cNvSpPr/>
            <p:nvPr/>
          </p:nvSpPr>
          <p:spPr>
            <a:xfrm>
              <a:off x="2270125" y="1421055"/>
              <a:ext cx="45719" cy="22468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2719886" y="1407574"/>
              <a:ext cx="53467" cy="2385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3116082" y="1412728"/>
              <a:ext cx="45952" cy="2385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cxnSp>
          <p:nvCxnSpPr>
            <p:cNvPr id="120" name="직선 연결선 95"/>
            <p:cNvCxnSpPr>
              <a:endCxn id="118" idx="2"/>
            </p:cNvCxnSpPr>
            <p:nvPr/>
          </p:nvCxnSpPr>
          <p:spPr>
            <a:xfrm flipV="1">
              <a:off x="2597847" y="1526866"/>
              <a:ext cx="122039" cy="5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오른쪽 화살표[R] 121"/>
            <p:cNvSpPr/>
            <p:nvPr/>
          </p:nvSpPr>
          <p:spPr>
            <a:xfrm>
              <a:off x="2874813" y="1474743"/>
              <a:ext cx="139470" cy="138645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25" name="원통[C] 124"/>
            <p:cNvSpPr/>
            <p:nvPr/>
          </p:nvSpPr>
          <p:spPr>
            <a:xfrm rot="16200000">
              <a:off x="5516397" y="652413"/>
              <a:ext cx="277211" cy="20868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26" name="원통[C] 125"/>
            <p:cNvSpPr/>
            <p:nvPr/>
          </p:nvSpPr>
          <p:spPr>
            <a:xfrm rot="16200000">
              <a:off x="5516397" y="1024302"/>
              <a:ext cx="277211" cy="20868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27" name="원통[C] 126"/>
            <p:cNvSpPr/>
            <p:nvPr/>
          </p:nvSpPr>
          <p:spPr>
            <a:xfrm rot="16200000">
              <a:off x="5516397" y="1431943"/>
              <a:ext cx="277211" cy="20868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28" name="원통[C] 127"/>
            <p:cNvSpPr/>
            <p:nvPr/>
          </p:nvSpPr>
          <p:spPr>
            <a:xfrm rot="16200000">
              <a:off x="5515688" y="1808961"/>
              <a:ext cx="277211" cy="20868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cxnSp>
          <p:nvCxnSpPr>
            <p:cNvPr id="173" name="꺾인 연결선 18"/>
            <p:cNvCxnSpPr/>
            <p:nvPr/>
          </p:nvCxnSpPr>
          <p:spPr>
            <a:xfrm rot="10800000">
              <a:off x="5116285" y="1460518"/>
              <a:ext cx="454399" cy="75766"/>
            </a:xfrm>
            <a:prstGeom prst="bentConnector3">
              <a:avLst>
                <a:gd name="adj1" fmla="val 458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꺾인 연결선 23"/>
            <p:cNvCxnSpPr/>
            <p:nvPr/>
          </p:nvCxnSpPr>
          <p:spPr>
            <a:xfrm rot="10800000" flipV="1">
              <a:off x="5050430" y="1113918"/>
              <a:ext cx="530186" cy="266654"/>
            </a:xfrm>
            <a:prstGeom prst="bentConnector3">
              <a:avLst>
                <a:gd name="adj1" fmla="val 411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꺾인 연결선 25"/>
            <p:cNvCxnSpPr/>
            <p:nvPr/>
          </p:nvCxnSpPr>
          <p:spPr>
            <a:xfrm rot="10800000" flipV="1">
              <a:off x="4993860" y="730050"/>
              <a:ext cx="586756" cy="5678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꺾인 연결선 23"/>
            <p:cNvCxnSpPr>
              <a:stCxn id="128" idx="0"/>
            </p:cNvCxnSpPr>
            <p:nvPr/>
          </p:nvCxnSpPr>
          <p:spPr>
            <a:xfrm rot="10800000">
              <a:off x="5121445" y="1550862"/>
              <a:ext cx="480679" cy="362440"/>
            </a:xfrm>
            <a:prstGeom prst="bentConnector3">
              <a:avLst>
                <a:gd name="adj1" fmla="val 654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텍스트 상자 208"/>
            <p:cNvSpPr txBox="1"/>
            <p:nvPr/>
          </p:nvSpPr>
          <p:spPr>
            <a:xfrm>
              <a:off x="2041106" y="592896"/>
              <a:ext cx="558166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mirror</a:t>
              </a:r>
              <a:endParaRPr kumimoji="1" lang="ko-KR" altLang="en-US" dirty="0"/>
            </a:p>
          </p:txBody>
        </p:sp>
        <p:sp>
          <p:nvSpPr>
            <p:cNvPr id="210" name="텍스트 상자 209"/>
            <p:cNvSpPr txBox="1"/>
            <p:nvPr/>
          </p:nvSpPr>
          <p:spPr>
            <a:xfrm>
              <a:off x="1868851" y="1227676"/>
              <a:ext cx="402674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PBS</a:t>
              </a:r>
              <a:endParaRPr kumimoji="1" lang="ko-KR" altLang="en-US" dirty="0"/>
            </a:p>
          </p:txBody>
        </p:sp>
        <p:sp>
          <p:nvSpPr>
            <p:cNvPr id="211" name="텍스트 상자 210"/>
            <p:cNvSpPr txBox="1"/>
            <p:nvPr/>
          </p:nvSpPr>
          <p:spPr>
            <a:xfrm>
              <a:off x="2341614" y="1820990"/>
              <a:ext cx="476412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HWP</a:t>
              </a:r>
              <a:endParaRPr kumimoji="1" lang="ko-KR" altLang="en-US" dirty="0"/>
            </a:p>
          </p:txBody>
        </p:sp>
        <p:sp>
          <p:nvSpPr>
            <p:cNvPr id="212" name="텍스트 상자 211"/>
            <p:cNvSpPr txBox="1"/>
            <p:nvPr/>
          </p:nvSpPr>
          <p:spPr>
            <a:xfrm>
              <a:off x="2360228" y="1587741"/>
              <a:ext cx="328936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BS</a:t>
              </a:r>
              <a:endParaRPr kumimoji="1" lang="ko-KR" altLang="en-US" dirty="0"/>
            </a:p>
          </p:txBody>
        </p:sp>
        <p:sp>
          <p:nvSpPr>
            <p:cNvPr id="213" name="텍스트 상자 212"/>
            <p:cNvSpPr txBox="1"/>
            <p:nvPr/>
          </p:nvSpPr>
          <p:spPr>
            <a:xfrm>
              <a:off x="2601588" y="1183795"/>
              <a:ext cx="421910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lens</a:t>
              </a:r>
              <a:endParaRPr kumimoji="1" lang="ko-KR" altLang="en-US" dirty="0"/>
            </a:p>
          </p:txBody>
        </p:sp>
        <p:sp>
          <p:nvSpPr>
            <p:cNvPr id="214" name="텍스트 상자 213"/>
            <p:cNvSpPr txBox="1"/>
            <p:nvPr/>
          </p:nvSpPr>
          <p:spPr>
            <a:xfrm>
              <a:off x="3484064" y="1096970"/>
              <a:ext cx="335348" cy="264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PC</a:t>
              </a:r>
              <a:endParaRPr kumimoji="1" lang="ko-KR" altLang="en-US" dirty="0"/>
            </a:p>
          </p:txBody>
        </p:sp>
        <p:sp>
          <p:nvSpPr>
            <p:cNvPr id="215" name="텍스트 상자 214"/>
            <p:cNvSpPr txBox="1"/>
            <p:nvPr/>
          </p:nvSpPr>
          <p:spPr>
            <a:xfrm>
              <a:off x="5792967" y="1135403"/>
              <a:ext cx="590226" cy="436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Power </a:t>
              </a:r>
            </a:p>
            <a:p>
              <a:r>
                <a:rPr kumimoji="1" lang="en-US" altLang="ko-KR" dirty="0"/>
                <a:t>meter</a:t>
              </a:r>
              <a:endParaRPr kumimoji="1" lang="ko-KR" altLang="en-US" dirty="0"/>
            </a:p>
          </p:txBody>
        </p:sp>
        <p:cxnSp>
          <p:nvCxnSpPr>
            <p:cNvPr id="217" name="직선 화살표 연결선 216"/>
            <p:cNvCxnSpPr>
              <a:endCxn id="95" idx="2"/>
            </p:cNvCxnSpPr>
            <p:nvPr/>
          </p:nvCxnSpPr>
          <p:spPr>
            <a:xfrm flipH="1" flipV="1">
              <a:off x="2292985" y="1645742"/>
              <a:ext cx="154565" cy="23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텍스트 상자 217"/>
            <p:cNvSpPr txBox="1"/>
            <p:nvPr/>
          </p:nvSpPr>
          <p:spPr>
            <a:xfrm>
              <a:off x="3247358" y="1998116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540" dirty="0"/>
                <a:t>(a)</a:t>
              </a:r>
              <a:endParaRPr kumimoji="1" lang="ko-KR" altLang="en-US" sz="154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32969" y="2025590"/>
            <a:ext cx="3906253" cy="1279464"/>
            <a:chOff x="332969" y="2025590"/>
            <a:chExt cx="3906253" cy="1279464"/>
          </a:xfrm>
        </p:grpSpPr>
        <p:sp>
          <p:nvSpPr>
            <p:cNvPr id="5" name="정육면체 4"/>
            <p:cNvSpPr/>
            <p:nvPr/>
          </p:nvSpPr>
          <p:spPr>
            <a:xfrm rot="16200000">
              <a:off x="3426789" y="2295028"/>
              <a:ext cx="792102" cy="832765"/>
            </a:xfrm>
            <a:prstGeom prst="cube">
              <a:avLst>
                <a:gd name="adj" fmla="val 4688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Polari-meter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정육면체 8"/>
            <p:cNvSpPr/>
            <p:nvPr/>
          </p:nvSpPr>
          <p:spPr>
            <a:xfrm rot="16200000">
              <a:off x="1562449" y="2175422"/>
              <a:ext cx="568987" cy="971794"/>
            </a:xfrm>
            <a:prstGeom prst="cube">
              <a:avLst>
                <a:gd name="adj" fmla="val 341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PBS Module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9" name="꺾인 연결선 18"/>
            <p:cNvCxnSpPr/>
            <p:nvPr/>
          </p:nvCxnSpPr>
          <p:spPr>
            <a:xfrm>
              <a:off x="853290" y="2478342"/>
              <a:ext cx="588963" cy="179478"/>
            </a:xfrm>
            <a:prstGeom prst="bentConnector3">
              <a:avLst>
                <a:gd name="adj1" fmla="val 3490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꺾인 연결선 23"/>
            <p:cNvCxnSpPr>
              <a:stCxn id="221" idx="2"/>
            </p:cNvCxnSpPr>
            <p:nvPr/>
          </p:nvCxnSpPr>
          <p:spPr>
            <a:xfrm flipV="1">
              <a:off x="844169" y="2695394"/>
              <a:ext cx="651063" cy="172260"/>
            </a:xfrm>
            <a:prstGeom prst="bentConnector3">
              <a:avLst>
                <a:gd name="adj1" fmla="val 333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꺾인 연결선 25"/>
            <p:cNvCxnSpPr>
              <a:stCxn id="222" idx="2"/>
            </p:cNvCxnSpPr>
            <p:nvPr/>
          </p:nvCxnSpPr>
          <p:spPr>
            <a:xfrm flipV="1">
              <a:off x="844169" y="2738784"/>
              <a:ext cx="693334" cy="488146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2414547" y="2481607"/>
              <a:ext cx="663254" cy="229804"/>
              <a:chOff x="2484288" y="2481607"/>
              <a:chExt cx="663254" cy="229804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2484288" y="2481607"/>
                <a:ext cx="200025" cy="2137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718058" y="2490903"/>
                <a:ext cx="200025" cy="2137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947517" y="2497626"/>
                <a:ext cx="200025" cy="2137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8" name="직선 연결선 67"/>
            <p:cNvCxnSpPr/>
            <p:nvPr/>
          </p:nvCxnSpPr>
          <p:spPr>
            <a:xfrm>
              <a:off x="2322365" y="2695392"/>
              <a:ext cx="919639" cy="24822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정육면체 10"/>
            <p:cNvSpPr/>
            <p:nvPr/>
          </p:nvSpPr>
          <p:spPr>
            <a:xfrm flipH="1">
              <a:off x="346637" y="2025590"/>
              <a:ext cx="511200" cy="205200"/>
            </a:xfrm>
            <a:prstGeom prst="cube">
              <a:avLst>
                <a:gd name="adj" fmla="val 238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LD-H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857837" y="2120494"/>
              <a:ext cx="534952" cy="508993"/>
              <a:chOff x="2754105" y="2190750"/>
              <a:chExt cx="534952" cy="608482"/>
            </a:xfrm>
          </p:grpSpPr>
          <p:cxnSp>
            <p:nvCxnSpPr>
              <p:cNvPr id="96" name="직선 연결선 95"/>
              <p:cNvCxnSpPr/>
              <p:nvPr/>
            </p:nvCxnSpPr>
            <p:spPr>
              <a:xfrm>
                <a:off x="2754105" y="2196910"/>
                <a:ext cx="278020" cy="1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3038475" y="2190750"/>
                <a:ext cx="2420" cy="6084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H="1" flipV="1">
                <a:off x="3038475" y="2787650"/>
                <a:ext cx="250582" cy="1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정육면체 219"/>
            <p:cNvSpPr/>
            <p:nvPr/>
          </p:nvSpPr>
          <p:spPr>
            <a:xfrm flipH="1">
              <a:off x="336989" y="2386660"/>
              <a:ext cx="511200" cy="205200"/>
            </a:xfrm>
            <a:prstGeom prst="cube">
              <a:avLst>
                <a:gd name="adj" fmla="val 238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LD-V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1" name="정육면체 220"/>
            <p:cNvSpPr/>
            <p:nvPr/>
          </p:nvSpPr>
          <p:spPr>
            <a:xfrm flipH="1">
              <a:off x="332969" y="2740578"/>
              <a:ext cx="511200" cy="205200"/>
            </a:xfrm>
            <a:prstGeom prst="cube">
              <a:avLst>
                <a:gd name="adj" fmla="val 238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LD-D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2" name="정육면체 221"/>
            <p:cNvSpPr/>
            <p:nvPr/>
          </p:nvSpPr>
          <p:spPr>
            <a:xfrm flipH="1">
              <a:off x="332969" y="3099854"/>
              <a:ext cx="511200" cy="205200"/>
            </a:xfrm>
            <a:prstGeom prst="cube">
              <a:avLst>
                <a:gd name="adj" fmla="val 238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LD-A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188164" y="2600252"/>
              <a:ext cx="53467" cy="2385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536804" y="2603769"/>
              <a:ext cx="78877" cy="1975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오른쪽 화살표[R] 79"/>
            <p:cNvSpPr/>
            <p:nvPr/>
          </p:nvSpPr>
          <p:spPr>
            <a:xfrm>
              <a:off x="3319843" y="2644178"/>
              <a:ext cx="139470" cy="138645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450" y="1745221"/>
            <a:ext cx="2162022" cy="215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8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30</Words>
  <Application>Microsoft Office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Joong-Seon Choe</dc:creator>
  <cp:lastModifiedBy>Joong-Seon Choe</cp:lastModifiedBy>
  <cp:revision>17</cp:revision>
  <cp:lastPrinted>2017-08-19T10:03:19Z</cp:lastPrinted>
  <dcterms:created xsi:type="dcterms:W3CDTF">2017-08-18T10:42:58Z</dcterms:created>
  <dcterms:modified xsi:type="dcterms:W3CDTF">2017-09-04T07:30:21Z</dcterms:modified>
</cp:coreProperties>
</file>