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13.xml" ContentType="application/vnd.openxmlformats-officedocument.presentationml.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slides/slide9.xml" ContentType="application/vnd.openxmlformats-officedocument.presentationml.slide+xml"/>
  <Override PartName="/ppt/notesSlides/notesSlide15.xml" ContentType="application/vnd.openxmlformats-officedocument.presentationml.notesSlide+xml"/>
  <Override PartName="/ppt/slides/slide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s/slide1.xml" ContentType="application/vnd.openxmlformats-officedocument.presentationml.slide+xml"/>
  <Override PartName="/ppt/notesSlides/notesSlide14.xml" ContentType="application/vnd.openxmlformats-officedocument.presentationml.notesSlide+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s/slide5.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Layouts/slideLayout16.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notesSlides/notesSlide12.xml" ContentType="application/vnd.openxmlformats-officedocument.presentationml.notesSlide+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19"/>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58" d="100"/>
          <a:sy n="58" d="100"/>
        </p:scale>
        <p:origin x="1646" y="43"/>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notesMaster" Target="notesMasters/notesMaster1.xml"/><Relationship Id="rId20" Type="http://schemas.openxmlformats.org/officeDocument/2006/relationships/presProps" Target="presProps.xml" /><Relationship Id="rId21" Type="http://schemas.openxmlformats.org/officeDocument/2006/relationships/tableStyles" Target="tableStyles.xml" /><Relationship Id="rId22"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NZ"/>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A5512430-FD58-4F66-A9C9-A051E5BD5B94}" type="datetimeFigureOut">
              <a:rPr lang="en-NZ"/>
              <a:t>5/08/2023</a:t>
            </a:fld>
            <a:endParaRPr lang="en-NZ"/>
          </a:p>
        </p:txBody>
      </p:sp>
      <p:sp>
        <p:nvSpPr>
          <p:cNvPr id="4" name="Slide Image Placeholder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NZ"/>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NZ"/>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NZ"/>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936A6D9A-7821-4227-B167-AF587D1D1D65}" type="slidenum">
              <a:rPr lang="en-NZ"/>
              <a:t>‹#›</a:t>
            </a:fld>
            <a:endParaRPr lang="en-NZ"/>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NZ"/>
          </a:p>
        </p:txBody>
      </p:sp>
      <p:sp>
        <p:nvSpPr>
          <p:cNvPr id="4" name="Slide Number Placeholder 3"/>
          <p:cNvSpPr>
            <a:spLocks noGrp="1"/>
          </p:cNvSpPr>
          <p:nvPr>
            <p:ph type="sldNum" sz="quarter" idx="10"/>
          </p:nvPr>
        </p:nvSpPr>
        <p:spPr bwMode="auto"/>
        <p:txBody>
          <a:bodyPr/>
          <a:lstStyle/>
          <a:p>
            <a:pPr>
              <a:defRPr/>
            </a:pPr>
            <a:fld id="{1E78B24E-3A45-46FB-8EB2-174A21FBE045}" type="slidenum">
              <a:rPr lang="en-NZ"/>
              <a:t>1</a:t>
            </a:fld>
            <a:endParaRPr lang="en-NZ"/>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076344B-ACF9-693F-848A-E7CBD02E7D48}"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NZ"/>
          </a:p>
        </p:txBody>
      </p:sp>
      <p:sp>
        <p:nvSpPr>
          <p:cNvPr id="4" name="Slide Number Placeholder 3"/>
          <p:cNvSpPr>
            <a:spLocks noGrp="1"/>
          </p:cNvSpPr>
          <p:nvPr>
            <p:ph type="sldNum" sz="quarter" idx="5"/>
          </p:nvPr>
        </p:nvSpPr>
        <p:spPr bwMode="auto"/>
        <p:txBody>
          <a:bodyPr/>
          <a:lstStyle/>
          <a:p>
            <a:pPr>
              <a:defRPr/>
            </a:pPr>
            <a:fld id="{936A6D9A-7821-4227-B167-AF587D1D1D65}" type="slidenum">
              <a:rPr lang="en-NZ"/>
              <a:t>11</a:t>
            </a:fld>
            <a:endParaRPr lang="en-NZ"/>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marL="0" marR="0" lvl="0" indent="0" algn="l" defTabSz="914400">
              <a:lnSpc>
                <a:spcPct val="100000"/>
              </a:lnSpc>
              <a:spcBef>
                <a:spcPts val="0"/>
              </a:spcBef>
              <a:spcAft>
                <a:spcPts val="0"/>
              </a:spcAft>
              <a:buClrTx/>
              <a:buSzTx/>
              <a:buFontTx/>
              <a:buNone/>
              <a:defRPr/>
            </a:pPr>
            <a:r>
              <a:rPr lang="en-NZ"/>
              <a:t>If you want to make an animation like with CSS3 that we learnt today. You need to break the entire animation to small pieces. Have you seen those negative film rolls. Something like that.</a:t>
            </a:r>
            <a:endParaRPr/>
          </a:p>
          <a:p>
            <a:pPr>
              <a:defRPr/>
            </a:pPr>
            <a:endParaRPr lang="en-NZ"/>
          </a:p>
        </p:txBody>
      </p:sp>
      <p:sp>
        <p:nvSpPr>
          <p:cNvPr id="4" name="Slide Number Placeholder 3"/>
          <p:cNvSpPr>
            <a:spLocks noGrp="1"/>
          </p:cNvSpPr>
          <p:nvPr>
            <p:ph type="sldNum" sz="quarter" idx="5"/>
          </p:nvPr>
        </p:nvSpPr>
        <p:spPr bwMode="auto"/>
        <p:txBody>
          <a:bodyPr/>
          <a:lstStyle/>
          <a:p>
            <a:pPr>
              <a:defRPr/>
            </a:pPr>
            <a:fld id="{936A6D9A-7821-4227-B167-AF587D1D1D65}" type="slidenum">
              <a:rPr lang="en-NZ"/>
              <a:t>12</a:t>
            </a:fld>
            <a:endParaRPr lang="en-NZ"/>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79774DB-F953-5B45-1134-68779F515E1A}"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A3C8A2A-4D7F-DF2B-52A9-8EABDAA9D615}"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259C9B5-5798-35CF-9439-4BF57539FA1B}"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56EC21A-97EB-CA26-4C48-71B59D5F48C9}"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D6ADD37-A509-44B2-8019-CC2FB6D767F1}"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60176CC-EA81-F311-35FC-05788C3CA45E}"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lang="en-NZ"/>
              <a:t>for any web development project You can have some sort of plan to show like:</a:t>
            </a:r>
            <a:endParaRPr/>
          </a:p>
          <a:p>
            <a:pPr>
              <a:defRPr/>
            </a:pPr>
            <a:r>
              <a:rPr lang="en-NZ"/>
              <a:t>here are the goals, here are the objective, this is what we plan to achieve. that is important  </a:t>
            </a:r>
            <a:endParaRPr/>
          </a:p>
          <a:p>
            <a:pPr>
              <a:defRPr/>
            </a:pPr>
            <a:r>
              <a:rPr lang="en-NZ"/>
              <a:t>you need to have something visual as well , you need to give them a diagram </a:t>
            </a:r>
            <a:r>
              <a:rPr lang="en-NZ" b="0" i="0">
                <a:solidFill>
                  <a:srgbClr val="333333"/>
                </a:solidFill>
                <a:latin typeface="Helvetica Neue"/>
              </a:rPr>
              <a:t>showing the screens that make up the user interface of a system and how you navigate between them</a:t>
            </a:r>
            <a:r>
              <a:rPr lang="en-NZ"/>
              <a:t>. There is when you need storyboard.</a:t>
            </a:r>
            <a:endParaRPr/>
          </a:p>
          <a:p>
            <a:pPr>
              <a:defRPr/>
            </a:pPr>
            <a:r>
              <a:rPr lang="en-NZ"/>
              <a:t>you can download some storyboard online, there are many template to choose from.</a:t>
            </a:r>
            <a:endParaRPr/>
          </a:p>
        </p:txBody>
      </p:sp>
      <p:sp>
        <p:nvSpPr>
          <p:cNvPr id="4" name="Slide Number Placeholder 3"/>
          <p:cNvSpPr>
            <a:spLocks noGrp="1"/>
          </p:cNvSpPr>
          <p:nvPr>
            <p:ph type="sldNum" sz="quarter" idx="5"/>
          </p:nvPr>
        </p:nvSpPr>
        <p:spPr bwMode="auto"/>
        <p:txBody>
          <a:bodyPr/>
          <a:lstStyle/>
          <a:p>
            <a:pPr>
              <a:defRPr/>
            </a:pPr>
            <a:fld id="{936A6D9A-7821-4227-B167-AF587D1D1D65}" type="slidenum">
              <a:rPr lang="en-NZ"/>
              <a:t>5</a:t>
            </a:fld>
            <a:endParaRPr lang="en-NZ"/>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marL="0" marR="0" lvl="0" indent="0" algn="l" defTabSz="914400">
              <a:lnSpc>
                <a:spcPct val="100000"/>
              </a:lnSpc>
              <a:spcBef>
                <a:spcPts val="0"/>
              </a:spcBef>
              <a:spcAft>
                <a:spcPts val="0"/>
              </a:spcAft>
              <a:buClrTx/>
              <a:buSzTx/>
              <a:buFontTx/>
              <a:buNone/>
              <a:defRPr/>
            </a:pPr>
            <a:r>
              <a:rPr lang="en-NZ" b="0" i="0">
                <a:solidFill>
                  <a:srgbClr val="333333"/>
                </a:solidFill>
                <a:latin typeface="Helvetica Neue"/>
              </a:rPr>
              <a:t>The system may functionally do exactly what the user desires but if the path the user takes through the screens doesn't match up with the way they want to work then it can be a rather frustrating experience for the user. Storyboards help us as software developers visualise and optimise this aspect of our system before we dive in and start building.</a:t>
            </a:r>
            <a:endParaRPr/>
          </a:p>
          <a:p>
            <a:pPr marL="0" marR="0" lvl="0" indent="0" algn="l" defTabSz="914400">
              <a:lnSpc>
                <a:spcPct val="100000"/>
              </a:lnSpc>
              <a:spcBef>
                <a:spcPts val="0"/>
              </a:spcBef>
              <a:spcAft>
                <a:spcPts val="0"/>
              </a:spcAft>
              <a:buClrTx/>
              <a:buSzTx/>
              <a:buFontTx/>
              <a:buNone/>
              <a:defRPr/>
            </a:pPr>
            <a:endParaRPr lang="en-NZ" b="0" i="0">
              <a:solidFill>
                <a:srgbClr val="333333"/>
              </a:solidFill>
              <a:latin typeface="Helvetica Neue"/>
            </a:endParaRPr>
          </a:p>
          <a:p>
            <a:pPr marL="0" marR="0" lvl="0" indent="0" algn="l" defTabSz="914400">
              <a:lnSpc>
                <a:spcPct val="100000"/>
              </a:lnSpc>
              <a:spcBef>
                <a:spcPts val="0"/>
              </a:spcBef>
              <a:spcAft>
                <a:spcPts val="0"/>
              </a:spcAft>
              <a:buClrTx/>
              <a:buSzTx/>
              <a:buFontTx/>
              <a:buNone/>
              <a:defRPr/>
            </a:pPr>
            <a:r>
              <a:rPr lang="en-NZ" b="0" i="0">
                <a:solidFill>
                  <a:srgbClr val="333333"/>
                </a:solidFill>
                <a:latin typeface="Helvetica Neue"/>
              </a:rPr>
              <a:t>Here is an example of a simple storyboard for a kiosk in a shopping centre:</a:t>
            </a:r>
            <a:endParaRPr/>
          </a:p>
          <a:p>
            <a:pPr marL="0" marR="0" lvl="0" indent="0" algn="l" defTabSz="914400">
              <a:lnSpc>
                <a:spcPct val="100000"/>
              </a:lnSpc>
              <a:spcBef>
                <a:spcPts val="0"/>
              </a:spcBef>
              <a:spcAft>
                <a:spcPts val="0"/>
              </a:spcAft>
              <a:buClrTx/>
              <a:buSzTx/>
              <a:buFontTx/>
              <a:buNone/>
              <a:defRPr/>
            </a:pPr>
            <a:endParaRPr lang="en-NZ" b="0" i="0">
              <a:solidFill>
                <a:srgbClr val="333333"/>
              </a:solidFill>
              <a:latin typeface="Helvetica Neue"/>
            </a:endParaRPr>
          </a:p>
          <a:p>
            <a:pPr marL="0" marR="0" lvl="0" indent="0" algn="l" defTabSz="914400">
              <a:lnSpc>
                <a:spcPct val="100000"/>
              </a:lnSpc>
              <a:spcBef>
                <a:spcPts val="0"/>
              </a:spcBef>
              <a:spcAft>
                <a:spcPts val="0"/>
              </a:spcAft>
              <a:buClrTx/>
              <a:buSzTx/>
              <a:buFontTx/>
              <a:buNone/>
              <a:defRPr/>
            </a:pPr>
            <a:r>
              <a:rPr lang="en-NZ" b="0" i="0">
                <a:solidFill>
                  <a:srgbClr val="333333"/>
                </a:solidFill>
                <a:latin typeface="Helvetica Neue"/>
              </a:rPr>
              <a:t>As you can see there is a rectangle representing each screen which has a title and minimal detail. Just enough detail to show the intent of the screen. Any buttons or elements which lead to another screen are also shown. These navigation elements are joined to the screen they link to by an arrow.</a:t>
            </a:r>
            <a:endParaRPr lang="en-NZ"/>
          </a:p>
          <a:p>
            <a:pPr>
              <a:defRPr/>
            </a:pPr>
            <a:endParaRPr lang="en-NZ"/>
          </a:p>
        </p:txBody>
      </p:sp>
      <p:sp>
        <p:nvSpPr>
          <p:cNvPr id="4" name="Slide Number Placeholder 3"/>
          <p:cNvSpPr>
            <a:spLocks noGrp="1"/>
          </p:cNvSpPr>
          <p:nvPr>
            <p:ph type="sldNum" sz="quarter" idx="5"/>
          </p:nvPr>
        </p:nvSpPr>
        <p:spPr bwMode="auto"/>
        <p:txBody>
          <a:bodyPr/>
          <a:lstStyle/>
          <a:p>
            <a:pPr>
              <a:defRPr/>
            </a:pPr>
            <a:fld id="{936A6D9A-7821-4227-B167-AF587D1D1D65}" type="slidenum">
              <a:rPr lang="en-NZ"/>
              <a:t>6</a:t>
            </a:fld>
            <a:endParaRPr lang="en-NZ"/>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3B622A2-9CD2-7D47-0366-609F257F5FDC}"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4379667-056A-B85C-8376-444D8703AF66}"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A2865DE-1FAE-A736-AAAD-1C866B7193CD}"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Title Slide">
    <p:spTree>
      <p:nvGrpSpPr>
        <p:cNvPr id="1" name=""/>
        <p:cNvGrpSpPr/>
        <p:nvPr/>
      </p:nvGrpSpPr>
      <p:grpSpPr bwMode="auto">
        <a:xfrm>
          <a:off x="0" y="0"/>
          <a:ext cx="0" cy="0"/>
          <a:chOff x="0" y="0"/>
          <a:chExt cx="0" cy="0"/>
        </a:xfrm>
      </p:grpSpPr>
      <p:grpSp>
        <p:nvGrpSpPr>
          <p:cNvPr id="7" name="Group 6"/>
          <p:cNvGrpSpPr/>
          <p:nvPr/>
        </p:nvGrpSpPr>
        <p:grpSpPr bwMode="auto">
          <a:xfrm>
            <a:off x="0" y="-8467"/>
            <a:ext cx="12192000" cy="6866466"/>
            <a:chOff x="0" y="-8467"/>
            <a:chExt cx="12192000" cy="6866466"/>
          </a:xfrm>
        </p:grpSpPr>
        <p:cxnSp>
          <p:nvCxnSpPr>
            <p:cNvPr id="32" name="Straight Connector 31"/>
            <p:cNvCxnSpPr>
              <a:cxnSpLocks/>
            </p:cNvCxnSpPr>
            <p:nvPr/>
          </p:nvCxnSpPr>
          <p:spPr bwMode="auto">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cxnSpLocks/>
            </p:cNvCxnSpPr>
            <p:nvPr/>
          </p:nvCxnSpPr>
          <p:spPr bwMode="auto">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bwMode="auto">
            <a:xfrm>
              <a:off x="9181476" y="-8467"/>
              <a:ext cx="3007349" cy="6866466"/>
            </a:xfrm>
            <a:custGeom>
              <a:avLst/>
              <a:gdLst/>
              <a:ahLst/>
              <a:cxnLst/>
              <a:rect l="l" t="t" r="r" b="b"/>
              <a:pathLst>
                <a:path w="3007349" h="6866467" fill="norm" stroke="1" extrusionOk="0">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bwMode="auto">
            <a:xfrm>
              <a:off x="9603442" y="-8467"/>
              <a:ext cx="2588558" cy="6866466"/>
            </a:xfrm>
            <a:custGeom>
              <a:avLst/>
              <a:gdLst/>
              <a:ahLst/>
              <a:cxnLst/>
              <a:rect l="l" t="t" r="r" b="b"/>
              <a:pathLst>
                <a:path w="2573311" h="6866467" fill="norm" stroke="1" extrusionOk="0">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bwMode="auto">
            <a:xfrm>
              <a:off x="8932333" y="3048000"/>
              <a:ext cx="3259666"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bwMode="auto">
            <a:xfrm>
              <a:off x="9334500" y="-8467"/>
              <a:ext cx="2854326" cy="6866466"/>
            </a:xfrm>
            <a:custGeom>
              <a:avLst/>
              <a:gdLst/>
              <a:ahLst/>
              <a:cxnLst/>
              <a:rect l="l" t="t" r="r" b="b"/>
              <a:pathLst>
                <a:path w="2858013" h="6866467" fill="norm" stroke="1" extrusionOk="0">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bwMode="auto">
            <a:xfrm>
              <a:off x="10898730" y="-8467"/>
              <a:ext cx="1290094" cy="6866466"/>
            </a:xfrm>
            <a:custGeom>
              <a:avLst/>
              <a:gdLst/>
              <a:ahLst/>
              <a:cxnLst/>
              <a:rect l="l" t="t" r="r" b="b"/>
              <a:pathLst>
                <a:path w="1290094" h="6858000" fill="norm" stroke="1" extrusionOk="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bwMode="auto">
            <a:xfrm>
              <a:off x="10938999" y="-8467"/>
              <a:ext cx="1249825" cy="6866466"/>
            </a:xfrm>
            <a:custGeom>
              <a:avLst/>
              <a:gdLst/>
              <a:ahLst/>
              <a:cxnLst/>
              <a:rect l="l" t="t" r="r" b="b"/>
              <a:pathLst>
                <a:path w="1249825" h="6858000" fill="norm" stroke="1" extrusionOk="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bwMode="auto">
            <a:xfrm>
              <a:off x="10371666" y="3589867"/>
              <a:ext cx="1817158"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bwMode="auto">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bwMode="auto">
          <a:xfrm>
            <a:off x="1507067" y="2404534"/>
            <a:ext cx="7766936" cy="1646302"/>
          </a:xfrm>
        </p:spPr>
        <p:txBody>
          <a:bodyPr anchor="b">
            <a:noAutofit/>
          </a:bodyPr>
          <a:lstStyle>
            <a:lvl1pPr algn="r">
              <a:defRPr sz="5400">
                <a:solidFill>
                  <a:schemeClr val="accent1"/>
                </a:solidFill>
              </a:defRPr>
            </a:lvl1pPr>
          </a:lstStyle>
          <a:p>
            <a:pPr>
              <a:defRPr/>
            </a:pPr>
            <a:r>
              <a:rPr lang="en-US"/>
              <a:t>Click to edit Master title style</a:t>
            </a:r>
            <a:endParaRPr lang="en-US"/>
          </a:p>
        </p:txBody>
      </p:sp>
      <p:sp>
        <p:nvSpPr>
          <p:cNvPr id="3" name="Subtitle 2"/>
          <p:cNvSpPr>
            <a:spLocks noGrp="1"/>
          </p:cNvSpPr>
          <p:nvPr>
            <p:ph type="subTitle" idx="1"/>
          </p:nvPr>
        </p:nvSpPr>
        <p:spPr bwMode="auto">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en-US"/>
              <a:t>Click to edit Master subtitle style</a:t>
            </a:r>
            <a:endParaRPr lang="en-US"/>
          </a:p>
        </p:txBody>
      </p:sp>
      <p:sp>
        <p:nvSpPr>
          <p:cNvPr id="4" name="Date Placeholder 3"/>
          <p:cNvSpPr>
            <a:spLocks noGrp="1"/>
          </p:cNvSpPr>
          <p:nvPr>
            <p:ph type="dt" sz="half" idx="10"/>
          </p:nvPr>
        </p:nvSpPr>
        <p:spPr bwMode="auto"/>
        <p:txBody>
          <a:bodyPr/>
          <a:lstStyle/>
          <a:p>
            <a:pPr>
              <a:defRPr/>
            </a:pPr>
            <a:fld id="{073B5EC2-C2ED-4976-B608-A7783E0067E3}" type="datetimeFigureOut">
              <a:rPr lang="en-NZ"/>
              <a:t>5/08/2023</a:t>
            </a:fld>
            <a:endParaRPr lang="en-NZ"/>
          </a:p>
        </p:txBody>
      </p:sp>
      <p:sp>
        <p:nvSpPr>
          <p:cNvPr id="5" name="Footer Placeholder 4"/>
          <p:cNvSpPr>
            <a:spLocks noGrp="1"/>
          </p:cNvSpPr>
          <p:nvPr>
            <p:ph type="ftr" sz="quarter" idx="11"/>
          </p:nvPr>
        </p:nvSpPr>
        <p:spPr bwMode="auto"/>
        <p:txBody>
          <a:bodyPr/>
          <a:lstStyle/>
          <a:p>
            <a:pPr>
              <a:defRPr/>
            </a:pPr>
            <a:endParaRPr lang="en-NZ"/>
          </a:p>
        </p:txBody>
      </p:sp>
      <p:sp>
        <p:nvSpPr>
          <p:cNvPr id="6" name="Slide Number Placeholder 5"/>
          <p:cNvSpPr>
            <a:spLocks noGrp="1"/>
          </p:cNvSpPr>
          <p:nvPr>
            <p:ph type="sldNum" sz="quarter" idx="12"/>
          </p:nvPr>
        </p:nvSpPr>
        <p:spPr bwMode="auto"/>
        <p:txBody>
          <a:bodyPr/>
          <a:lstStyle/>
          <a:p>
            <a:pPr>
              <a:defRPr/>
            </a:pPr>
            <a:fld id="{169745F2-B606-4BC9-8774-1769ED5AE37E}" type="slidenum">
              <a:rPr lang="en-NZ"/>
              <a:t>‹#›</a:t>
            </a:fld>
            <a:endParaRPr lang="en-N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Title and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5" y="609600"/>
            <a:ext cx="8596668" cy="3403600"/>
          </a:xfrm>
        </p:spPr>
        <p:txBody>
          <a:bodyPr anchor="ctr">
            <a:normAutofit/>
          </a:bodyPr>
          <a:lstStyle>
            <a:lvl1pPr algn="l">
              <a:defRPr sz="4400" b="0" cap="none"/>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Edit Master text styles</a:t>
            </a:r>
            <a:endParaRPr/>
          </a:p>
        </p:txBody>
      </p:sp>
      <p:sp>
        <p:nvSpPr>
          <p:cNvPr id="4" name="Date Placeholder 3"/>
          <p:cNvSpPr>
            <a:spLocks noGrp="1"/>
          </p:cNvSpPr>
          <p:nvPr>
            <p:ph type="dt" sz="half" idx="10"/>
          </p:nvPr>
        </p:nvSpPr>
        <p:spPr bwMode="auto"/>
        <p:txBody>
          <a:bodyPr/>
          <a:lstStyle/>
          <a:p>
            <a:pPr>
              <a:defRPr/>
            </a:pPr>
            <a:fld id="{073B5EC2-C2ED-4976-B608-A7783E0067E3}" type="datetimeFigureOut">
              <a:rPr lang="en-NZ"/>
              <a:t>5/08/2023</a:t>
            </a:fld>
            <a:endParaRPr lang="en-NZ"/>
          </a:p>
        </p:txBody>
      </p:sp>
      <p:sp>
        <p:nvSpPr>
          <p:cNvPr id="5" name="Footer Placeholder 4"/>
          <p:cNvSpPr>
            <a:spLocks noGrp="1"/>
          </p:cNvSpPr>
          <p:nvPr>
            <p:ph type="ftr" sz="quarter" idx="11"/>
          </p:nvPr>
        </p:nvSpPr>
        <p:spPr bwMode="auto"/>
        <p:txBody>
          <a:bodyPr/>
          <a:lstStyle/>
          <a:p>
            <a:pPr>
              <a:defRPr/>
            </a:pPr>
            <a:endParaRPr lang="en-NZ"/>
          </a:p>
        </p:txBody>
      </p:sp>
      <p:sp>
        <p:nvSpPr>
          <p:cNvPr id="6" name="Slide Number Placeholder 5"/>
          <p:cNvSpPr>
            <a:spLocks noGrp="1"/>
          </p:cNvSpPr>
          <p:nvPr>
            <p:ph type="sldNum" sz="quarter" idx="12"/>
          </p:nvPr>
        </p:nvSpPr>
        <p:spPr bwMode="auto"/>
        <p:txBody>
          <a:bodyPr/>
          <a:lstStyle/>
          <a:p>
            <a:pPr>
              <a:defRPr/>
            </a:pPr>
            <a:fld id="{169745F2-B606-4BC9-8774-1769ED5AE37E}" type="slidenum">
              <a:rPr lang="en-NZ"/>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Quot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931334" y="609600"/>
            <a:ext cx="8094134" cy="3022600"/>
          </a:xfrm>
        </p:spPr>
        <p:txBody>
          <a:bodyPr anchor="ctr">
            <a:normAutofit/>
          </a:bodyPr>
          <a:lstStyle>
            <a:lvl1pPr algn="l">
              <a:defRPr sz="4400" b="0" cap="none"/>
            </a:lvl1pPr>
          </a:lstStyle>
          <a:p>
            <a:pPr>
              <a:defRPr/>
            </a:pPr>
            <a:r>
              <a:rPr lang="en-US"/>
              <a:t>Click to edit Master title style</a:t>
            </a:r>
            <a:endParaRPr lang="en-US"/>
          </a:p>
        </p:txBody>
      </p:sp>
      <p:sp>
        <p:nvSpPr>
          <p:cNvPr id="23" name="Text Placeholder 9"/>
          <p:cNvSpPr>
            <a:spLocks noGrp="1"/>
          </p:cNvSpPr>
          <p:nvPr>
            <p:ph type="body" sz="quarter" idx="13"/>
          </p:nvPr>
        </p:nvSpPr>
        <p:spPr bwMode="auto">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defRPr/>
            </a:pPr>
            <a:r>
              <a:rPr lang="en-US"/>
              <a:t>Edit Master text styles</a:t>
            </a:r>
            <a:endParaRPr/>
          </a:p>
        </p:txBody>
      </p:sp>
      <p:sp>
        <p:nvSpPr>
          <p:cNvPr id="3" name="Text Placeholder 2"/>
          <p:cNvSpPr>
            <a:spLocks noGrp="1"/>
          </p:cNvSpPr>
          <p:nvPr>
            <p:ph type="body" idx="1"/>
          </p:nvPr>
        </p:nvSpPr>
        <p:spPr bwMode="auto">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Edit Master text styles</a:t>
            </a:r>
            <a:endParaRPr/>
          </a:p>
        </p:txBody>
      </p:sp>
      <p:sp>
        <p:nvSpPr>
          <p:cNvPr id="4" name="Date Placeholder 3"/>
          <p:cNvSpPr>
            <a:spLocks noGrp="1"/>
          </p:cNvSpPr>
          <p:nvPr>
            <p:ph type="dt" sz="half" idx="10"/>
          </p:nvPr>
        </p:nvSpPr>
        <p:spPr bwMode="auto"/>
        <p:txBody>
          <a:bodyPr/>
          <a:lstStyle/>
          <a:p>
            <a:pPr>
              <a:defRPr/>
            </a:pPr>
            <a:fld id="{073B5EC2-C2ED-4976-B608-A7783E0067E3}" type="datetimeFigureOut">
              <a:rPr lang="en-NZ"/>
              <a:t>5/08/2023</a:t>
            </a:fld>
            <a:endParaRPr lang="en-NZ"/>
          </a:p>
        </p:txBody>
      </p:sp>
      <p:sp>
        <p:nvSpPr>
          <p:cNvPr id="5" name="Footer Placeholder 4"/>
          <p:cNvSpPr>
            <a:spLocks noGrp="1"/>
          </p:cNvSpPr>
          <p:nvPr>
            <p:ph type="ftr" sz="quarter" idx="11"/>
          </p:nvPr>
        </p:nvSpPr>
        <p:spPr bwMode="auto"/>
        <p:txBody>
          <a:bodyPr/>
          <a:lstStyle/>
          <a:p>
            <a:pPr>
              <a:defRPr/>
            </a:pPr>
            <a:endParaRPr lang="en-NZ"/>
          </a:p>
        </p:txBody>
      </p:sp>
      <p:sp>
        <p:nvSpPr>
          <p:cNvPr id="6" name="Slide Number Placeholder 5"/>
          <p:cNvSpPr>
            <a:spLocks noGrp="1"/>
          </p:cNvSpPr>
          <p:nvPr>
            <p:ph type="sldNum" sz="quarter" idx="12"/>
          </p:nvPr>
        </p:nvSpPr>
        <p:spPr bwMode="auto"/>
        <p:txBody>
          <a:bodyPr/>
          <a:lstStyle/>
          <a:p>
            <a:pPr>
              <a:defRPr/>
            </a:pPr>
            <a:fld id="{169745F2-B606-4BC9-8774-1769ED5AE37E}" type="slidenum">
              <a:rPr lang="en-NZ"/>
              <a:t>‹#›</a:t>
            </a:fld>
            <a:endParaRPr lang="en-NZ"/>
          </a:p>
        </p:txBody>
      </p:sp>
      <p:sp>
        <p:nvSpPr>
          <p:cNvPr id="20" name="TextBox 19"/>
          <p:cNvSpPr txBox="1"/>
          <p:nvPr/>
        </p:nvSpPr>
        <p:spPr bwMode="auto">
          <a:xfrm>
            <a:off x="541870" y="790378"/>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a:p>
        </p:txBody>
      </p:sp>
      <p:sp>
        <p:nvSpPr>
          <p:cNvPr id="22" name="TextBox 21"/>
          <p:cNvSpPr txBox="1"/>
          <p:nvPr/>
        </p:nvSpPr>
        <p:spPr bwMode="auto">
          <a:xfrm>
            <a:off x="8893011" y="2886556"/>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Name Car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5" y="1931988"/>
            <a:ext cx="8596668" cy="2595460"/>
          </a:xfrm>
        </p:spPr>
        <p:txBody>
          <a:bodyPr anchor="b">
            <a:normAutofit/>
          </a:bodyPr>
          <a:lstStyle>
            <a:lvl1pPr algn="l">
              <a:defRPr sz="4400" b="0" cap="none"/>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Edit Master text styles</a:t>
            </a:r>
            <a:endParaRPr/>
          </a:p>
        </p:txBody>
      </p:sp>
      <p:sp>
        <p:nvSpPr>
          <p:cNvPr id="4" name="Date Placeholder 3"/>
          <p:cNvSpPr>
            <a:spLocks noGrp="1"/>
          </p:cNvSpPr>
          <p:nvPr>
            <p:ph type="dt" sz="half" idx="10"/>
          </p:nvPr>
        </p:nvSpPr>
        <p:spPr bwMode="auto"/>
        <p:txBody>
          <a:bodyPr/>
          <a:lstStyle/>
          <a:p>
            <a:pPr>
              <a:defRPr/>
            </a:pPr>
            <a:fld id="{073B5EC2-C2ED-4976-B608-A7783E0067E3}" type="datetimeFigureOut">
              <a:rPr lang="en-NZ"/>
              <a:t>5/08/2023</a:t>
            </a:fld>
            <a:endParaRPr lang="en-NZ"/>
          </a:p>
        </p:txBody>
      </p:sp>
      <p:sp>
        <p:nvSpPr>
          <p:cNvPr id="5" name="Footer Placeholder 4"/>
          <p:cNvSpPr>
            <a:spLocks noGrp="1"/>
          </p:cNvSpPr>
          <p:nvPr>
            <p:ph type="ftr" sz="quarter" idx="11"/>
          </p:nvPr>
        </p:nvSpPr>
        <p:spPr bwMode="auto"/>
        <p:txBody>
          <a:bodyPr/>
          <a:lstStyle/>
          <a:p>
            <a:pPr>
              <a:defRPr/>
            </a:pPr>
            <a:endParaRPr lang="en-NZ"/>
          </a:p>
        </p:txBody>
      </p:sp>
      <p:sp>
        <p:nvSpPr>
          <p:cNvPr id="6" name="Slide Number Placeholder 5"/>
          <p:cNvSpPr>
            <a:spLocks noGrp="1"/>
          </p:cNvSpPr>
          <p:nvPr>
            <p:ph type="sldNum" sz="quarter" idx="12"/>
          </p:nvPr>
        </p:nvSpPr>
        <p:spPr bwMode="auto"/>
        <p:txBody>
          <a:bodyPr/>
          <a:lstStyle/>
          <a:p>
            <a:pPr>
              <a:defRPr/>
            </a:pPr>
            <a:fld id="{169745F2-B606-4BC9-8774-1769ED5AE37E}" type="slidenum">
              <a:rPr lang="en-NZ"/>
              <a:t>‹#›</a:t>
            </a:fld>
            <a:endParaRPr lang="en-NZ"/>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Quote Name Car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931334" y="609600"/>
            <a:ext cx="8094134" cy="3022600"/>
          </a:xfrm>
        </p:spPr>
        <p:txBody>
          <a:bodyPr anchor="ctr">
            <a:normAutofit/>
          </a:bodyPr>
          <a:lstStyle>
            <a:lvl1pPr algn="l">
              <a:defRPr sz="4400" b="0" cap="none"/>
            </a:lvl1pPr>
          </a:lstStyle>
          <a:p>
            <a:pPr>
              <a:defRPr/>
            </a:pPr>
            <a:r>
              <a:rPr lang="en-US"/>
              <a:t>Click to edit Master title style</a:t>
            </a:r>
            <a:endParaRPr lang="en-US"/>
          </a:p>
        </p:txBody>
      </p:sp>
      <p:sp>
        <p:nvSpPr>
          <p:cNvPr id="23" name="Text Placeholder 9"/>
          <p:cNvSpPr>
            <a:spLocks noGrp="1"/>
          </p:cNvSpPr>
          <p:nvPr>
            <p:ph type="body" sz="quarter" idx="13"/>
          </p:nvPr>
        </p:nvSpPr>
        <p:spPr bwMode="auto">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defRPr/>
            </a:pPr>
            <a:r>
              <a:rPr lang="en-US"/>
              <a:t>Edit Master text styles</a:t>
            </a:r>
            <a:endParaRPr/>
          </a:p>
        </p:txBody>
      </p:sp>
      <p:sp>
        <p:nvSpPr>
          <p:cNvPr id="3" name="Text Placeholder 2"/>
          <p:cNvSpPr>
            <a:spLocks noGrp="1"/>
          </p:cNvSpPr>
          <p:nvPr>
            <p:ph type="body" idx="1"/>
          </p:nvPr>
        </p:nvSpPr>
        <p:spPr bwMode="auto">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Edit Master text styles</a:t>
            </a:r>
            <a:endParaRPr/>
          </a:p>
        </p:txBody>
      </p:sp>
      <p:sp>
        <p:nvSpPr>
          <p:cNvPr id="4" name="Date Placeholder 3"/>
          <p:cNvSpPr>
            <a:spLocks noGrp="1"/>
          </p:cNvSpPr>
          <p:nvPr>
            <p:ph type="dt" sz="half" idx="10"/>
          </p:nvPr>
        </p:nvSpPr>
        <p:spPr bwMode="auto"/>
        <p:txBody>
          <a:bodyPr/>
          <a:lstStyle/>
          <a:p>
            <a:pPr>
              <a:defRPr/>
            </a:pPr>
            <a:fld id="{073B5EC2-C2ED-4976-B608-A7783E0067E3}" type="datetimeFigureOut">
              <a:rPr lang="en-NZ"/>
              <a:t>5/08/2023</a:t>
            </a:fld>
            <a:endParaRPr lang="en-NZ"/>
          </a:p>
        </p:txBody>
      </p:sp>
      <p:sp>
        <p:nvSpPr>
          <p:cNvPr id="5" name="Footer Placeholder 4"/>
          <p:cNvSpPr>
            <a:spLocks noGrp="1"/>
          </p:cNvSpPr>
          <p:nvPr>
            <p:ph type="ftr" sz="quarter" idx="11"/>
          </p:nvPr>
        </p:nvSpPr>
        <p:spPr bwMode="auto"/>
        <p:txBody>
          <a:bodyPr/>
          <a:lstStyle/>
          <a:p>
            <a:pPr>
              <a:defRPr/>
            </a:pPr>
            <a:endParaRPr lang="en-NZ"/>
          </a:p>
        </p:txBody>
      </p:sp>
      <p:sp>
        <p:nvSpPr>
          <p:cNvPr id="6" name="Slide Number Placeholder 5"/>
          <p:cNvSpPr>
            <a:spLocks noGrp="1"/>
          </p:cNvSpPr>
          <p:nvPr>
            <p:ph type="sldNum" sz="quarter" idx="12"/>
          </p:nvPr>
        </p:nvSpPr>
        <p:spPr bwMode="auto"/>
        <p:txBody>
          <a:bodyPr/>
          <a:lstStyle/>
          <a:p>
            <a:pPr>
              <a:defRPr/>
            </a:pPr>
            <a:fld id="{169745F2-B606-4BC9-8774-1769ED5AE37E}" type="slidenum">
              <a:rPr lang="en-NZ"/>
              <a:t>‹#›</a:t>
            </a:fld>
            <a:endParaRPr lang="en-NZ"/>
          </a:p>
        </p:txBody>
      </p:sp>
      <p:sp>
        <p:nvSpPr>
          <p:cNvPr id="24" name="TextBox 23"/>
          <p:cNvSpPr txBox="1"/>
          <p:nvPr/>
        </p:nvSpPr>
        <p:spPr bwMode="auto">
          <a:xfrm>
            <a:off x="541870" y="790378"/>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a:p>
        </p:txBody>
      </p:sp>
      <p:sp>
        <p:nvSpPr>
          <p:cNvPr id="25" name="TextBox 24"/>
          <p:cNvSpPr txBox="1"/>
          <p:nvPr/>
        </p:nvSpPr>
        <p:spPr bwMode="auto">
          <a:xfrm>
            <a:off x="8893011" y="2886556"/>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True or Fals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85799" y="609600"/>
            <a:ext cx="8588203" cy="3022600"/>
          </a:xfrm>
        </p:spPr>
        <p:txBody>
          <a:bodyPr anchor="ctr">
            <a:normAutofit/>
          </a:bodyPr>
          <a:lstStyle>
            <a:lvl1pPr algn="l">
              <a:defRPr sz="4400" b="0" cap="none"/>
            </a:lvl1pPr>
          </a:lstStyle>
          <a:p>
            <a:pPr>
              <a:defRPr/>
            </a:pPr>
            <a:r>
              <a:rPr lang="en-US"/>
              <a:t>Click to edit Master title style</a:t>
            </a:r>
            <a:endParaRPr lang="en-US"/>
          </a:p>
        </p:txBody>
      </p:sp>
      <p:sp>
        <p:nvSpPr>
          <p:cNvPr id="23" name="Text Placeholder 9"/>
          <p:cNvSpPr>
            <a:spLocks noGrp="1"/>
          </p:cNvSpPr>
          <p:nvPr>
            <p:ph type="body" sz="quarter" idx="13"/>
          </p:nvPr>
        </p:nvSpPr>
        <p:spPr bwMode="auto">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defRPr/>
            </a:pPr>
            <a:r>
              <a:rPr lang="en-US"/>
              <a:t>Edit Master text styles</a:t>
            </a:r>
            <a:endParaRPr/>
          </a:p>
        </p:txBody>
      </p:sp>
      <p:sp>
        <p:nvSpPr>
          <p:cNvPr id="3" name="Text Placeholder 2"/>
          <p:cNvSpPr>
            <a:spLocks noGrp="1"/>
          </p:cNvSpPr>
          <p:nvPr>
            <p:ph type="body" idx="1"/>
          </p:nvPr>
        </p:nvSpPr>
        <p:spPr bwMode="auto">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Edit Master text styles</a:t>
            </a:r>
            <a:endParaRPr/>
          </a:p>
        </p:txBody>
      </p:sp>
      <p:sp>
        <p:nvSpPr>
          <p:cNvPr id="4" name="Date Placeholder 3"/>
          <p:cNvSpPr>
            <a:spLocks noGrp="1"/>
          </p:cNvSpPr>
          <p:nvPr>
            <p:ph type="dt" sz="half" idx="10"/>
          </p:nvPr>
        </p:nvSpPr>
        <p:spPr bwMode="auto"/>
        <p:txBody>
          <a:bodyPr/>
          <a:lstStyle/>
          <a:p>
            <a:pPr>
              <a:defRPr/>
            </a:pPr>
            <a:fld id="{073B5EC2-C2ED-4976-B608-A7783E0067E3}" type="datetimeFigureOut">
              <a:rPr lang="en-NZ"/>
              <a:t>5/08/2023</a:t>
            </a:fld>
            <a:endParaRPr lang="en-NZ"/>
          </a:p>
        </p:txBody>
      </p:sp>
      <p:sp>
        <p:nvSpPr>
          <p:cNvPr id="5" name="Footer Placeholder 4"/>
          <p:cNvSpPr>
            <a:spLocks noGrp="1"/>
          </p:cNvSpPr>
          <p:nvPr>
            <p:ph type="ftr" sz="quarter" idx="11"/>
          </p:nvPr>
        </p:nvSpPr>
        <p:spPr bwMode="auto"/>
        <p:txBody>
          <a:bodyPr/>
          <a:lstStyle/>
          <a:p>
            <a:pPr>
              <a:defRPr/>
            </a:pPr>
            <a:endParaRPr lang="en-NZ"/>
          </a:p>
        </p:txBody>
      </p:sp>
      <p:sp>
        <p:nvSpPr>
          <p:cNvPr id="6" name="Slide Number Placeholder 5"/>
          <p:cNvSpPr>
            <a:spLocks noGrp="1"/>
          </p:cNvSpPr>
          <p:nvPr>
            <p:ph type="sldNum" sz="quarter" idx="12"/>
          </p:nvPr>
        </p:nvSpPr>
        <p:spPr bwMode="auto"/>
        <p:txBody>
          <a:bodyPr/>
          <a:lstStyle/>
          <a:p>
            <a:pPr>
              <a:defRPr/>
            </a:pPr>
            <a:fld id="{169745F2-B606-4BC9-8774-1769ED5AE37E}" type="slidenum">
              <a:rPr lang="en-NZ"/>
              <a:t>‹#›</a:t>
            </a:fld>
            <a:endParaRPr lang="en-NZ"/>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p:txBody>
          <a:bodyPr vert="eaVert"/>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073B5EC2-C2ED-4976-B608-A7783E0067E3}" type="datetimeFigureOut">
              <a:rPr lang="en-NZ"/>
              <a:t>5/08/2023</a:t>
            </a:fld>
            <a:endParaRPr lang="en-NZ"/>
          </a:p>
        </p:txBody>
      </p:sp>
      <p:sp>
        <p:nvSpPr>
          <p:cNvPr id="5" name="Footer Placeholder 4"/>
          <p:cNvSpPr>
            <a:spLocks noGrp="1"/>
          </p:cNvSpPr>
          <p:nvPr>
            <p:ph type="ftr" sz="quarter" idx="11"/>
          </p:nvPr>
        </p:nvSpPr>
        <p:spPr bwMode="auto"/>
        <p:txBody>
          <a:bodyPr/>
          <a:lstStyle/>
          <a:p>
            <a:pPr>
              <a:defRPr/>
            </a:pPr>
            <a:endParaRPr lang="en-NZ"/>
          </a:p>
        </p:txBody>
      </p:sp>
      <p:sp>
        <p:nvSpPr>
          <p:cNvPr id="6" name="Slide Number Placeholder 5"/>
          <p:cNvSpPr>
            <a:spLocks noGrp="1"/>
          </p:cNvSpPr>
          <p:nvPr>
            <p:ph type="sldNum" sz="quarter" idx="12"/>
          </p:nvPr>
        </p:nvSpPr>
        <p:spPr bwMode="auto"/>
        <p:txBody>
          <a:bodyPr/>
          <a:lstStyle/>
          <a:p>
            <a:pPr>
              <a:defRPr/>
            </a:pPr>
            <a:fld id="{169745F2-B606-4BC9-8774-1769ED5AE37E}" type="slidenum">
              <a:rPr lang="en-NZ"/>
              <a:t>‹#›</a:t>
            </a:fld>
            <a:endParaRPr lang="en-NZ"/>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7967673" y="609599"/>
            <a:ext cx="1304743" cy="5251451"/>
          </a:xfrm>
        </p:spPr>
        <p:txBody>
          <a:bodyPr vert="eaVert" anchor="ctr"/>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a:xfrm>
            <a:off x="677335" y="609600"/>
            <a:ext cx="7060150" cy="5251450"/>
          </a:xfrm>
        </p:spPr>
        <p:txBody>
          <a:bodyPr vert="eaVert"/>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073B5EC2-C2ED-4976-B608-A7783E0067E3}" type="datetimeFigureOut">
              <a:rPr lang="en-NZ"/>
              <a:t>5/08/2023</a:t>
            </a:fld>
            <a:endParaRPr lang="en-NZ"/>
          </a:p>
        </p:txBody>
      </p:sp>
      <p:sp>
        <p:nvSpPr>
          <p:cNvPr id="5" name="Footer Placeholder 4"/>
          <p:cNvSpPr>
            <a:spLocks noGrp="1"/>
          </p:cNvSpPr>
          <p:nvPr>
            <p:ph type="ftr" sz="quarter" idx="11"/>
          </p:nvPr>
        </p:nvSpPr>
        <p:spPr bwMode="auto"/>
        <p:txBody>
          <a:bodyPr/>
          <a:lstStyle/>
          <a:p>
            <a:pPr>
              <a:defRPr/>
            </a:pPr>
            <a:endParaRPr lang="en-NZ"/>
          </a:p>
        </p:txBody>
      </p:sp>
      <p:sp>
        <p:nvSpPr>
          <p:cNvPr id="6" name="Slide Number Placeholder 5"/>
          <p:cNvSpPr>
            <a:spLocks noGrp="1"/>
          </p:cNvSpPr>
          <p:nvPr>
            <p:ph type="sldNum" sz="quarter" idx="12"/>
          </p:nvPr>
        </p:nvSpPr>
        <p:spPr bwMode="auto"/>
        <p:txBody>
          <a:bodyPr/>
          <a:lstStyle/>
          <a:p>
            <a:pPr>
              <a:defRPr/>
            </a:pPr>
            <a:fld id="{169745F2-B606-4BC9-8774-1769ED5AE37E}" type="slidenum">
              <a:rPr lang="en-NZ"/>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lvl1pPr>
              <a:defRPr sz="3600"/>
            </a:lvl1pPr>
          </a:lstStyle>
          <a:p>
            <a:pPr>
              <a:defRPr/>
            </a:pPr>
            <a:r>
              <a:rPr lang="en-US"/>
              <a:t>Click to edit Master title style</a:t>
            </a:r>
            <a:endParaRPr lang="en-US"/>
          </a:p>
        </p:txBody>
      </p:sp>
      <p:sp>
        <p:nvSpPr>
          <p:cNvPr id="3" name="Content Placeholder 2"/>
          <p:cNvSpPr>
            <a:spLocks noGrp="1"/>
          </p:cNvSpPr>
          <p:nvPr>
            <p:ph idx="1"/>
          </p:nvPr>
        </p:nvSpPr>
        <p:spPr bwMode="auto"/>
        <p:txBody>
          <a:body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073B5EC2-C2ED-4976-B608-A7783E0067E3}" type="datetimeFigureOut">
              <a:rPr lang="en-NZ"/>
              <a:t>5/08/2023</a:t>
            </a:fld>
            <a:endParaRPr lang="en-NZ"/>
          </a:p>
        </p:txBody>
      </p:sp>
      <p:sp>
        <p:nvSpPr>
          <p:cNvPr id="5" name="Footer Placeholder 4"/>
          <p:cNvSpPr>
            <a:spLocks noGrp="1"/>
          </p:cNvSpPr>
          <p:nvPr>
            <p:ph type="ftr" sz="quarter" idx="11"/>
          </p:nvPr>
        </p:nvSpPr>
        <p:spPr bwMode="auto"/>
        <p:txBody>
          <a:bodyPr/>
          <a:lstStyle/>
          <a:p>
            <a:pPr>
              <a:defRPr/>
            </a:pPr>
            <a:endParaRPr lang="en-NZ"/>
          </a:p>
        </p:txBody>
      </p:sp>
      <p:sp>
        <p:nvSpPr>
          <p:cNvPr id="6" name="Slide Number Placeholder 5"/>
          <p:cNvSpPr>
            <a:spLocks noGrp="1"/>
          </p:cNvSpPr>
          <p:nvPr>
            <p:ph type="sldNum" sz="quarter" idx="12"/>
          </p:nvPr>
        </p:nvSpPr>
        <p:spPr bwMode="auto"/>
        <p:txBody>
          <a:bodyPr/>
          <a:lstStyle/>
          <a:p>
            <a:pPr>
              <a:defRPr/>
            </a:pPr>
            <a:fld id="{169745F2-B606-4BC9-8774-1769ED5AE37E}" type="slidenum">
              <a:rPr lang="en-NZ"/>
              <a:t>‹#›</a:t>
            </a:fld>
            <a:endParaRPr lang="en-N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5" y="2700867"/>
            <a:ext cx="8596668" cy="1826581"/>
          </a:xfrm>
        </p:spPr>
        <p:txBody>
          <a:bodyPr anchor="b"/>
          <a:lstStyle>
            <a:lvl1pPr algn="l">
              <a:defRPr sz="4000" b="0" cap="none"/>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Edit Master text styles</a:t>
            </a:r>
            <a:endParaRPr/>
          </a:p>
        </p:txBody>
      </p:sp>
      <p:sp>
        <p:nvSpPr>
          <p:cNvPr id="4" name="Date Placeholder 3"/>
          <p:cNvSpPr>
            <a:spLocks noGrp="1"/>
          </p:cNvSpPr>
          <p:nvPr>
            <p:ph type="dt" sz="half" idx="10"/>
          </p:nvPr>
        </p:nvSpPr>
        <p:spPr bwMode="auto"/>
        <p:txBody>
          <a:bodyPr/>
          <a:lstStyle/>
          <a:p>
            <a:pPr>
              <a:defRPr/>
            </a:pPr>
            <a:fld id="{073B5EC2-C2ED-4976-B608-A7783E0067E3}" type="datetimeFigureOut">
              <a:rPr lang="en-NZ"/>
              <a:t>5/08/2023</a:t>
            </a:fld>
            <a:endParaRPr lang="en-NZ"/>
          </a:p>
        </p:txBody>
      </p:sp>
      <p:sp>
        <p:nvSpPr>
          <p:cNvPr id="5" name="Footer Placeholder 4"/>
          <p:cNvSpPr>
            <a:spLocks noGrp="1"/>
          </p:cNvSpPr>
          <p:nvPr>
            <p:ph type="ftr" sz="quarter" idx="11"/>
          </p:nvPr>
        </p:nvSpPr>
        <p:spPr bwMode="auto"/>
        <p:txBody>
          <a:bodyPr/>
          <a:lstStyle/>
          <a:p>
            <a:pPr>
              <a:defRPr/>
            </a:pPr>
            <a:endParaRPr lang="en-NZ"/>
          </a:p>
        </p:txBody>
      </p:sp>
      <p:sp>
        <p:nvSpPr>
          <p:cNvPr id="6" name="Slide Number Placeholder 5"/>
          <p:cNvSpPr>
            <a:spLocks noGrp="1"/>
          </p:cNvSpPr>
          <p:nvPr>
            <p:ph type="sldNum" sz="quarter" idx="12"/>
          </p:nvPr>
        </p:nvSpPr>
        <p:spPr bwMode="auto"/>
        <p:txBody>
          <a:bodyPr/>
          <a:lstStyle/>
          <a:p>
            <a:pPr>
              <a:defRPr/>
            </a:pPr>
            <a:fld id="{169745F2-B606-4BC9-8774-1769ED5AE37E}" type="slidenum">
              <a:rPr lang="en-NZ"/>
              <a:t>‹#›</a:t>
            </a:fld>
            <a:endParaRPr lang="en-NZ"/>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sz="half" idx="1"/>
          </p:nvPr>
        </p:nvSpPr>
        <p:spPr bwMode="auto">
          <a:xfrm>
            <a:off x="677334" y="2160589"/>
            <a:ext cx="4184035" cy="3880772"/>
          </a:xfrm>
        </p:spPr>
        <p:txBody>
          <a:body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Content Placeholder 3"/>
          <p:cNvSpPr>
            <a:spLocks noGrp="1"/>
          </p:cNvSpPr>
          <p:nvPr>
            <p:ph sz="half" idx="2"/>
          </p:nvPr>
        </p:nvSpPr>
        <p:spPr bwMode="auto">
          <a:xfrm>
            <a:off x="5089970" y="2160589"/>
            <a:ext cx="4184034" cy="3880773"/>
          </a:xfrm>
        </p:spPr>
        <p:txBody>
          <a:body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Date Placeholder 4"/>
          <p:cNvSpPr>
            <a:spLocks noGrp="1"/>
          </p:cNvSpPr>
          <p:nvPr>
            <p:ph type="dt" sz="half" idx="10"/>
          </p:nvPr>
        </p:nvSpPr>
        <p:spPr bwMode="auto"/>
        <p:txBody>
          <a:bodyPr/>
          <a:lstStyle/>
          <a:p>
            <a:pPr>
              <a:defRPr/>
            </a:pPr>
            <a:fld id="{073B5EC2-C2ED-4976-B608-A7783E0067E3}" type="datetimeFigureOut">
              <a:rPr lang="en-NZ"/>
              <a:t>5/08/2023</a:t>
            </a:fld>
            <a:endParaRPr lang="en-NZ"/>
          </a:p>
        </p:txBody>
      </p:sp>
      <p:sp>
        <p:nvSpPr>
          <p:cNvPr id="6" name="Footer Placeholder 5"/>
          <p:cNvSpPr>
            <a:spLocks noGrp="1"/>
          </p:cNvSpPr>
          <p:nvPr>
            <p:ph type="ftr" sz="quarter" idx="11"/>
          </p:nvPr>
        </p:nvSpPr>
        <p:spPr bwMode="auto"/>
        <p:txBody>
          <a:bodyPr/>
          <a:lstStyle/>
          <a:p>
            <a:pPr>
              <a:defRPr/>
            </a:pPr>
            <a:endParaRPr lang="en-NZ"/>
          </a:p>
        </p:txBody>
      </p:sp>
      <p:sp>
        <p:nvSpPr>
          <p:cNvPr id="7" name="Slide Number Placeholder 6"/>
          <p:cNvSpPr>
            <a:spLocks noGrp="1"/>
          </p:cNvSpPr>
          <p:nvPr>
            <p:ph type="sldNum" sz="quarter" idx="12"/>
          </p:nvPr>
        </p:nvSpPr>
        <p:spPr bwMode="auto"/>
        <p:txBody>
          <a:bodyPr/>
          <a:lstStyle/>
          <a:p>
            <a:pPr>
              <a:defRPr/>
            </a:pPr>
            <a:fld id="{169745F2-B606-4BC9-8774-1769ED5AE37E}" type="slidenum">
              <a:rPr lang="en-NZ"/>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lvl1pPr>
              <a:defRPr/>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Edit Master text styles</a:t>
            </a:r>
            <a:endParaRPr/>
          </a:p>
        </p:txBody>
      </p:sp>
      <p:sp>
        <p:nvSpPr>
          <p:cNvPr id="4" name="Content Placeholder 3"/>
          <p:cNvSpPr>
            <a:spLocks noGrp="1"/>
          </p:cNvSpPr>
          <p:nvPr>
            <p:ph sz="half" idx="2"/>
          </p:nvPr>
        </p:nvSpPr>
        <p:spPr bwMode="auto">
          <a:xfrm>
            <a:off x="675745" y="2737245"/>
            <a:ext cx="4185623" cy="3304117"/>
          </a:xfrm>
        </p:spPr>
        <p:txBody>
          <a:bodyPr>
            <a:normAutofit/>
          </a:body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Text Placeholder 4"/>
          <p:cNvSpPr>
            <a:spLocks noGrp="1"/>
          </p:cNvSpPr>
          <p:nvPr>
            <p:ph type="body" sz="quarter" idx="3"/>
          </p:nvPr>
        </p:nvSpPr>
        <p:spPr bwMode="auto">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Edit Master text styles</a:t>
            </a:r>
            <a:endParaRPr/>
          </a:p>
        </p:txBody>
      </p:sp>
      <p:sp>
        <p:nvSpPr>
          <p:cNvPr id="6" name="Content Placeholder 5"/>
          <p:cNvSpPr>
            <a:spLocks noGrp="1"/>
          </p:cNvSpPr>
          <p:nvPr>
            <p:ph sz="quarter" idx="4"/>
          </p:nvPr>
        </p:nvSpPr>
        <p:spPr bwMode="auto">
          <a:xfrm>
            <a:off x="5088384" y="2737245"/>
            <a:ext cx="4185617" cy="3304117"/>
          </a:xfrm>
        </p:spPr>
        <p:txBody>
          <a:bodyPr>
            <a:normAutofit/>
          </a:body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Date Placeholder 6"/>
          <p:cNvSpPr>
            <a:spLocks noGrp="1"/>
          </p:cNvSpPr>
          <p:nvPr>
            <p:ph type="dt" sz="half" idx="10"/>
          </p:nvPr>
        </p:nvSpPr>
        <p:spPr bwMode="auto"/>
        <p:txBody>
          <a:bodyPr/>
          <a:lstStyle/>
          <a:p>
            <a:pPr>
              <a:defRPr/>
            </a:pPr>
            <a:fld id="{073B5EC2-C2ED-4976-B608-A7783E0067E3}" type="datetimeFigureOut">
              <a:rPr lang="en-NZ"/>
              <a:t>5/08/2023</a:t>
            </a:fld>
            <a:endParaRPr lang="en-NZ"/>
          </a:p>
        </p:txBody>
      </p:sp>
      <p:sp>
        <p:nvSpPr>
          <p:cNvPr id="8" name="Footer Placeholder 7"/>
          <p:cNvSpPr>
            <a:spLocks noGrp="1"/>
          </p:cNvSpPr>
          <p:nvPr>
            <p:ph type="ftr" sz="quarter" idx="11"/>
          </p:nvPr>
        </p:nvSpPr>
        <p:spPr bwMode="auto"/>
        <p:txBody>
          <a:bodyPr/>
          <a:lstStyle/>
          <a:p>
            <a:pPr>
              <a:defRPr/>
            </a:pPr>
            <a:endParaRPr lang="en-NZ"/>
          </a:p>
        </p:txBody>
      </p:sp>
      <p:sp>
        <p:nvSpPr>
          <p:cNvPr id="9" name="Slide Number Placeholder 8"/>
          <p:cNvSpPr>
            <a:spLocks noGrp="1"/>
          </p:cNvSpPr>
          <p:nvPr>
            <p:ph type="sldNum" sz="quarter" idx="12"/>
          </p:nvPr>
        </p:nvSpPr>
        <p:spPr bwMode="auto"/>
        <p:txBody>
          <a:bodyPr/>
          <a:lstStyle/>
          <a:p>
            <a:pPr>
              <a:defRPr/>
            </a:pPr>
            <a:fld id="{169745F2-B606-4BC9-8774-1769ED5AE37E}" type="slidenum">
              <a:rPr lang="en-NZ"/>
              <a:t>‹#›</a:t>
            </a:fld>
            <a:endParaRPr lang="en-N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4" y="609600"/>
            <a:ext cx="8596668" cy="1320800"/>
          </a:xfrm>
        </p:spPr>
        <p:txBody>
          <a:bodyPr/>
          <a:lstStyle/>
          <a:p>
            <a:pPr>
              <a:defRPr/>
            </a:pPr>
            <a:r>
              <a:rPr lang="en-US"/>
              <a:t>Click to edit Master title style</a:t>
            </a:r>
            <a:endParaRPr lang="en-US"/>
          </a:p>
        </p:txBody>
      </p:sp>
      <p:sp>
        <p:nvSpPr>
          <p:cNvPr id="3" name="Date Placeholder 2"/>
          <p:cNvSpPr>
            <a:spLocks noGrp="1"/>
          </p:cNvSpPr>
          <p:nvPr>
            <p:ph type="dt" sz="half" idx="10"/>
          </p:nvPr>
        </p:nvSpPr>
        <p:spPr bwMode="auto"/>
        <p:txBody>
          <a:bodyPr/>
          <a:lstStyle/>
          <a:p>
            <a:pPr>
              <a:defRPr/>
            </a:pPr>
            <a:fld id="{073B5EC2-C2ED-4976-B608-A7783E0067E3}" type="datetimeFigureOut">
              <a:rPr lang="en-NZ"/>
              <a:t>5/08/2023</a:t>
            </a:fld>
            <a:endParaRPr lang="en-NZ"/>
          </a:p>
        </p:txBody>
      </p:sp>
      <p:sp>
        <p:nvSpPr>
          <p:cNvPr id="4" name="Footer Placeholder 3"/>
          <p:cNvSpPr>
            <a:spLocks noGrp="1"/>
          </p:cNvSpPr>
          <p:nvPr>
            <p:ph type="ftr" sz="quarter" idx="11"/>
          </p:nvPr>
        </p:nvSpPr>
        <p:spPr bwMode="auto"/>
        <p:txBody>
          <a:bodyPr/>
          <a:lstStyle/>
          <a:p>
            <a:pPr>
              <a:defRPr/>
            </a:pPr>
            <a:endParaRPr lang="en-NZ"/>
          </a:p>
        </p:txBody>
      </p:sp>
      <p:sp>
        <p:nvSpPr>
          <p:cNvPr id="5" name="Slide Number Placeholder 4"/>
          <p:cNvSpPr>
            <a:spLocks noGrp="1"/>
          </p:cNvSpPr>
          <p:nvPr>
            <p:ph type="sldNum" sz="quarter" idx="12"/>
          </p:nvPr>
        </p:nvSpPr>
        <p:spPr bwMode="auto"/>
        <p:txBody>
          <a:bodyPr/>
          <a:lstStyle/>
          <a:p>
            <a:pPr>
              <a:defRPr/>
            </a:pPr>
            <a:fld id="{169745F2-B606-4BC9-8774-1769ED5AE37E}" type="slidenum">
              <a:rPr lang="en-NZ"/>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073B5EC2-C2ED-4976-B608-A7783E0067E3}" type="datetimeFigureOut">
              <a:rPr lang="en-NZ"/>
              <a:t>5/08/2023</a:t>
            </a:fld>
            <a:endParaRPr lang="en-NZ"/>
          </a:p>
        </p:txBody>
      </p:sp>
      <p:sp>
        <p:nvSpPr>
          <p:cNvPr id="3" name="Footer Placeholder 2"/>
          <p:cNvSpPr>
            <a:spLocks noGrp="1"/>
          </p:cNvSpPr>
          <p:nvPr>
            <p:ph type="ftr" sz="quarter" idx="11"/>
          </p:nvPr>
        </p:nvSpPr>
        <p:spPr bwMode="auto"/>
        <p:txBody>
          <a:bodyPr/>
          <a:lstStyle/>
          <a:p>
            <a:pPr>
              <a:defRPr/>
            </a:pPr>
            <a:endParaRPr lang="en-NZ"/>
          </a:p>
        </p:txBody>
      </p:sp>
      <p:sp>
        <p:nvSpPr>
          <p:cNvPr id="4" name="Slide Number Placeholder 3"/>
          <p:cNvSpPr>
            <a:spLocks noGrp="1"/>
          </p:cNvSpPr>
          <p:nvPr>
            <p:ph type="sldNum" sz="quarter" idx="12"/>
          </p:nvPr>
        </p:nvSpPr>
        <p:spPr bwMode="auto"/>
        <p:txBody>
          <a:bodyPr/>
          <a:lstStyle/>
          <a:p>
            <a:pPr>
              <a:defRPr/>
            </a:pPr>
            <a:fld id="{169745F2-B606-4BC9-8774-1769ED5AE37E}" type="slidenum">
              <a:rPr lang="en-NZ"/>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4" y="1498604"/>
            <a:ext cx="3854528" cy="1278466"/>
          </a:xfrm>
        </p:spPr>
        <p:txBody>
          <a:bodyPr anchor="b">
            <a:normAutofit/>
          </a:bodyPr>
          <a:lstStyle>
            <a:lvl1pPr>
              <a:defRPr sz="2000"/>
            </a:lvl1pPr>
          </a:lstStyle>
          <a:p>
            <a:pPr>
              <a:defRPr/>
            </a:pPr>
            <a:r>
              <a:rPr lang="en-US"/>
              <a:t>Click to edit Master title style</a:t>
            </a:r>
            <a:endParaRPr lang="en-US"/>
          </a:p>
        </p:txBody>
      </p:sp>
      <p:sp>
        <p:nvSpPr>
          <p:cNvPr id="3" name="Content Placeholder 2"/>
          <p:cNvSpPr>
            <a:spLocks noGrp="1"/>
          </p:cNvSpPr>
          <p:nvPr>
            <p:ph idx="1"/>
          </p:nvPr>
        </p:nvSpPr>
        <p:spPr bwMode="auto">
          <a:xfrm>
            <a:off x="4760461" y="514924"/>
            <a:ext cx="4513541" cy="5526437"/>
          </a:xfrm>
        </p:spPr>
        <p:txBody>
          <a:bodyPr>
            <a:normAutofit/>
          </a:body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Text Placeholder 3"/>
          <p:cNvSpPr>
            <a:spLocks noGrp="1"/>
          </p:cNvSpPr>
          <p:nvPr>
            <p:ph type="body" sz="half" idx="2"/>
          </p:nvPr>
        </p:nvSpPr>
        <p:spPr bwMode="auto">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defRPr/>
            </a:pPr>
            <a:r>
              <a:rPr lang="en-US"/>
              <a:t>Edit Master text styles</a:t>
            </a:r>
            <a:endParaRPr/>
          </a:p>
        </p:txBody>
      </p:sp>
      <p:sp>
        <p:nvSpPr>
          <p:cNvPr id="5" name="Date Placeholder 4"/>
          <p:cNvSpPr>
            <a:spLocks noGrp="1"/>
          </p:cNvSpPr>
          <p:nvPr>
            <p:ph type="dt" sz="half" idx="10"/>
          </p:nvPr>
        </p:nvSpPr>
        <p:spPr bwMode="auto"/>
        <p:txBody>
          <a:bodyPr/>
          <a:lstStyle/>
          <a:p>
            <a:pPr>
              <a:defRPr/>
            </a:pPr>
            <a:fld id="{073B5EC2-C2ED-4976-B608-A7783E0067E3}" type="datetimeFigureOut">
              <a:rPr lang="en-NZ"/>
              <a:t>5/08/2023</a:t>
            </a:fld>
            <a:endParaRPr lang="en-NZ"/>
          </a:p>
        </p:txBody>
      </p:sp>
      <p:sp>
        <p:nvSpPr>
          <p:cNvPr id="6" name="Footer Placeholder 5"/>
          <p:cNvSpPr>
            <a:spLocks noGrp="1"/>
          </p:cNvSpPr>
          <p:nvPr>
            <p:ph type="ftr" sz="quarter" idx="11"/>
          </p:nvPr>
        </p:nvSpPr>
        <p:spPr bwMode="auto"/>
        <p:txBody>
          <a:bodyPr/>
          <a:lstStyle/>
          <a:p>
            <a:pPr>
              <a:defRPr/>
            </a:pPr>
            <a:endParaRPr lang="en-NZ"/>
          </a:p>
        </p:txBody>
      </p:sp>
      <p:sp>
        <p:nvSpPr>
          <p:cNvPr id="7" name="Slide Number Placeholder 6"/>
          <p:cNvSpPr>
            <a:spLocks noGrp="1"/>
          </p:cNvSpPr>
          <p:nvPr>
            <p:ph type="sldNum" sz="quarter" idx="12"/>
          </p:nvPr>
        </p:nvSpPr>
        <p:spPr bwMode="auto"/>
        <p:txBody>
          <a:bodyPr/>
          <a:lstStyle/>
          <a:p>
            <a:pPr>
              <a:defRPr/>
            </a:pPr>
            <a:fld id="{169745F2-B606-4BC9-8774-1769ED5AE37E}" type="slidenum">
              <a:rPr lang="en-NZ"/>
              <a:t>‹#›</a:t>
            </a:fld>
            <a:endParaRPr lang="en-N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4" y="4800600"/>
            <a:ext cx="8596667" cy="566738"/>
          </a:xfrm>
        </p:spPr>
        <p:txBody>
          <a:bodyPr anchor="b">
            <a:normAutofit/>
          </a:bodyPr>
          <a:lstStyle>
            <a:lvl1pPr algn="l">
              <a:defRPr sz="2400" b="0"/>
            </a:lvl1pPr>
          </a:lstStyle>
          <a:p>
            <a:pPr>
              <a:defRPr/>
            </a:pPr>
            <a:r>
              <a:rPr lang="en-US"/>
              <a:t>Click to edit Master title style</a:t>
            </a:r>
            <a:endParaRPr lang="en-US"/>
          </a:p>
        </p:txBody>
      </p:sp>
      <p:sp>
        <p:nvSpPr>
          <p:cNvPr id="3" name="Picture Placeholder 2"/>
          <p:cNvSpPr>
            <a:spLocks noChangeAspect="1" noGrp="1"/>
          </p:cNvSpPr>
          <p:nvPr>
            <p:ph type="pic" idx="1"/>
          </p:nvPr>
        </p:nvSpPr>
        <p:spPr bwMode="auto">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en-US"/>
              <a:t>Click icon to add picture</a:t>
            </a:r>
            <a:endParaRPr lang="en-US"/>
          </a:p>
        </p:txBody>
      </p:sp>
      <p:sp>
        <p:nvSpPr>
          <p:cNvPr id="4" name="Text Placeholder 3"/>
          <p:cNvSpPr>
            <a:spLocks noGrp="1"/>
          </p:cNvSpPr>
          <p:nvPr>
            <p:ph type="body" sz="half" idx="2"/>
          </p:nvPr>
        </p:nvSpPr>
        <p:spPr bwMode="auto">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Edit Master text styles</a:t>
            </a:r>
            <a:endParaRPr/>
          </a:p>
        </p:txBody>
      </p:sp>
      <p:sp>
        <p:nvSpPr>
          <p:cNvPr id="5" name="Date Placeholder 4"/>
          <p:cNvSpPr>
            <a:spLocks noGrp="1"/>
          </p:cNvSpPr>
          <p:nvPr>
            <p:ph type="dt" sz="half" idx="10"/>
          </p:nvPr>
        </p:nvSpPr>
        <p:spPr bwMode="auto"/>
        <p:txBody>
          <a:bodyPr/>
          <a:lstStyle/>
          <a:p>
            <a:pPr>
              <a:defRPr/>
            </a:pPr>
            <a:fld id="{073B5EC2-C2ED-4976-B608-A7783E0067E3}" type="datetimeFigureOut">
              <a:rPr lang="en-NZ"/>
              <a:t>5/08/2023</a:t>
            </a:fld>
            <a:endParaRPr lang="en-NZ"/>
          </a:p>
        </p:txBody>
      </p:sp>
      <p:sp>
        <p:nvSpPr>
          <p:cNvPr id="6" name="Footer Placeholder 5"/>
          <p:cNvSpPr>
            <a:spLocks noGrp="1"/>
          </p:cNvSpPr>
          <p:nvPr>
            <p:ph type="ftr" sz="quarter" idx="11"/>
          </p:nvPr>
        </p:nvSpPr>
        <p:spPr bwMode="auto"/>
        <p:txBody>
          <a:bodyPr/>
          <a:lstStyle/>
          <a:p>
            <a:pPr>
              <a:defRPr/>
            </a:pPr>
            <a:endParaRPr lang="en-NZ"/>
          </a:p>
        </p:txBody>
      </p:sp>
      <p:sp>
        <p:nvSpPr>
          <p:cNvPr id="7" name="Slide Number Placeholder 6"/>
          <p:cNvSpPr>
            <a:spLocks noGrp="1"/>
          </p:cNvSpPr>
          <p:nvPr>
            <p:ph type="sldNum" sz="quarter" idx="12"/>
          </p:nvPr>
        </p:nvSpPr>
        <p:spPr bwMode="auto"/>
        <p:txBody>
          <a:bodyPr/>
          <a:lstStyle/>
          <a:p>
            <a:pPr>
              <a:defRPr/>
            </a:pPr>
            <a:fld id="{169745F2-B606-4BC9-8774-1769ED5AE37E}" type="slidenum">
              <a:rPr lang="en-NZ"/>
              <a:t>‹#›</a:t>
            </a:fld>
            <a:endParaRPr lang="en-NZ"/>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grpSp>
        <p:nvGrpSpPr>
          <p:cNvPr id="7" name="Group 6"/>
          <p:cNvGrpSpPr/>
          <p:nvPr/>
        </p:nvGrpSpPr>
        <p:grpSpPr bwMode="auto">
          <a:xfrm>
            <a:off x="0" y="-8467"/>
            <a:ext cx="12192000" cy="6866466"/>
            <a:chOff x="0" y="-8467"/>
            <a:chExt cx="12192000" cy="6866466"/>
          </a:xfrm>
        </p:grpSpPr>
        <p:cxnSp>
          <p:nvCxnSpPr>
            <p:cNvPr id="20" name="Straight Connector 19"/>
            <p:cNvCxnSpPr>
              <a:cxnSpLocks/>
            </p:cNvCxnSpPr>
            <p:nvPr/>
          </p:nvCxnSpPr>
          <p:spPr bwMode="auto">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cxnSpLocks/>
            </p:cNvCxnSpPr>
            <p:nvPr/>
          </p:nvCxnSpPr>
          <p:spPr bwMode="auto">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bwMode="auto">
            <a:xfrm>
              <a:off x="9181476" y="-8467"/>
              <a:ext cx="3007349" cy="6866466"/>
            </a:xfrm>
            <a:custGeom>
              <a:avLst/>
              <a:gdLst/>
              <a:ahLst/>
              <a:cxnLst/>
              <a:rect l="l" t="t" r="r" b="b"/>
              <a:pathLst>
                <a:path w="3007349" h="6866467" fill="norm" stroke="1" extrusionOk="0">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bwMode="auto">
            <a:xfrm>
              <a:off x="9603442" y="-8467"/>
              <a:ext cx="2588558" cy="6866466"/>
            </a:xfrm>
            <a:custGeom>
              <a:avLst/>
              <a:gdLst/>
              <a:ahLst/>
              <a:cxnLst/>
              <a:rect l="l" t="t" r="r" b="b"/>
              <a:pathLst>
                <a:path w="2573311" h="6866467" fill="norm" stroke="1" extrusionOk="0">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bwMode="auto">
            <a:xfrm>
              <a:off x="8932333" y="3048000"/>
              <a:ext cx="3259666"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bwMode="auto">
            <a:xfrm>
              <a:off x="9334500" y="-8467"/>
              <a:ext cx="2854326" cy="6866466"/>
            </a:xfrm>
            <a:custGeom>
              <a:avLst/>
              <a:gdLst/>
              <a:ahLst/>
              <a:cxnLst/>
              <a:rect l="l" t="t" r="r" b="b"/>
              <a:pathLst>
                <a:path w="2858013" h="6866467" fill="norm" stroke="1" extrusionOk="0">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bwMode="auto">
            <a:xfrm>
              <a:off x="10898730" y="-8467"/>
              <a:ext cx="1290094" cy="6866466"/>
            </a:xfrm>
            <a:custGeom>
              <a:avLst/>
              <a:gdLst/>
              <a:ahLst/>
              <a:cxnLst/>
              <a:rect l="l" t="t" r="r" b="b"/>
              <a:pathLst>
                <a:path w="1290094" h="6858000" fill="norm" stroke="1" extrusionOk="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bwMode="auto">
            <a:xfrm>
              <a:off x="10938999" y="-8467"/>
              <a:ext cx="1249825" cy="6866466"/>
            </a:xfrm>
            <a:custGeom>
              <a:avLst/>
              <a:gdLst/>
              <a:ahLst/>
              <a:cxnLst/>
              <a:rect l="l" t="t" r="r" b="b"/>
              <a:pathLst>
                <a:path w="1249825" h="6858000" fill="norm" stroke="1" extrusionOk="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bwMode="auto">
            <a:xfrm>
              <a:off x="10371666" y="3589867"/>
              <a:ext cx="1817158"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bwMode="auto">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bwMode="auto">
          <a:xfrm>
            <a:off x="677334" y="609600"/>
            <a:ext cx="8596668" cy="1320800"/>
          </a:xfrm>
          <a:prstGeom prst="rect">
            <a:avLst/>
          </a:prstGeom>
        </p:spPr>
        <p:txBody>
          <a:bodyPr vert="horz" lIns="91440" tIns="45720" rIns="91440" bIns="45720" rtlCol="0" anchor="t">
            <a:normAutofit/>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677334" y="2160589"/>
            <a:ext cx="8596668" cy="3880773"/>
          </a:xfrm>
          <a:prstGeom prst="rect">
            <a:avLst/>
          </a:prstGeom>
        </p:spPr>
        <p:txBody>
          <a:bodyPr vert="horz" lIns="91440" tIns="45720" rIns="91440" bIns="45720" rtlCol="0">
            <a:normAutofit/>
          </a:body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2"/>
          </p:nvPr>
        </p:nvSpPr>
        <p:spPr bwMode="auto">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073B5EC2-C2ED-4976-B608-A7783E0067E3}" type="datetimeFigureOut">
              <a:rPr lang="en-NZ"/>
              <a:t>5/08/2023</a:t>
            </a:fld>
            <a:endParaRPr lang="en-NZ"/>
          </a:p>
        </p:txBody>
      </p:sp>
      <p:sp>
        <p:nvSpPr>
          <p:cNvPr id="5" name="Footer Placeholder 4"/>
          <p:cNvSpPr>
            <a:spLocks noGrp="1"/>
          </p:cNvSpPr>
          <p:nvPr>
            <p:ph type="ftr" sz="quarter" idx="3"/>
          </p:nvPr>
        </p:nvSpPr>
        <p:spPr bwMode="auto">
          <a:xfrm>
            <a:off x="677334" y="6041362"/>
            <a:ext cx="6297611"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NZ"/>
          </a:p>
        </p:txBody>
      </p:sp>
      <p:sp>
        <p:nvSpPr>
          <p:cNvPr id="6" name="Slide Number Placeholder 5"/>
          <p:cNvSpPr>
            <a:spLocks noGrp="1"/>
          </p:cNvSpPr>
          <p:nvPr>
            <p:ph type="sldNum" sz="quarter" idx="4"/>
          </p:nvPr>
        </p:nvSpPr>
        <p:spPr bwMode="auto">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a:defRPr/>
            </a:pPr>
            <a:fld id="{169745F2-B606-4BC9-8774-1769ED5AE37E}" type="slidenum">
              <a:rPr lang="en-NZ"/>
              <a:t>‹#›</a:t>
            </a:fld>
            <a:endParaRPr lang="en-NZ"/>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a:spcBef>
          <a:spcPts val="0"/>
        </a:spcBef>
        <a:buNone/>
        <a:defRPr sz="3600">
          <a:solidFill>
            <a:schemeClr val="accent1"/>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p:titleStyle>
    <p:body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p:bodyStyle>
    <p:other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5.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www.presentationteam.com/presentation-tips/powerpoint-tips/presentation-storyboarding" TargetMode="External"/><Relationship Id="rId4" Type="http://schemas.openxmlformats.org/officeDocument/2006/relationships/hyperlink" Target="http://multimedia.journalism.berkeley.edu/tutorials/starttofinish/storyboarding/" TargetMode="External"/><Relationship Id="rId5" Type="http://schemas.openxmlformats.org/officeDocument/2006/relationships/hyperlink" Target="http://en.wikipedia.org/wiki/Storyboard" TargetMode="External"/><Relationship Id="rId6" Type="http://schemas.openxmlformats.org/officeDocument/2006/relationships/hyperlink" Target="http://mpartogi.wordpress.com/2011/11/" TargetMode="External"/><Relationship Id="rId7" Type="http://schemas.openxmlformats.org/officeDocument/2006/relationships/hyperlink" Target="http://jleagueproductions.blogspot.co.nz/2011/05/storyboard-1.html" TargetMode="External"/><Relationship Id="rId8" Type="http://schemas.openxmlformats.org/officeDocument/2006/relationships/hyperlink" Target="https://www.youtube.com/watch?v=fTrUcTAXQz8"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p:txBody>
          <a:bodyPr/>
          <a:lstStyle/>
          <a:p>
            <a:pPr>
              <a:defRPr/>
            </a:pPr>
            <a:r>
              <a:rPr lang="en-NZ"/>
              <a:t>6420 Internet &amp; Web Development</a:t>
            </a:r>
            <a:endParaRPr lang="en-NZ"/>
          </a:p>
        </p:txBody>
      </p:sp>
      <p:sp>
        <p:nvSpPr>
          <p:cNvPr id="3" name="Subtitle 2"/>
          <p:cNvSpPr>
            <a:spLocks noGrp="1"/>
          </p:cNvSpPr>
          <p:nvPr>
            <p:ph type="subTitle" idx="1"/>
          </p:nvPr>
        </p:nvSpPr>
        <p:spPr bwMode="auto"/>
        <p:txBody>
          <a:bodyPr>
            <a:normAutofit/>
          </a:bodyPr>
          <a:lstStyle/>
          <a:p>
            <a:pPr>
              <a:defRPr/>
            </a:pPr>
            <a:r>
              <a:rPr lang="en-NZ" sz="3600"/>
              <a:t>Week 3 Session 1</a:t>
            </a:r>
            <a:endParaRPr/>
          </a:p>
        </p:txBody>
      </p:sp>
      <p:sp>
        <p:nvSpPr>
          <p:cNvPr id="4" name="Date Placeholder 3"/>
          <p:cNvSpPr>
            <a:spLocks noGrp="1"/>
          </p:cNvSpPr>
          <p:nvPr>
            <p:ph type="dt" sz="half" idx="10"/>
          </p:nvPr>
        </p:nvSpPr>
        <p:spPr bwMode="auto"/>
        <p:txBody>
          <a:bodyPr/>
          <a:lstStyle/>
          <a:p>
            <a:pPr>
              <a:defRPr/>
            </a:pPr>
            <a:fld id="{10EFFA00-9269-4263-BFE8-ECA78D4EFF58}" type="datetime1">
              <a:rPr lang="en-NZ"/>
              <a:t>5/08/2023</a:t>
            </a:fld>
            <a:endParaRPr lang="en-NZ"/>
          </a:p>
        </p:txBody>
      </p:sp>
      <p:sp>
        <p:nvSpPr>
          <p:cNvPr id="5" name="Footer Placeholder 4"/>
          <p:cNvSpPr>
            <a:spLocks noGrp="1"/>
          </p:cNvSpPr>
          <p:nvPr>
            <p:ph type="ftr" sz="quarter" idx="11"/>
          </p:nvPr>
        </p:nvSpPr>
        <p:spPr bwMode="auto"/>
        <p:txBody>
          <a:bodyPr/>
          <a:lstStyle/>
          <a:p>
            <a:pPr>
              <a:defRPr/>
            </a:pPr>
            <a:r>
              <a:rPr lang="en-NZ"/>
              <a:t>ISCG6420 IWD –Introduction to internet &amp; website development</a:t>
            </a:r>
            <a:endParaRPr lang="en-GB"/>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Content Placeholder 1"/>
          <p:cNvSpPr>
            <a:spLocks noGrp="1"/>
          </p:cNvSpPr>
          <p:nvPr>
            <p:ph idx="1"/>
          </p:nvPr>
        </p:nvSpPr>
        <p:spPr bwMode="auto"/>
        <p:txBody>
          <a:bodyPr>
            <a:normAutofit/>
          </a:bodyPr>
          <a:lstStyle/>
          <a:p>
            <a:pPr>
              <a:defRPr/>
            </a:pPr>
            <a:r>
              <a:rPr lang="en-NZ" i="1"/>
              <a:t>Decide what pieces of the story work best in video.</a:t>
            </a:r>
            <a:r>
              <a:rPr lang="en-NZ"/>
              <a:t> </a:t>
            </a:r>
            <a:endParaRPr/>
          </a:p>
          <a:p>
            <a:pPr>
              <a:defRPr/>
            </a:pPr>
            <a:r>
              <a:rPr lang="en-NZ" i="1"/>
              <a:t>Decide what pieces of the story work best in still photos.</a:t>
            </a:r>
            <a:r>
              <a:rPr lang="en-NZ"/>
              <a:t> </a:t>
            </a:r>
            <a:endParaRPr/>
          </a:p>
          <a:p>
            <a:pPr>
              <a:defRPr/>
            </a:pPr>
            <a:r>
              <a:rPr lang="en-NZ" i="1"/>
              <a:t>Does the audio work best with video, or will it be combined with still photos?</a:t>
            </a:r>
            <a:r>
              <a:rPr lang="en-NZ"/>
              <a:t> </a:t>
            </a:r>
            <a:endParaRPr/>
          </a:p>
          <a:p>
            <a:pPr>
              <a:defRPr/>
            </a:pPr>
            <a:r>
              <a:rPr lang="en-NZ" i="1"/>
              <a:t>What part of the story works best in graphics?</a:t>
            </a:r>
            <a:r>
              <a:rPr lang="en-NZ"/>
              <a:t> </a:t>
            </a:r>
            <a:endParaRPr/>
          </a:p>
          <a:p>
            <a:pPr>
              <a:defRPr/>
            </a:pPr>
            <a:r>
              <a:rPr lang="en-NZ" i="1"/>
              <a:t>Does the story need a map</a:t>
            </a:r>
            <a:endParaRPr/>
          </a:p>
          <a:p>
            <a:pPr>
              <a:defRPr/>
            </a:pPr>
            <a:r>
              <a:rPr lang="en-NZ" i="1"/>
              <a:t>What part of the story belongs in text?</a:t>
            </a:r>
            <a:r>
              <a:rPr lang="en-NZ"/>
              <a:t> </a:t>
            </a:r>
            <a:endParaRPr/>
          </a:p>
          <a:p>
            <a:pPr>
              <a:defRPr/>
            </a:pPr>
            <a:r>
              <a:rPr lang="en-NZ" i="1"/>
              <a:t>Make sure the information in each medium is complementary, not redundant.</a:t>
            </a:r>
            <a:r>
              <a:rPr lang="en-NZ"/>
              <a:t> </a:t>
            </a:r>
            <a:endParaRPr/>
          </a:p>
          <a:p>
            <a:pPr>
              <a:defRPr/>
            </a:pPr>
            <a:r>
              <a:rPr lang="en-NZ" i="1"/>
              <a:t>Interactivity means giving the reader both input and control in a story.</a:t>
            </a:r>
            <a:r>
              <a:rPr lang="en-NZ"/>
              <a:t> </a:t>
            </a:r>
            <a:endParaRPr/>
          </a:p>
          <a:p>
            <a:pPr>
              <a:defRPr/>
            </a:pPr>
            <a:endParaRPr lang="en-NZ"/>
          </a:p>
        </p:txBody>
      </p:sp>
      <p:sp>
        <p:nvSpPr>
          <p:cNvPr id="3" name="Title 2"/>
          <p:cNvSpPr>
            <a:spLocks noGrp="1"/>
          </p:cNvSpPr>
          <p:nvPr>
            <p:ph type="title"/>
          </p:nvPr>
        </p:nvSpPr>
        <p:spPr bwMode="auto"/>
        <p:txBody>
          <a:bodyPr>
            <a:normAutofit/>
          </a:bodyPr>
          <a:lstStyle/>
          <a:p>
            <a:pPr>
              <a:defRPr/>
            </a:pPr>
            <a:r>
              <a:rPr lang="en-NZ"/>
              <a:t>Work with Elements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itle 2"/>
          <p:cNvSpPr>
            <a:spLocks noGrp="1"/>
          </p:cNvSpPr>
          <p:nvPr>
            <p:ph type="title"/>
          </p:nvPr>
        </p:nvSpPr>
        <p:spPr bwMode="auto"/>
        <p:txBody>
          <a:bodyPr/>
          <a:lstStyle/>
          <a:p>
            <a:pPr>
              <a:defRPr/>
            </a:pPr>
            <a:endParaRPr lang="en-NZ"/>
          </a:p>
        </p:txBody>
      </p:sp>
      <p:sp>
        <p:nvSpPr>
          <p:cNvPr id="2" name="Content Placeholder 1"/>
          <p:cNvSpPr>
            <a:spLocks noGrp="1"/>
          </p:cNvSpPr>
          <p:nvPr>
            <p:ph idx="1"/>
          </p:nvPr>
        </p:nvSpPr>
        <p:spPr bwMode="auto"/>
        <p:txBody>
          <a:bodyPr/>
          <a:lstStyle/>
          <a:p>
            <a:pPr>
              <a:defRPr/>
            </a:pPr>
            <a:endParaRPr lang="en-NZ"/>
          </a:p>
        </p:txBody>
      </p:sp>
      <p:pic>
        <p:nvPicPr>
          <p:cNvPr id="5" name="Picture 2"/>
          <p:cNvPicPr>
            <a:picLocks noChangeAspect="1" noChangeArrowheads="1"/>
          </p:cNvPicPr>
          <p:nvPr/>
        </p:nvPicPr>
        <p:blipFill>
          <a:blip r:embed="rId3"/>
          <a:stretch/>
        </p:blipFill>
        <p:spPr bwMode="auto">
          <a:xfrm>
            <a:off x="2803489" y="-1544867"/>
            <a:ext cx="6175760" cy="7410913"/>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Content Placeholder 1"/>
          <p:cNvSpPr>
            <a:spLocks noGrp="1"/>
          </p:cNvSpPr>
          <p:nvPr>
            <p:ph idx="1"/>
          </p:nvPr>
        </p:nvSpPr>
        <p:spPr bwMode="auto"/>
        <p:txBody>
          <a:bodyPr/>
          <a:lstStyle/>
          <a:p>
            <a:pPr>
              <a:defRPr/>
            </a:pPr>
            <a:r>
              <a:rPr lang="en-NZ"/>
              <a:t>Description</a:t>
            </a:r>
            <a:endParaRPr/>
          </a:p>
          <a:p>
            <a:pPr>
              <a:defRPr/>
            </a:pPr>
            <a:r>
              <a:rPr lang="en-NZ"/>
              <a:t>Name of elements(text, images, sounds, video, link)</a:t>
            </a:r>
            <a:endParaRPr/>
          </a:p>
          <a:p>
            <a:pPr>
              <a:defRPr/>
            </a:pPr>
            <a:r>
              <a:rPr lang="en-NZ"/>
              <a:t>Duration</a:t>
            </a:r>
            <a:endParaRPr/>
          </a:p>
          <a:p>
            <a:pPr>
              <a:defRPr/>
            </a:pPr>
            <a:r>
              <a:rPr lang="en-NZ"/>
              <a:t>Elements Animation (movement, expanding, fading, colour changing…)</a:t>
            </a:r>
            <a:endParaRPr/>
          </a:p>
          <a:p>
            <a:pPr>
              <a:defRPr/>
            </a:pPr>
            <a:endParaRPr lang="en-NZ"/>
          </a:p>
        </p:txBody>
      </p:sp>
      <p:sp>
        <p:nvSpPr>
          <p:cNvPr id="3" name="Title 2"/>
          <p:cNvSpPr>
            <a:spLocks noGrp="1"/>
          </p:cNvSpPr>
          <p:nvPr>
            <p:ph type="title"/>
          </p:nvPr>
        </p:nvSpPr>
        <p:spPr bwMode="auto"/>
        <p:txBody>
          <a:bodyPr>
            <a:normAutofit/>
          </a:bodyPr>
          <a:lstStyle/>
          <a:p>
            <a:pPr>
              <a:defRPr/>
            </a:pPr>
            <a:r>
              <a:rPr lang="en-NZ"/>
              <a:t>Information on storyboard for each frame:</a:t>
            </a:r>
            <a:endParaRPr/>
          </a:p>
        </p:txBody>
      </p:sp>
      <p:pic>
        <p:nvPicPr>
          <p:cNvPr id="6" name="Picture 5"/>
          <p:cNvPicPr>
            <a:picLocks noChangeAspect="1"/>
          </p:cNvPicPr>
          <p:nvPr/>
        </p:nvPicPr>
        <p:blipFill>
          <a:blip r:embed="rId3"/>
          <a:stretch/>
        </p:blipFill>
        <p:spPr bwMode="auto">
          <a:xfrm>
            <a:off x="1083547" y="4024027"/>
            <a:ext cx="4061209" cy="2453646"/>
          </a:xfrm>
          <a:prstGeom prst="rect">
            <a:avLst/>
          </a:prstGeom>
        </p:spPr>
      </p:pic>
      <p:pic>
        <p:nvPicPr>
          <p:cNvPr id="8" name="Picture 7"/>
          <p:cNvPicPr>
            <a:picLocks noChangeAspect="1"/>
          </p:cNvPicPr>
          <p:nvPr/>
        </p:nvPicPr>
        <p:blipFill>
          <a:blip r:embed="rId4"/>
          <a:stretch/>
        </p:blipFill>
        <p:spPr bwMode="auto">
          <a:xfrm>
            <a:off x="5237469" y="4059782"/>
            <a:ext cx="4177838" cy="2522345"/>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NZ"/>
              <a:t>Important concepts</a:t>
            </a:r>
            <a:endParaRPr/>
          </a:p>
        </p:txBody>
      </p:sp>
      <p:sp>
        <p:nvSpPr>
          <p:cNvPr id="5" name="Rectangle 2"/>
          <p:cNvSpPr>
            <a:spLocks noChangeArrowheads="1" noGrp="1"/>
          </p:cNvSpPr>
          <p:nvPr>
            <p:ph idx="1"/>
          </p:nvPr>
        </p:nvSpPr>
        <p:spPr bwMode="auto">
          <a:xfrm>
            <a:off x="1269560" y="2460137"/>
            <a:ext cx="8004442" cy="3139321"/>
          </a:xfrm>
          <a:prstGeom prst="rect">
            <a:avLst/>
          </a:prstGeom>
          <a:solidFill>
            <a:schemeClr val="bg1"/>
          </a:solidFill>
          <a:ln>
            <a:noFill/>
          </a:ln>
          <a:effectLst/>
        </p:spPr>
        <p:txBody>
          <a:bodyPr vert="horz" wrap="square" lIns="63480" tIns="45720" rIns="91440" bIns="45720" numCol="1" anchor="ctr" anchorCtr="0" compatLnSpc="1">
            <a:prstTxWarp prst="textNoShape"/>
            <a:spAutoFit/>
          </a:bodyPr>
          <a:lstStyle/>
          <a:p>
            <a:pPr marL="0" marR="0" lvl="0" indent="0" algn="l" defTabSz="914400">
              <a:lnSpc>
                <a:spcPct val="100000"/>
              </a:lnSpc>
              <a:spcBef>
                <a:spcPts val="0"/>
              </a:spcBef>
              <a:spcAft>
                <a:spcPts val="0"/>
              </a:spcAft>
              <a:buClrTx/>
              <a:buSzTx/>
              <a:buFontTx/>
              <a:buNone/>
              <a:defRPr/>
            </a:pPr>
            <a:endParaRPr lang="en-US" b="0" i="0" u="none" strike="noStrike" cap="none">
              <a:ln>
                <a:noFill/>
              </a:ln>
              <a:solidFill>
                <a:schemeClr val="tx1"/>
              </a:solidFill>
              <a:latin typeface="Trebuchet MS (Body)"/>
            </a:endParaRPr>
          </a:p>
          <a:p>
            <a:pPr marL="0" marR="0" lvl="0" indent="0" algn="l" defTabSz="914400">
              <a:lnSpc>
                <a:spcPct val="150000"/>
              </a:lnSpc>
              <a:spcBef>
                <a:spcPts val="0"/>
              </a:spcBef>
              <a:spcAft>
                <a:spcPts val="0"/>
              </a:spcAft>
              <a:buClrTx/>
              <a:buSzTx/>
              <a:buFontTx/>
              <a:buNone/>
              <a:defRPr/>
            </a:pPr>
            <a:r>
              <a:rPr lang="en-US" b="1" i="0" u="none" strike="noStrike" cap="none">
                <a:ln>
                  <a:noFill/>
                </a:ln>
                <a:solidFill>
                  <a:srgbClr val="333333"/>
                </a:solidFill>
                <a:latin typeface="Trebuchet MS (Body)"/>
              </a:rPr>
              <a:t>Keep it Simple</a:t>
            </a:r>
            <a:endParaRPr/>
          </a:p>
          <a:p>
            <a:pPr marL="457200" lvl="1" indent="-457200" defTabSz="914400">
              <a:lnSpc>
                <a:spcPct val="150000"/>
              </a:lnSpc>
              <a:spcBef>
                <a:spcPts val="0"/>
              </a:spcBef>
              <a:spcAft>
                <a:spcPts val="0"/>
              </a:spcAft>
              <a:buClrTx/>
              <a:buSzTx/>
              <a:buFont typeface="Courier New"/>
              <a:buChar char="o"/>
              <a:defRPr/>
            </a:pPr>
            <a:r>
              <a:rPr lang="en-US" sz="1800" b="0" i="0" u="none" strike="noStrike" cap="none">
                <a:ln>
                  <a:noFill/>
                </a:ln>
                <a:solidFill>
                  <a:srgbClr val="333333"/>
                </a:solidFill>
                <a:latin typeface="Trebuchet MS (Body)"/>
              </a:rPr>
              <a:t>Remember, your focus is on the paths between the pages, not the look of the pages.</a:t>
            </a:r>
            <a:endParaRPr/>
          </a:p>
          <a:p>
            <a:pPr marL="0" marR="0" lvl="0" indent="0" algn="l" defTabSz="914400">
              <a:lnSpc>
                <a:spcPct val="150000"/>
              </a:lnSpc>
              <a:spcBef>
                <a:spcPts val="0"/>
              </a:spcBef>
              <a:spcAft>
                <a:spcPts val="0"/>
              </a:spcAft>
              <a:buClrTx/>
              <a:buSzTx/>
              <a:buFontTx/>
              <a:buNone/>
              <a:defRPr/>
            </a:pPr>
            <a:r>
              <a:rPr lang="en-US" b="1" i="0" u="none" strike="noStrike" cap="none">
                <a:ln>
                  <a:noFill/>
                </a:ln>
                <a:solidFill>
                  <a:srgbClr val="333333"/>
                </a:solidFill>
                <a:latin typeface="Trebuchet MS (Body)"/>
              </a:rPr>
              <a:t>The right approach</a:t>
            </a:r>
            <a:endParaRPr/>
          </a:p>
          <a:p>
            <a:pPr marL="457200" lvl="1" indent="-457200" defTabSz="914400">
              <a:lnSpc>
                <a:spcPct val="150000"/>
              </a:lnSpc>
              <a:spcBef>
                <a:spcPts val="0"/>
              </a:spcBef>
              <a:spcAft>
                <a:spcPts val="0"/>
              </a:spcAft>
              <a:buClrTx/>
              <a:buSzTx/>
              <a:buFont typeface="Courier New"/>
              <a:buChar char="o"/>
              <a:defRPr/>
            </a:pPr>
            <a:r>
              <a:rPr lang="en-US" sz="1800" b="0" i="0" u="none" strike="noStrike" cap="none">
                <a:ln>
                  <a:noFill/>
                </a:ln>
                <a:solidFill>
                  <a:srgbClr val="333333"/>
                </a:solidFill>
                <a:latin typeface="Trebuchet MS (Body)"/>
              </a:rPr>
              <a:t>Make sure your approach to drawing the storyboards allows you to easily modify and tweak them.</a:t>
            </a:r>
            <a:endParaRPr/>
          </a:p>
          <a:p>
            <a:pPr marL="0" marR="0" lvl="0" indent="0" algn="l" defTabSz="914400">
              <a:lnSpc>
                <a:spcPct val="100000"/>
              </a:lnSpc>
              <a:spcBef>
                <a:spcPts val="0"/>
              </a:spcBef>
              <a:spcAft>
                <a:spcPts val="0"/>
              </a:spcAft>
              <a:buClrTx/>
              <a:buSzTx/>
              <a:buFontTx/>
              <a:buNone/>
              <a:defRPr/>
            </a:pPr>
            <a:endParaRPr lang="en-US" sz="1800" b="0" i="0" u="none" strike="noStrike" cap="none">
              <a:ln>
                <a:noFill/>
              </a:ln>
              <a:solidFill>
                <a:schemeClr val="tx1"/>
              </a:solidFill>
              <a:latin typeface="Trebuchet MS (Body)"/>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Content Placeholder 1"/>
          <p:cNvSpPr>
            <a:spLocks noGrp="1"/>
          </p:cNvSpPr>
          <p:nvPr>
            <p:ph idx="1"/>
          </p:nvPr>
        </p:nvSpPr>
        <p:spPr bwMode="auto"/>
        <p:txBody>
          <a:bodyPr/>
          <a:lstStyle/>
          <a:p>
            <a:pPr>
              <a:defRPr/>
            </a:pPr>
            <a:r>
              <a:rPr lang="en-NZ"/>
              <a:t>Create storyboard with 3 key frames</a:t>
            </a:r>
            <a:endParaRPr/>
          </a:p>
          <a:p>
            <a:pPr>
              <a:defRPr/>
            </a:pPr>
            <a:r>
              <a:rPr lang="en-NZ"/>
              <a:t>Implement your solution using CSS animation</a:t>
            </a:r>
            <a:endParaRPr/>
          </a:p>
          <a:p>
            <a:pPr marL="0" indent="0">
              <a:buNone/>
              <a:defRPr/>
            </a:pPr>
            <a:endParaRPr lang="en-NZ"/>
          </a:p>
          <a:p>
            <a:pPr>
              <a:defRPr/>
            </a:pPr>
            <a:r>
              <a:rPr lang="en-NZ" sz="1800">
                <a:solidFill>
                  <a:srgbClr val="0070C0"/>
                </a:solidFill>
                <a:latin typeface="Trebuchet MS (Body)"/>
                <a:ea typeface="SimSun"/>
                <a:cs typeface="Times New Roman"/>
              </a:rPr>
              <a:t>Task 1 – Looking on existing advertisement develop a storyboard, put all necessary details: like duration, delay, length of animation, elements (text, images, links), desired colour schema, etcetera.  </a:t>
            </a:r>
            <a:endParaRPr/>
          </a:p>
          <a:p>
            <a:pPr>
              <a:defRPr/>
            </a:pPr>
            <a:r>
              <a:rPr lang="en-NZ" sz="1800">
                <a:solidFill>
                  <a:srgbClr val="0070C0"/>
                </a:solidFill>
                <a:latin typeface="Trebuchet MS (Body)"/>
                <a:ea typeface="SimSun"/>
                <a:cs typeface="Times New Roman"/>
              </a:rPr>
              <a:t> </a:t>
            </a:r>
            <a:endParaRPr/>
          </a:p>
          <a:p>
            <a:pPr>
              <a:defRPr/>
            </a:pPr>
            <a:r>
              <a:rPr lang="en-NZ" sz="1800">
                <a:solidFill>
                  <a:srgbClr val="0070C0"/>
                </a:solidFill>
                <a:latin typeface="Trebuchet MS (Body)"/>
                <a:ea typeface="SimSun"/>
                <a:cs typeface="Times New Roman"/>
              </a:rPr>
              <a:t>Task 2 – Plan your own advertisement banner for  your homepage, develop a storyboard, with all necessary details: like duration, delay, length of animation, elements ( text, images, links), desired colour schema, etcetera.  </a:t>
            </a:r>
            <a:endParaRPr/>
          </a:p>
          <a:p>
            <a:pPr>
              <a:defRPr/>
            </a:pPr>
            <a:endParaRPr lang="en-NZ">
              <a:solidFill>
                <a:srgbClr val="0070C0"/>
              </a:solidFill>
            </a:endParaRPr>
          </a:p>
          <a:p>
            <a:pPr>
              <a:defRPr/>
            </a:pPr>
            <a:endParaRPr lang="en-NZ"/>
          </a:p>
        </p:txBody>
      </p:sp>
      <p:sp>
        <p:nvSpPr>
          <p:cNvPr id="3" name="Title 2"/>
          <p:cNvSpPr>
            <a:spLocks noGrp="1"/>
          </p:cNvSpPr>
          <p:nvPr>
            <p:ph type="title"/>
          </p:nvPr>
        </p:nvSpPr>
        <p:spPr bwMode="auto"/>
        <p:txBody>
          <a:bodyPr/>
          <a:lstStyle/>
          <a:p>
            <a:pPr>
              <a:defRPr/>
            </a:pPr>
            <a:r>
              <a:rPr lang="en-NZ"/>
              <a:t>Class Activity:</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fontScale="90000" lnSpcReduction="2000"/>
          </a:bodyPr>
          <a:lstStyle/>
          <a:p>
            <a:pPr>
              <a:defRPr/>
            </a:pPr>
            <a:r>
              <a:rPr lang="en-NZ" u="sng">
                <a:hlinkClick r:id="rId3" tooltip="http://www.presentationteam.com/presentation-tips/powerpoint-tips/presentation-storyboarding"/>
              </a:rPr>
              <a:t>http://www.presentationteam.com/presentation-tips/powerpoint-tips/presentation-storyboarding</a:t>
            </a:r>
            <a:endParaRPr lang="en-NZ"/>
          </a:p>
          <a:p>
            <a:pPr>
              <a:defRPr/>
            </a:pPr>
            <a:r>
              <a:rPr lang="en-NZ" u="sng">
                <a:hlinkClick r:id="rId4" tooltip="http://multimedia.journalism.berkeley.edu/tutorials/starttofinish/storyboarding/"/>
              </a:rPr>
              <a:t>http://multimedia.journalism.berkeley.edu/tutorials/starttofinish/storyboarding/</a:t>
            </a:r>
            <a:endParaRPr lang="en-NZ"/>
          </a:p>
          <a:p>
            <a:pPr>
              <a:defRPr/>
            </a:pPr>
            <a:r>
              <a:rPr lang="en-NZ" u="sng">
                <a:hlinkClick r:id="rId5" tooltip="http://en.wikipedia.org/wiki/Storyboard"/>
              </a:rPr>
              <a:t>http://en.wikipedia.org/wiki/Storyboard</a:t>
            </a:r>
            <a:endParaRPr lang="en-NZ"/>
          </a:p>
          <a:p>
            <a:pPr>
              <a:defRPr/>
            </a:pPr>
            <a:r>
              <a:rPr lang="en-NZ" u="sng">
                <a:hlinkClick r:id="rId6" tooltip="http://mpartogi.wordpress.com/2011/11/"/>
              </a:rPr>
              <a:t>http://mpartogi.wordpress.com/2011/11/</a:t>
            </a:r>
            <a:endParaRPr lang="en-NZ"/>
          </a:p>
          <a:p>
            <a:pPr>
              <a:defRPr/>
            </a:pPr>
            <a:r>
              <a:rPr lang="en-NZ" u="sng">
                <a:hlinkClick r:id="rId7" tooltip="http://jleagueproductions.blogspot.co.nz/2011/05/storyboard-1.html"/>
              </a:rPr>
              <a:t>http://jleagueproductions.blogspot.co.nz/2011/05/storyboard-1.html</a:t>
            </a:r>
            <a:endParaRPr lang="en-NZ"/>
          </a:p>
          <a:p>
            <a:pPr>
              <a:defRPr/>
            </a:pPr>
            <a:r>
              <a:rPr lang="en-NZ" sz="1800" b="0" i="0" u="sng" strike="noStrike" cap="none" spc="0">
                <a:solidFill>
                  <a:schemeClr val="tx1">
                    <a:lumMod val="75000"/>
                    <a:lumOff val="25000"/>
                  </a:schemeClr>
                </a:solidFill>
                <a:latin typeface="Trebuchet MS"/>
                <a:ea typeface="Trebuchet MS"/>
                <a:cs typeface="Trebuchet MS"/>
                <a:hlinkClick r:id="rId8" tooltip="https://www.youtube.com/watch?v=fTrUcTAXQz8"/>
              </a:rPr>
              <a:t>https://www.youtube.com/watch?v=fTrUcTAXQz8</a:t>
            </a:r>
            <a:r>
              <a:rPr lang="en-NZ"/>
              <a:t> </a:t>
            </a:r>
            <a:endParaRPr lang="en-NZ"/>
          </a:p>
          <a:p>
            <a:pPr>
              <a:defRPr/>
            </a:pPr>
            <a:endParaRPr lang="en-NZ"/>
          </a:p>
          <a:p>
            <a:pPr>
              <a:defRPr/>
            </a:pPr>
            <a:endParaRPr lang="en-NZ"/>
          </a:p>
          <a:p>
            <a:pPr>
              <a:defRPr/>
            </a:pPr>
            <a:endParaRPr lang="en-NZ"/>
          </a:p>
          <a:p>
            <a:pPr>
              <a:defRPr/>
            </a:pPr>
            <a:endParaRPr lang="en-NZ"/>
          </a:p>
        </p:txBody>
      </p:sp>
      <p:sp>
        <p:nvSpPr>
          <p:cNvPr id="2" name="Title 1"/>
          <p:cNvSpPr>
            <a:spLocks noGrp="1"/>
          </p:cNvSpPr>
          <p:nvPr>
            <p:ph type="title"/>
          </p:nvPr>
        </p:nvSpPr>
        <p:spPr bwMode="auto"/>
        <p:txBody>
          <a:bodyPr/>
          <a:lstStyle/>
          <a:p>
            <a:pPr>
              <a:defRPr/>
            </a:pPr>
            <a:r>
              <a:rPr lang="en-NZ"/>
              <a:t>References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p:txBody>
          <a:bodyPr/>
          <a:lstStyle/>
          <a:p>
            <a:pPr>
              <a:defRPr/>
            </a:pPr>
            <a:r>
              <a:rPr lang="en-NZ"/>
              <a:t>Storyboard</a:t>
            </a:r>
            <a:endParaRPr/>
          </a:p>
        </p:txBody>
      </p:sp>
      <p:sp>
        <p:nvSpPr>
          <p:cNvPr id="3" name="Subtitle 2"/>
          <p:cNvSpPr>
            <a:spLocks noGrp="1"/>
          </p:cNvSpPr>
          <p:nvPr>
            <p:ph type="subTitle" idx="1"/>
          </p:nvPr>
        </p:nvSpPr>
        <p:spPr bwMode="auto"/>
        <p:txBody>
          <a:bodyPr>
            <a:normAutofit/>
          </a:bodyPr>
          <a:lstStyle/>
          <a:p>
            <a:pPr>
              <a:defRPr/>
            </a:pPr>
            <a:r>
              <a:rPr lang="en-NZ" b="1"/>
              <a:t>“The storyboard is an intermediate stage - concept and visualization…” </a:t>
            </a:r>
            <a:endParaRPr/>
          </a:p>
          <a:p>
            <a:pPr>
              <a:defRPr/>
            </a:pPr>
            <a:endParaRPr lang="en-NZ"/>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p:txBody>
          <a:bodyPr>
            <a:normAutofit/>
          </a:bodyPr>
          <a:lstStyle/>
          <a:p>
            <a:pPr>
              <a:defRPr/>
            </a:pPr>
            <a:r>
              <a:rPr lang="en-NZ"/>
              <a:t>Storyboards are graphic organizers in the form of illustrations or images displayed in sequence for the purpose of pre-visualizing a motion picture, animation, motion graphic or interactive media sequence.</a:t>
            </a:r>
            <a:endParaRPr/>
          </a:p>
          <a:p>
            <a:pPr>
              <a:defRPr/>
            </a:pPr>
            <a:endParaRPr lang="en-NZ"/>
          </a:p>
          <a:p>
            <a:pPr>
              <a:defRPr/>
            </a:pPr>
            <a:r>
              <a:rPr lang="en-NZ"/>
              <a:t>A storyboard is a sketch of how to organize a story and a list of its contents</a:t>
            </a:r>
            <a:endParaRPr/>
          </a:p>
          <a:p>
            <a:pPr>
              <a:defRPr/>
            </a:pPr>
            <a:endParaRPr lang="en-NZ"/>
          </a:p>
        </p:txBody>
      </p:sp>
      <p:sp>
        <p:nvSpPr>
          <p:cNvPr id="2" name="Title 1"/>
          <p:cNvSpPr>
            <a:spLocks noGrp="1"/>
          </p:cNvSpPr>
          <p:nvPr>
            <p:ph type="title"/>
          </p:nvPr>
        </p:nvSpPr>
        <p:spPr bwMode="auto"/>
        <p:txBody>
          <a:bodyPr/>
          <a:lstStyle/>
          <a:p>
            <a:pPr>
              <a:defRPr/>
            </a:pPr>
            <a:r>
              <a:rPr lang="en-NZ"/>
              <a:t>Storyboards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p:txBody>
          <a:bodyPr/>
          <a:lstStyle/>
          <a:p>
            <a:pPr>
              <a:defRPr/>
            </a:pPr>
            <a:endParaRPr lang="en-NZ"/>
          </a:p>
          <a:p>
            <a:pPr>
              <a:defRPr/>
            </a:pPr>
            <a:r>
              <a:rPr lang="en-NZ"/>
              <a:t>It was developed by Walt Disney Productions during the early 1930s, after several years of similar processes being in use at Walt Disney and other animation studios.</a:t>
            </a:r>
            <a:endParaRPr/>
          </a:p>
          <a:p>
            <a:pPr>
              <a:defRPr/>
            </a:pPr>
            <a:endParaRPr lang="en-NZ"/>
          </a:p>
        </p:txBody>
      </p:sp>
      <p:sp>
        <p:nvSpPr>
          <p:cNvPr id="2" name="Title 1"/>
          <p:cNvSpPr>
            <a:spLocks noGrp="1"/>
          </p:cNvSpPr>
          <p:nvPr>
            <p:ph type="title"/>
          </p:nvPr>
        </p:nvSpPr>
        <p:spPr bwMode="auto">
          <a:xfrm>
            <a:off x="1919536" y="260648"/>
            <a:ext cx="8229600" cy="1143000"/>
          </a:xfrm>
        </p:spPr>
        <p:txBody>
          <a:bodyPr>
            <a:normAutofit/>
          </a:bodyPr>
          <a:lstStyle/>
          <a:p>
            <a:pPr>
              <a:defRPr/>
            </a:pPr>
            <a:r>
              <a:rPr lang="en-NZ"/>
              <a:t>History of the storyboarding</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Content Placeholder 1"/>
          <p:cNvSpPr>
            <a:spLocks noGrp="1"/>
          </p:cNvSpPr>
          <p:nvPr>
            <p:ph idx="1"/>
          </p:nvPr>
        </p:nvSpPr>
        <p:spPr bwMode="auto"/>
        <p:txBody>
          <a:bodyPr/>
          <a:lstStyle/>
          <a:p>
            <a:pPr>
              <a:defRPr/>
            </a:pPr>
            <a:r>
              <a:rPr lang="en-NZ" b="1"/>
              <a:t>Film</a:t>
            </a:r>
            <a:endParaRPr/>
          </a:p>
          <a:p>
            <a:pPr>
              <a:defRPr/>
            </a:pPr>
            <a:r>
              <a:rPr lang="en-NZ" b="1"/>
              <a:t>Theatre</a:t>
            </a:r>
            <a:endParaRPr/>
          </a:p>
          <a:p>
            <a:pPr>
              <a:defRPr/>
            </a:pPr>
            <a:r>
              <a:rPr lang="en-NZ" b="1"/>
              <a:t>Animation</a:t>
            </a:r>
            <a:endParaRPr/>
          </a:p>
          <a:p>
            <a:pPr>
              <a:defRPr/>
            </a:pPr>
            <a:r>
              <a:rPr lang="en-NZ" b="1"/>
              <a:t>Multimedia</a:t>
            </a:r>
            <a:endParaRPr/>
          </a:p>
          <a:p>
            <a:pPr>
              <a:defRPr/>
            </a:pPr>
            <a:r>
              <a:rPr lang="en-NZ" b="1"/>
              <a:t>Games </a:t>
            </a:r>
            <a:endParaRPr/>
          </a:p>
          <a:p>
            <a:pPr>
              <a:defRPr/>
            </a:pPr>
            <a:r>
              <a:rPr lang="en-NZ" b="1"/>
              <a:t>Web development</a:t>
            </a:r>
            <a:endParaRPr/>
          </a:p>
          <a:p>
            <a:pPr>
              <a:defRPr/>
            </a:pPr>
            <a:r>
              <a:rPr lang="en-NZ" b="1"/>
              <a:t>Design Software Interfaces</a:t>
            </a:r>
            <a:endParaRPr/>
          </a:p>
          <a:p>
            <a:pPr>
              <a:defRPr/>
            </a:pPr>
            <a:endParaRPr lang="en-NZ"/>
          </a:p>
        </p:txBody>
      </p:sp>
      <p:sp>
        <p:nvSpPr>
          <p:cNvPr id="3" name="Title 2"/>
          <p:cNvSpPr>
            <a:spLocks noGrp="1"/>
          </p:cNvSpPr>
          <p:nvPr>
            <p:ph type="title"/>
          </p:nvPr>
        </p:nvSpPr>
        <p:spPr bwMode="auto"/>
        <p:txBody>
          <a:bodyPr>
            <a:normAutofit/>
          </a:bodyPr>
          <a:lstStyle/>
          <a:p>
            <a:pPr>
              <a:defRPr/>
            </a:pPr>
            <a:r>
              <a:rPr lang="en-NZ"/>
              <a:t>Storyboard – where it can be used:</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itle 2"/>
          <p:cNvSpPr>
            <a:spLocks noGrp="1"/>
          </p:cNvSpPr>
          <p:nvPr>
            <p:ph type="title"/>
          </p:nvPr>
        </p:nvSpPr>
        <p:spPr bwMode="auto"/>
        <p:txBody>
          <a:bodyPr/>
          <a:lstStyle/>
          <a:p>
            <a:pPr>
              <a:defRPr/>
            </a:pPr>
            <a:r>
              <a:rPr lang="en-NZ"/>
              <a:t>Example</a:t>
            </a:r>
            <a:endParaRPr/>
          </a:p>
        </p:txBody>
      </p:sp>
      <p:pic>
        <p:nvPicPr>
          <p:cNvPr id="5" name="Picture 4"/>
          <p:cNvPicPr>
            <a:picLocks noChangeAspect="1"/>
          </p:cNvPicPr>
          <p:nvPr/>
        </p:nvPicPr>
        <p:blipFill>
          <a:blip r:embed="rId3"/>
          <a:stretch/>
        </p:blipFill>
        <p:spPr bwMode="auto">
          <a:xfrm>
            <a:off x="3252390" y="1161733"/>
            <a:ext cx="5687219" cy="4534533"/>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itle 2"/>
          <p:cNvSpPr>
            <a:spLocks noGrp="1"/>
          </p:cNvSpPr>
          <p:nvPr>
            <p:ph type="title"/>
          </p:nvPr>
        </p:nvSpPr>
        <p:spPr bwMode="auto"/>
        <p:txBody>
          <a:bodyPr/>
          <a:lstStyle/>
          <a:p>
            <a:pPr>
              <a:defRPr/>
            </a:pPr>
            <a:r>
              <a:rPr lang="en-NZ"/>
              <a:t>Example</a:t>
            </a:r>
            <a:endParaRPr/>
          </a:p>
        </p:txBody>
      </p:sp>
      <p:pic>
        <p:nvPicPr>
          <p:cNvPr id="3074" name="Picture 2"/>
          <p:cNvPicPr>
            <a:picLocks noChangeAspect="1" noChangeArrowheads="1" noGrp="1"/>
          </p:cNvPicPr>
          <p:nvPr>
            <p:ph idx="1"/>
          </p:nvPr>
        </p:nvPicPr>
        <p:blipFill>
          <a:blip r:embed="rId3"/>
          <a:stretch/>
        </p:blipFill>
        <p:spPr bwMode="auto">
          <a:xfrm>
            <a:off x="2495600" y="1052736"/>
            <a:ext cx="8064896" cy="5700874"/>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Content Placeholder 1"/>
          <p:cNvSpPr>
            <a:spLocks noGrp="1"/>
          </p:cNvSpPr>
          <p:nvPr>
            <p:ph idx="1"/>
          </p:nvPr>
        </p:nvSpPr>
        <p:spPr bwMode="auto"/>
        <p:txBody>
          <a:bodyPr>
            <a:normAutofit/>
          </a:bodyPr>
          <a:lstStyle/>
          <a:p>
            <a:pPr>
              <a:defRPr/>
            </a:pPr>
            <a:r>
              <a:rPr lang="en-NZ"/>
              <a:t>to identify the specifications </a:t>
            </a:r>
            <a:endParaRPr/>
          </a:p>
          <a:p>
            <a:pPr>
              <a:defRPr/>
            </a:pPr>
            <a:r>
              <a:rPr lang="en-NZ"/>
              <a:t>to illustrate the important steps of the user experience. </a:t>
            </a:r>
            <a:endParaRPr/>
          </a:p>
          <a:p>
            <a:pPr>
              <a:defRPr/>
            </a:pPr>
            <a:r>
              <a:rPr lang="en-NZ"/>
              <a:t>to help the user understand exactly how the end product will work</a:t>
            </a:r>
            <a:endParaRPr/>
          </a:p>
          <a:p>
            <a:pPr>
              <a:defRPr/>
            </a:pPr>
            <a:r>
              <a:rPr lang="en-NZ"/>
              <a:t>to save time and resources, it is cheaper to make changes to a storyboard</a:t>
            </a:r>
            <a:endParaRPr/>
          </a:p>
        </p:txBody>
      </p:sp>
      <p:sp>
        <p:nvSpPr>
          <p:cNvPr id="3" name="Title 2"/>
          <p:cNvSpPr>
            <a:spLocks noGrp="1"/>
          </p:cNvSpPr>
          <p:nvPr>
            <p:ph type="title"/>
          </p:nvPr>
        </p:nvSpPr>
        <p:spPr bwMode="auto"/>
        <p:txBody>
          <a:bodyPr/>
          <a:lstStyle/>
          <a:p>
            <a:pPr>
              <a:defRPr/>
            </a:pPr>
            <a:r>
              <a:rPr lang="en-NZ"/>
              <a:t>We need Storyboard</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Content Placeholder 1"/>
          <p:cNvSpPr>
            <a:spLocks noGrp="1"/>
          </p:cNvSpPr>
          <p:nvPr>
            <p:ph idx="1"/>
          </p:nvPr>
        </p:nvSpPr>
        <p:spPr bwMode="auto"/>
        <p:txBody>
          <a:bodyPr/>
          <a:lstStyle/>
          <a:p>
            <a:pPr>
              <a:defRPr/>
            </a:pPr>
            <a:r>
              <a:rPr lang="en-NZ" b="1"/>
              <a:t>Every storyboard has elements - representation of actual elements of a finished presentation. These are in the form of text, video, sound, images and more...</a:t>
            </a:r>
            <a:endParaRPr/>
          </a:p>
          <a:p>
            <a:pPr>
              <a:defRPr/>
            </a:pPr>
            <a:endParaRPr lang="en-NZ"/>
          </a:p>
        </p:txBody>
      </p:sp>
      <p:sp>
        <p:nvSpPr>
          <p:cNvPr id="3" name="Title 2"/>
          <p:cNvSpPr>
            <a:spLocks noGrp="1"/>
          </p:cNvSpPr>
          <p:nvPr>
            <p:ph type="title"/>
          </p:nvPr>
        </p:nvSpPr>
        <p:spPr bwMode="auto"/>
        <p:txBody>
          <a:bodyPr>
            <a:normAutofit/>
          </a:bodyPr>
          <a:lstStyle/>
          <a:p>
            <a:pPr>
              <a:defRPr/>
            </a:pPr>
            <a:r>
              <a:rPr lang="en-NZ"/>
              <a:t>Storyboard Elements</a:t>
            </a:r>
            <a:br>
              <a:rPr lang="en-NZ"/>
            </a:br>
            <a:endParaRPr lang="en-NZ"/>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Arial"/>
        <a:cs typeface="Arial"/>
      </a:majorFont>
      <a:minorFont>
        <a:latin typeface="Trebuchet MS"/>
        <a:ea typeface="Arial"/>
        <a:cs typeface="Arial"/>
      </a:minorFont>
    </a:fontScheme>
    <a:fmtScheme name="Facet">
      <a:fillStyleLst>
        <a:solidFill>
          <a:schemeClr val="phClr"/>
        </a:solidFill>
        <a:gradFill>
          <a:gsLst>
            <a:gs pos="0">
              <a:schemeClr val="phClr">
                <a:tint val="65000"/>
                <a:lumMod val="110000"/>
              </a:schemeClr>
            </a:gs>
            <a:gs pos="88000">
              <a:schemeClr val="phClr">
                <a:tint val="90000"/>
              </a:schemeClr>
            </a:gs>
          </a:gsLst>
          <a:lin ang="5400000" scaled="0"/>
        </a:gradFill>
        <a:gradFill>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gradFill>
        <a:gradFill>
          <a:gsLst>
            <a:gs pos="0">
              <a:schemeClr val="phClr">
                <a:tint val="90000"/>
                <a:lumMod val="110000"/>
              </a:schemeClr>
            </a:gs>
            <a:gs pos="100000">
              <a:schemeClr val="phClr">
                <a:shade val="94000"/>
                <a:lumMod val="96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Facet</Template>
  <TotalTime>0</TotalTime>
  <Words>0</Words>
  <Application>ONLYOFFICE/8.0.1.31</Application>
  <DocSecurity>0</DocSecurity>
  <PresentationFormat>Widescreen</PresentationFormat>
  <Paragraphs>0</Paragraphs>
  <Slides>15</Slides>
  <Notes>15</Notes>
  <HiddenSlides>0</HiddenSlides>
  <MMClips>2</MMClips>
  <ScaleCrop>0</ScaleCrop>
  <HeadingPairs>
    <vt:vector size="4" baseType="variant">
      <vt:variant>
        <vt:lpstr>Theme</vt:lpstr>
      </vt:variant>
      <vt:variant>
        <vt:i4>1</vt:i4>
      </vt:variant>
      <vt:variant>
        <vt:lpstr>Slide Titles</vt:lpstr>
      </vt:variant>
      <vt:variant>
        <vt:i4>15</vt:i4>
      </vt:variant>
    </vt:vector>
  </HeadingPairs>
  <TitlesOfParts>
    <vt:vector size="16"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Manager/>
  <Company>Unitec Institute of Technology</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Natalia Nehring</dc:creator>
  <cp:keywords/>
  <dc:description/>
  <dc:identifier/>
  <dc:language/>
  <cp:lastModifiedBy/>
  <cp:revision>16</cp:revision>
  <dcterms:created xsi:type="dcterms:W3CDTF">2017-08-29T22:09:48Z</dcterms:created>
  <dcterms:modified xsi:type="dcterms:W3CDTF">2024-03-12T11:01:29Z</dcterms:modified>
  <cp:category/>
  <cp:contentStatus/>
  <cp:version/>
</cp:coreProperties>
</file>