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5696809" cy="3974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3649" y="228600"/>
            <a:ext cx="34107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1000ms</a:t>
            </a:r>
          </a:p>
          <a:p>
            <a:r>
              <a:rPr lang="en-US" dirty="0"/>
              <a:t>T2 50ms</a:t>
            </a:r>
          </a:p>
          <a:p>
            <a:endParaRPr lang="en-US" dirty="0"/>
          </a:p>
          <a:p>
            <a:r>
              <a:rPr lang="en-US" dirty="0" smtClean="0"/>
              <a:t>Low-High Readout</a:t>
            </a:r>
          </a:p>
          <a:p>
            <a:r>
              <a:rPr lang="en-US" dirty="0" smtClean="0"/>
              <a:t>Turbo: Y-Z</a:t>
            </a:r>
          </a:p>
          <a:p>
            <a:r>
              <a:rPr lang="en-US" dirty="0" smtClean="0"/>
              <a:t>TSE factor: 31 </a:t>
            </a:r>
          </a:p>
          <a:p>
            <a:r>
              <a:rPr lang="en-US" dirty="0" smtClean="0"/>
              <a:t>Startup echoes: 0</a:t>
            </a:r>
          </a:p>
          <a:p>
            <a:r>
              <a:rPr lang="en-US" dirty="0" smtClean="0"/>
              <a:t>Plateau(</a:t>
            </a:r>
            <a:r>
              <a:rPr lang="en-US" dirty="0" err="1" smtClean="0"/>
              <a:t>ms</a:t>
            </a:r>
            <a:r>
              <a:rPr lang="en-US" dirty="0" smtClean="0"/>
              <a:t>): 1*TE</a:t>
            </a:r>
          </a:p>
          <a:p>
            <a:r>
              <a:rPr lang="en-US" dirty="0" smtClean="0"/>
              <a:t>Refocusing Control: Tissue 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7537" y="4272367"/>
            <a:ext cx="105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TEes</a:t>
            </a:r>
            <a:r>
              <a:rPr lang="en-US" dirty="0" smtClean="0"/>
              <a:t> 6ms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8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5544410" cy="4043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3649" y="228600"/>
            <a:ext cx="34107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1000ms</a:t>
            </a:r>
          </a:p>
          <a:p>
            <a:r>
              <a:rPr lang="en-US" dirty="0"/>
              <a:t>T2 50ms</a:t>
            </a:r>
          </a:p>
          <a:p>
            <a:endParaRPr lang="en-US" dirty="0"/>
          </a:p>
          <a:p>
            <a:r>
              <a:rPr lang="en-US" dirty="0" smtClean="0"/>
              <a:t>Linear Readout</a:t>
            </a:r>
          </a:p>
          <a:p>
            <a:r>
              <a:rPr lang="en-US" dirty="0" smtClean="0"/>
              <a:t>Turbo: Y-Z</a:t>
            </a:r>
          </a:p>
          <a:p>
            <a:r>
              <a:rPr lang="en-US" dirty="0" smtClean="0"/>
              <a:t>TSE factor: 31 </a:t>
            </a:r>
          </a:p>
          <a:p>
            <a:r>
              <a:rPr lang="en-US" dirty="0" smtClean="0"/>
              <a:t>Startup echoes: 0</a:t>
            </a:r>
          </a:p>
          <a:p>
            <a:r>
              <a:rPr lang="en-US" dirty="0" smtClean="0"/>
              <a:t>Plateau(</a:t>
            </a:r>
            <a:r>
              <a:rPr lang="en-US" dirty="0" err="1" smtClean="0"/>
              <a:t>ms</a:t>
            </a:r>
            <a:r>
              <a:rPr lang="en-US" dirty="0" smtClean="0"/>
              <a:t>): 1TE</a:t>
            </a:r>
          </a:p>
          <a:p>
            <a:r>
              <a:rPr lang="en-US" dirty="0" smtClean="0"/>
              <a:t>Refocusing Control: Tissue 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7537" y="4272367"/>
            <a:ext cx="105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TEes</a:t>
            </a:r>
            <a:r>
              <a:rPr lang="en-US" dirty="0" smtClean="0"/>
              <a:t> 6ms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43649" y="228600"/>
            <a:ext cx="34107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1000ms</a:t>
            </a:r>
          </a:p>
          <a:p>
            <a:r>
              <a:rPr lang="en-US" dirty="0"/>
              <a:t>T2 50ms</a:t>
            </a:r>
          </a:p>
          <a:p>
            <a:endParaRPr lang="en-US" dirty="0"/>
          </a:p>
          <a:p>
            <a:r>
              <a:rPr lang="en-US" dirty="0" smtClean="0"/>
              <a:t>Linear Readout</a:t>
            </a:r>
          </a:p>
          <a:p>
            <a:r>
              <a:rPr lang="en-US" dirty="0" smtClean="0"/>
              <a:t>Turbo: Y-Z</a:t>
            </a:r>
          </a:p>
          <a:p>
            <a:r>
              <a:rPr lang="en-US" dirty="0" smtClean="0"/>
              <a:t>TSE factor: 20</a:t>
            </a:r>
          </a:p>
          <a:p>
            <a:r>
              <a:rPr lang="en-US" dirty="0" smtClean="0"/>
              <a:t>Startup echoes: 0</a:t>
            </a:r>
          </a:p>
          <a:p>
            <a:r>
              <a:rPr lang="en-US" dirty="0" smtClean="0"/>
              <a:t>Plateau(</a:t>
            </a:r>
            <a:r>
              <a:rPr lang="en-US" dirty="0" err="1" smtClean="0"/>
              <a:t>ms</a:t>
            </a:r>
            <a:r>
              <a:rPr lang="en-US" dirty="0" smtClean="0"/>
              <a:t>): 1TE</a:t>
            </a:r>
          </a:p>
          <a:p>
            <a:r>
              <a:rPr lang="en-US" dirty="0" smtClean="0"/>
              <a:t>Refocusing Control: Tissue 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7537" y="4272367"/>
            <a:ext cx="105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TEes</a:t>
            </a:r>
            <a:r>
              <a:rPr lang="en-US" dirty="0" smtClean="0"/>
              <a:t> 6ms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5486400" cy="40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Q. Zhang</dc:creator>
  <cp:lastModifiedBy>Q. Zhang</cp:lastModifiedBy>
  <cp:revision>5</cp:revision>
  <dcterms:created xsi:type="dcterms:W3CDTF">2006-08-16T00:00:00Z</dcterms:created>
  <dcterms:modified xsi:type="dcterms:W3CDTF">2015-08-18T16:18:23Z</dcterms:modified>
</cp:coreProperties>
</file>