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294E12-E7B3-4364-9C15-11C70590381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B69895-50CB-4F14-93C4-30AE472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12763" indent="-165100"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 marL="1085850" indent="-176213">
              <a:buFont typeface="Arial" panose="020B0604020202020204" pitchFamily="34" charset="0"/>
              <a:buChar char="•"/>
              <a:defRPr sz="1600"/>
            </a:lvl4pPr>
            <a:lvl5pPr marL="1316038" indent="-1714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6291" y="3244334"/>
            <a:ext cx="23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Module 3 – Parameter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6291" y="3244334"/>
            <a:ext cx="23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Module 3 – Parameter</a:t>
            </a:r>
          </a:p>
        </p:txBody>
      </p:sp>
    </p:spTree>
    <p:extLst>
      <p:ext uri="{BB962C8B-B14F-4D97-AF65-F5344CB8AC3E}">
        <p14:creationId xmlns:p14="http://schemas.microsoft.com/office/powerpoint/2010/main" val="7313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A060-C584-4883-99C2-B027E8EBB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6213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14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176213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038" indent="-1714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Using Parameters - Class prep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you should already know before class starts</a:t>
            </a:r>
          </a:p>
          <a:p>
            <a:pPr lvl="1"/>
            <a:r>
              <a:rPr lang="en-US" sz="1800" dirty="0" smtClean="0"/>
              <a:t>Fusion 360 Design User </a:t>
            </a:r>
            <a:r>
              <a:rPr lang="en-US" sz="1800" dirty="0" smtClean="0"/>
              <a:t>Interface</a:t>
            </a:r>
            <a:r>
              <a:rPr lang="en-US" sz="1800" dirty="0" smtClean="0"/>
              <a:t> </a:t>
            </a:r>
            <a:r>
              <a:rPr lang="en-US" sz="1800" dirty="0" smtClean="0"/>
              <a:t>functions and how to use them</a:t>
            </a:r>
          </a:p>
          <a:p>
            <a:pPr lvl="2"/>
            <a:r>
              <a:rPr lang="en-US" sz="1600" dirty="0" smtClean="0"/>
              <a:t>Data Panel, Component Browser, Timeline, Design  workspace</a:t>
            </a:r>
          </a:p>
          <a:p>
            <a:pPr lvl="2"/>
            <a:r>
              <a:rPr lang="en-US" sz="1600" dirty="0" smtClean="0"/>
              <a:t>View manipulation (rotate, zoom,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lvl="1"/>
            <a:r>
              <a:rPr lang="en-US" sz="1800" dirty="0" smtClean="0"/>
              <a:t>Component model</a:t>
            </a:r>
          </a:p>
          <a:p>
            <a:pPr lvl="2"/>
            <a:r>
              <a:rPr lang="en-US" sz="1600" dirty="0" smtClean="0"/>
              <a:t>Creating new components, components vs bodies</a:t>
            </a:r>
          </a:p>
          <a:p>
            <a:pPr lvl="1"/>
            <a:r>
              <a:rPr lang="en-US" sz="1800" dirty="0" smtClean="0"/>
              <a:t>Basic part design workflow</a:t>
            </a:r>
          </a:p>
          <a:p>
            <a:pPr lvl="2"/>
            <a:r>
              <a:rPr lang="en-US" sz="1600" dirty="0" smtClean="0"/>
              <a:t>Sketch </a:t>
            </a:r>
            <a:r>
              <a:rPr lang="en-US" sz="1600" dirty="0" smtClean="0">
                <a:sym typeface="Wingdings" panose="05000000000000000000" pitchFamily="2" charset="2"/>
              </a:rPr>
              <a:t> create body   edit steps from timeline or </a:t>
            </a:r>
            <a:r>
              <a:rPr lang="en-US" sz="1600" dirty="0" smtClean="0">
                <a:sym typeface="Wingdings" panose="05000000000000000000" pitchFamily="2" charset="2"/>
              </a:rPr>
              <a:t>component </a:t>
            </a:r>
            <a:r>
              <a:rPr lang="en-US" sz="1600" dirty="0" smtClean="0">
                <a:sym typeface="Wingdings" panose="05000000000000000000" pitchFamily="2" charset="2"/>
              </a:rPr>
              <a:t>browser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Saving your designs, uploading designs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Please come to class prepared to participate</a:t>
            </a:r>
          </a:p>
          <a:p>
            <a:pPr lvl="1"/>
            <a:r>
              <a:rPr lang="en-US" sz="1800" dirty="0" smtClean="0"/>
              <a:t>This is supposed to be an watch/talk/do class, not a lecture.</a:t>
            </a:r>
          </a:p>
          <a:p>
            <a:pPr lvl="1"/>
            <a:r>
              <a:rPr lang="en-US" sz="1800" dirty="0" smtClean="0"/>
              <a:t>Have Fusion 360 up to date and running when class starts.</a:t>
            </a:r>
          </a:p>
          <a:p>
            <a:pPr lvl="1"/>
            <a:r>
              <a:rPr lang="en-US" sz="1800" dirty="0" smtClean="0"/>
              <a:t>Use two </a:t>
            </a:r>
            <a:r>
              <a:rPr lang="en-US" sz="1800" dirty="0" smtClean="0"/>
              <a:t>screens </a:t>
            </a:r>
            <a:r>
              <a:rPr lang="en-US" sz="1800" dirty="0" smtClean="0"/>
              <a:t>if you can, or else set zoom to not be full screen.</a:t>
            </a:r>
          </a:p>
          <a:p>
            <a:endParaRPr lang="en-US" sz="2000" dirty="0"/>
          </a:p>
          <a:p>
            <a:r>
              <a:rPr lang="en-US" sz="2000" dirty="0" smtClean="0"/>
              <a:t>At the beginning of class, I’ll </a:t>
            </a:r>
            <a:r>
              <a:rPr lang="en-US" sz="2000" smtClean="0"/>
              <a:t>have </a:t>
            </a:r>
            <a:r>
              <a:rPr lang="en-US" sz="2000" smtClean="0"/>
              <a:t>the example </a:t>
            </a:r>
            <a:r>
              <a:rPr lang="en-US" sz="2000" dirty="0" smtClean="0"/>
              <a:t>file for you do download through Zoom and upload into Fusion.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3 – Parameters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ke'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Mike's template</Template>
  <TotalTime>82</TotalTime>
  <Words>154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Mike's template</vt:lpstr>
      <vt:lpstr> Using Parameters - Class prep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7</cp:revision>
  <cp:lastPrinted>2020-09-22T21:36:05Z</cp:lastPrinted>
  <dcterms:created xsi:type="dcterms:W3CDTF">2020-09-19T21:42:44Z</dcterms:created>
  <dcterms:modified xsi:type="dcterms:W3CDTF">2020-10-06T14:46:44Z</dcterms:modified>
</cp:coreProperties>
</file>