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5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294E12-E7B3-4364-9C15-11C70590381A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BB69895-50CB-4F14-93C4-30AE472B3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26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Mike’s F360 class 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Module 3 – Parameters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0A060-C584-4883-99C2-B027E8EBB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1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512763" indent="-165100">
              <a:buFont typeface="Arial" panose="020B0604020202020204" pitchFamily="34" charset="0"/>
              <a:buChar char="•"/>
              <a:defRPr sz="2000"/>
            </a:lvl2pPr>
            <a:lvl3pPr>
              <a:defRPr sz="1800"/>
            </a:lvl3pPr>
            <a:lvl4pPr marL="1085850" indent="-176213">
              <a:buFont typeface="Arial" panose="020B0604020202020204" pitchFamily="34" charset="0"/>
              <a:buChar char="•"/>
              <a:defRPr sz="1600"/>
            </a:lvl4pPr>
            <a:lvl5pPr marL="1316038" indent="-17145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Mike’s F360 class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Module 3 – Parameters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0A060-C584-4883-99C2-B027E8EBB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3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Mike’s F360 class 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Module 3 – Parameters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0A060-C584-4883-99C2-B027E8EBB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Mike’s F360 class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Module 3 – Parameters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0A060-C584-4883-99C2-B027E8EBB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2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Mike’s F360 class 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Module 3 – Parameters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0A060-C584-4883-99C2-B027E8EBB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8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Mike’s F360 class 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Module 3 –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0A060-C584-4883-99C2-B027E8EBB83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86291" y="3244334"/>
            <a:ext cx="2371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Module 3 – Parameter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386291" y="3244334"/>
            <a:ext cx="2371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Module 3 – Parameter</a:t>
            </a:r>
          </a:p>
        </p:txBody>
      </p:sp>
    </p:spTree>
    <p:extLst>
      <p:ext uri="{BB962C8B-B14F-4D97-AF65-F5344CB8AC3E}">
        <p14:creationId xmlns:p14="http://schemas.microsoft.com/office/powerpoint/2010/main" val="73131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Mike’s F360 class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Module 3 – Parameters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0A060-C584-4883-99C2-B027E8EBB8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712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01638" indent="-176213" algn="l" defTabSz="914400" rtl="0" eaLnBrk="1" latinLnBrk="0" hangingPunct="1"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3275" indent="-171450" algn="l" defTabSz="914400" rtl="0" eaLnBrk="1" latinLnBrk="0" hangingPunct="1"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5850" indent="-176213" algn="l" defTabSz="914400" rtl="0" eaLnBrk="1" latinLnBrk="0" hangingPunct="1"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038" indent="-171450" algn="l" defTabSz="914400" rtl="0" eaLnBrk="1" latinLnBrk="0" hangingPunct="1"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Mikes’s</a:t>
            </a:r>
            <a:r>
              <a:rPr lang="en-US" dirty="0" smtClean="0"/>
              <a:t> Fusion 360 class</a:t>
            </a:r>
            <a:br>
              <a:rPr lang="en-US" dirty="0" smtClean="0"/>
            </a:br>
            <a:r>
              <a:rPr lang="en-US" dirty="0" smtClean="0"/>
              <a:t>Module 3 - Using Parameters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Anyone who has used Fusion </a:t>
            </a:r>
            <a:r>
              <a:rPr lang="en-US" sz="1800" dirty="0" smtClean="0"/>
              <a:t>360 </a:t>
            </a:r>
            <a:r>
              <a:rPr lang="en-US" sz="1800" dirty="0" smtClean="0"/>
              <a:t>and typed in a dimension somewhere, has used a parameter.  Most designs are full of them.  But parameters in fusion can be a lot more than just </a:t>
            </a:r>
            <a:r>
              <a:rPr lang="en-US" sz="1800" dirty="0" smtClean="0"/>
              <a:t>typed </a:t>
            </a:r>
            <a:r>
              <a:rPr lang="en-US" sz="1800" dirty="0" smtClean="0"/>
              <a:t>in numbers. They can help you to become a “lazy designer” by enabling you to make your designs easily </a:t>
            </a:r>
            <a:r>
              <a:rPr lang="en-US" sz="1800" dirty="0" smtClean="0"/>
              <a:t>adjustable, saving you loads of time. 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In this module, we’ll </a:t>
            </a:r>
            <a:r>
              <a:rPr lang="en-US" sz="1800" dirty="0" smtClean="0"/>
              <a:t>take an in-depth look </a:t>
            </a:r>
            <a:r>
              <a:rPr lang="en-US" sz="1800" dirty="0" smtClean="0"/>
              <a:t>at how parameters work in Fusion 360, and walk through an example of how to use parameters to design a set of 3D printable </a:t>
            </a:r>
            <a:r>
              <a:rPr lang="en-US" sz="1800" dirty="0" err="1" smtClean="0"/>
              <a:t>allen</a:t>
            </a:r>
            <a:r>
              <a:rPr lang="en-US" sz="1800" dirty="0" smtClean="0"/>
              <a:t> wrench handles that can be easily adjusted based on the size of the </a:t>
            </a:r>
            <a:r>
              <a:rPr lang="en-US" sz="1800" dirty="0" smtClean="0"/>
              <a:t>wrench</a:t>
            </a:r>
            <a:r>
              <a:rPr lang="en-US" sz="1800" dirty="0" smtClean="0"/>
              <a:t>. </a:t>
            </a:r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Mike’s F360 class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Module 3 – Parameters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0A060-C584-4883-99C2-B027E8EBB83D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1" t="2187" r="24855" b="46178"/>
          <a:stretch/>
        </p:blipFill>
        <p:spPr bwMode="auto">
          <a:xfrm>
            <a:off x="1753702" y="3733800"/>
            <a:ext cx="4862855" cy="2646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582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Using Parameters - Class prep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What you should already know before class starts</a:t>
            </a:r>
          </a:p>
          <a:p>
            <a:pPr lvl="1"/>
            <a:r>
              <a:rPr lang="en-US" sz="1800" dirty="0" smtClean="0"/>
              <a:t>Fusion 360 Design User Interface functions and how to use them</a:t>
            </a:r>
          </a:p>
          <a:p>
            <a:pPr lvl="2"/>
            <a:r>
              <a:rPr lang="en-US" sz="1600" dirty="0" smtClean="0"/>
              <a:t>Data Panel, Component Browser, Timeline, Design  workspace</a:t>
            </a:r>
          </a:p>
          <a:p>
            <a:pPr lvl="2"/>
            <a:r>
              <a:rPr lang="en-US" sz="1600" dirty="0" smtClean="0"/>
              <a:t>View manipulation (rotate, zoom, </a:t>
            </a:r>
            <a:r>
              <a:rPr lang="en-US" sz="1600" dirty="0" err="1" smtClean="0"/>
              <a:t>etc</a:t>
            </a:r>
            <a:r>
              <a:rPr lang="en-US" sz="1600" dirty="0" smtClean="0"/>
              <a:t>)</a:t>
            </a:r>
          </a:p>
          <a:p>
            <a:pPr lvl="1"/>
            <a:r>
              <a:rPr lang="en-US" sz="1800" dirty="0" smtClean="0"/>
              <a:t>Component model</a:t>
            </a:r>
          </a:p>
          <a:p>
            <a:pPr lvl="2"/>
            <a:r>
              <a:rPr lang="en-US" sz="1600" dirty="0" smtClean="0"/>
              <a:t>Creating new components, components vs bodies</a:t>
            </a:r>
          </a:p>
          <a:p>
            <a:pPr lvl="1"/>
            <a:r>
              <a:rPr lang="en-US" sz="1800" dirty="0" smtClean="0"/>
              <a:t>Basic part design workflow</a:t>
            </a:r>
          </a:p>
          <a:p>
            <a:pPr lvl="2"/>
            <a:r>
              <a:rPr lang="en-US" sz="1600" dirty="0" smtClean="0"/>
              <a:t>Sketch </a:t>
            </a:r>
            <a:r>
              <a:rPr lang="en-US" sz="1600" dirty="0" smtClean="0">
                <a:sym typeface="Wingdings" panose="05000000000000000000" pitchFamily="2" charset="2"/>
              </a:rPr>
              <a:t> create body   edit steps from timeline or component browser</a:t>
            </a:r>
          </a:p>
          <a:p>
            <a:pPr lvl="1"/>
            <a:r>
              <a:rPr lang="en-US" sz="1800" dirty="0" smtClean="0">
                <a:sym typeface="Wingdings" panose="05000000000000000000" pitchFamily="2" charset="2"/>
              </a:rPr>
              <a:t>Saving your designs, uploading designs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Please come to class prepared to participate</a:t>
            </a:r>
          </a:p>
          <a:p>
            <a:pPr lvl="1"/>
            <a:r>
              <a:rPr lang="en-US" sz="1800" dirty="0" smtClean="0"/>
              <a:t>This is supposed to be an watch/talk/do class, not a lecture.</a:t>
            </a:r>
          </a:p>
          <a:p>
            <a:pPr lvl="1"/>
            <a:r>
              <a:rPr lang="en-US" sz="1800" dirty="0" smtClean="0"/>
              <a:t>Have Fusion 360 up to date and running when class starts.</a:t>
            </a:r>
          </a:p>
          <a:p>
            <a:pPr lvl="1"/>
            <a:r>
              <a:rPr lang="en-US" sz="1800" dirty="0" smtClean="0"/>
              <a:t>Use two screens if you can, or else set zoom to not be full screen.</a:t>
            </a:r>
          </a:p>
          <a:p>
            <a:endParaRPr lang="en-US" sz="2000" dirty="0"/>
          </a:p>
          <a:p>
            <a:r>
              <a:rPr lang="en-US" sz="2000" dirty="0" smtClean="0"/>
              <a:t>At the beginning of class, I’ll </a:t>
            </a:r>
            <a:r>
              <a:rPr lang="en-US" sz="2000" smtClean="0"/>
              <a:t>have the example </a:t>
            </a:r>
            <a:r>
              <a:rPr lang="en-US" sz="2000" dirty="0" smtClean="0"/>
              <a:t>file for you do download through Zoom and upload into Fusion. 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Mike’s F360 class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Module 3 – Parameters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0A060-C584-4883-99C2-B027E8EBB83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3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ke'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Mike's template</Template>
  <TotalTime>108</TotalTime>
  <Words>283</Words>
  <Application>Microsoft Office PowerPoint</Application>
  <PresentationFormat>On-screen Show (4:3)</PresentationFormat>
  <Paragraphs>33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Mike's template</vt:lpstr>
      <vt:lpstr>Mikes’s Fusion 360 class Module 3 - Using Parameters</vt:lpstr>
      <vt:lpstr> Using Parameters - Class prep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</dc:creator>
  <cp:lastModifiedBy>ms</cp:lastModifiedBy>
  <cp:revision>12</cp:revision>
  <cp:lastPrinted>2020-10-06T14:44:41Z</cp:lastPrinted>
  <dcterms:created xsi:type="dcterms:W3CDTF">2020-09-19T21:42:44Z</dcterms:created>
  <dcterms:modified xsi:type="dcterms:W3CDTF">2020-10-06T14:48:06Z</dcterms:modified>
</cp:coreProperties>
</file>