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EBE"/>
    <a:srgbClr val="8B61A7"/>
    <a:srgbClr val="B82D4D"/>
    <a:srgbClr val="AC4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25BE-D198-40EB-A02E-C20BFA2D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1DCF8-C6FB-4241-93AF-7DC5F50B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95C1-18D9-4B45-B050-C2579B7D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2C34E-C864-4900-8DD7-64DA4E51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0E905-94DF-44FE-8393-9FCE606F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D5-1BE4-4751-B640-D8CC993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3A7C7-711F-480B-9F1A-2F109D19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CB5EC-32C7-45D2-A034-05741EBA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BF010-7A56-4B1F-A5D0-A0D922A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57145-C331-4CAC-A463-36B3DA7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C5F1E-C955-416E-81E3-6AD8418F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50F3E-5E26-47B8-B554-83BE59F0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9F206-8A8E-4AB9-908D-7C07814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B64DA-2A58-41F8-ADE9-700B68F0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7ED73-61CE-4BB4-AAAA-5A9CE4C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3D1F-7BF3-4377-B287-925235B4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E53-A3BA-487E-B540-7752242C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1EE1-1C54-4652-A339-55859A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634A7-4D25-4103-8B6F-3FDDAD45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946E-68C6-4378-B274-BD7124B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E0840-6765-44ED-9D0B-4D2174FD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B0306-7AA0-4D02-B84F-A374B73A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6DE6E-183A-4875-89B5-760B63E9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994BC-9211-4700-9B2A-99B3BFA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C470-33BA-44A9-AEC4-4558F3E0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74DF-5B4D-4E73-8A0B-C031347C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5B6A1-3264-426B-B215-C464BA79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58291-9021-49D8-8E6D-D29C00AF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816DB-6CED-4CAE-9A31-4087D009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3025-8E40-48ED-8534-C6CB2748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B11C2-5760-4587-AE85-F01161BC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4B334-F858-4F0F-9DD2-82EAA1D0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FE7CA-EA95-4D75-A2FC-74B8DBDF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61BD5-8200-4538-A215-09427810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A7B75-5083-4CA7-8C0B-4C12B781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BC5D3-4A4E-4DEF-A16C-E63BFAA6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604BE-9377-4261-9710-B77BB27E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053EB-6D4C-4B56-8923-DB41E3B9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A5092A-B37D-4523-9F30-68980721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A6198-555D-4BED-88BE-B0D08567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84C8C-A4C1-49E8-A9F3-AD35C73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CD3F7-0FAE-4313-B6C9-B7EC2272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99293-041B-43AC-A308-F93EC7F0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63A84-0D2F-47A9-9B54-2122B890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62679-18EB-4423-9360-C0532B3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EE591-EC78-4D5E-8E89-79B7387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766A-F6EC-4DB5-BE3A-2311BE93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B4037-A6DD-4A5E-B431-E7923B6A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5B264-D6BD-487B-855C-CC5780DB4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623E-E30C-4C67-901B-A6F7064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7183E-06C9-4330-A4AC-84348A4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89E6E-A137-42A4-9A91-1E83BC54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C485-E648-4888-A09C-A6782451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D57E2-B58F-43CC-9FEF-400961604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9CA3A-7548-421C-8130-EC5961BA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9F2EA-D6F6-4A1D-B430-140F5DC0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62FAC-B20B-440C-B8D4-61E88F7B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AD3EB-BE19-4356-9C4A-D46DD1D4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9EBBA-CB7F-4E58-92C1-88230D49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FA732-80E5-4650-B291-06C9AEC9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877CD-A183-47DD-939B-092C2F83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6DF2-2826-46BA-AB1A-B55B7135CCF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16851-7D5C-49C2-BEFF-1EEA9AFC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16E73-9950-4EE7-A8EA-5C72CD64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A434-3802-4B5B-B835-B55A0A799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199FA-7E64-46F2-8EF0-D11C0558856B}"/>
              </a:ext>
            </a:extLst>
          </p:cNvPr>
          <p:cNvSpPr txBox="1"/>
          <p:nvPr/>
        </p:nvSpPr>
        <p:spPr>
          <a:xfrm>
            <a:off x="136971" y="125019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Sankey diagram of data preprocessing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47086EE-E97E-44E0-8623-E4B4DA2773F0}"/>
              </a:ext>
            </a:extLst>
          </p:cNvPr>
          <p:cNvSpPr/>
          <p:nvPr/>
        </p:nvSpPr>
        <p:spPr>
          <a:xfrm>
            <a:off x="1302102" y="792120"/>
            <a:ext cx="9377187" cy="1032296"/>
          </a:xfrm>
          <a:prstGeom prst="rightArrow">
            <a:avLst>
              <a:gd name="adj1" fmla="val 50000"/>
              <a:gd name="adj2" fmla="val 631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D182E-C7F7-4098-929E-71778E5F7D61}"/>
              </a:ext>
            </a:extLst>
          </p:cNvPr>
          <p:cNvSpPr txBox="1"/>
          <p:nvPr/>
        </p:nvSpPr>
        <p:spPr>
          <a:xfrm>
            <a:off x="1745552" y="4456581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Inconsistent/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(10,306)</a:t>
            </a: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BB202-A99D-4485-B886-1E59877AF452}"/>
              </a:ext>
            </a:extLst>
          </p:cNvPr>
          <p:cNvSpPr txBox="1"/>
          <p:nvPr/>
        </p:nvSpPr>
        <p:spPr>
          <a:xfrm>
            <a:off x="3307615" y="4111748"/>
            <a:ext cx="16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Vague composition case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(1,888)</a:t>
            </a: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A7659-4621-4D65-952C-021DA89D5B0B}"/>
              </a:ext>
            </a:extLst>
          </p:cNvPr>
          <p:cNvSpPr txBox="1"/>
          <p:nvPr/>
        </p:nvSpPr>
        <p:spPr>
          <a:xfrm>
            <a:off x="5010931" y="3763825"/>
            <a:ext cx="15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Ionic/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abnormal reaction case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(517)</a:t>
            </a: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D7641-9BA8-4AFF-B45D-D134E687AD67}"/>
              </a:ext>
            </a:extLst>
          </p:cNvPr>
          <p:cNvSpPr txBox="1"/>
          <p:nvPr/>
        </p:nvSpPr>
        <p:spPr>
          <a:xfrm>
            <a:off x="6487024" y="3449107"/>
            <a:ext cx="167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non-conserved case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(202)</a:t>
            </a: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D54A-0C24-4A5E-A3CA-EAF0A8A12049}"/>
              </a:ext>
            </a:extLst>
          </p:cNvPr>
          <p:cNvSpPr txBox="1"/>
          <p:nvPr/>
        </p:nvSpPr>
        <p:spPr>
          <a:xfrm>
            <a:off x="8026684" y="3090602"/>
            <a:ext cx="217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unusual (&lt;10) non-metal precursor case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(83)</a:t>
            </a:r>
            <a:endParaRPr lang="ko-KR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F92D9-08EA-4FAB-84ED-4906CB457A3D}"/>
              </a:ext>
            </a:extLst>
          </p:cNvPr>
          <p:cNvSpPr txBox="1"/>
          <p:nvPr/>
        </p:nvSpPr>
        <p:spPr>
          <a:xfrm>
            <a:off x="3142017" y="5487193"/>
            <a:ext cx="200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(e.g.) invalid x, y, z number in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LixFe1-yMnyO2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5452D-DC3E-48CA-93F1-E3E6EDE85AD3}"/>
              </a:ext>
            </a:extLst>
          </p:cNvPr>
          <p:cNvSpPr txBox="1"/>
          <p:nvPr/>
        </p:nvSpPr>
        <p:spPr>
          <a:xfrm>
            <a:off x="4995194" y="5241153"/>
            <a:ext cx="167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(e.g.) including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[NO3-],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[OH-], …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D3BB4-D547-4B64-AA8B-797A025E11F2}"/>
              </a:ext>
            </a:extLst>
          </p:cNvPr>
          <p:cNvSpPr txBox="1"/>
          <p:nvPr/>
        </p:nvSpPr>
        <p:spPr>
          <a:xfrm>
            <a:off x="6487023" y="4702866"/>
            <a:ext cx="1808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 of elements (Precursors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≠ Products)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0A0B2-EC63-4951-B735-992E9935CB80}"/>
              </a:ext>
            </a:extLst>
          </p:cNvPr>
          <p:cNvSpPr txBox="1"/>
          <p:nvPr/>
        </p:nvSpPr>
        <p:spPr>
          <a:xfrm>
            <a:off x="8275527" y="4649436"/>
            <a:ext cx="167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Discard such as unusual O2O3, I, H2, H, N2, N, ... in precursors cases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A1AC9610-2552-4057-8476-6DE2942D7C1E}"/>
              </a:ext>
            </a:extLst>
          </p:cNvPr>
          <p:cNvSpPr/>
          <p:nvPr/>
        </p:nvSpPr>
        <p:spPr>
          <a:xfrm flipV="1">
            <a:off x="1299382" y="1397372"/>
            <a:ext cx="8160707" cy="1692742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66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2B1157D9-FC55-4221-BFDB-7AF8948C21BE}"/>
              </a:ext>
            </a:extLst>
          </p:cNvPr>
          <p:cNvSpPr/>
          <p:nvPr/>
        </p:nvSpPr>
        <p:spPr>
          <a:xfrm flipV="1">
            <a:off x="1299383" y="1743245"/>
            <a:ext cx="6501239" cy="1692742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8B6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83A0AB88-DB4D-4BF5-902B-01693BAD5197}"/>
              </a:ext>
            </a:extLst>
          </p:cNvPr>
          <p:cNvSpPr/>
          <p:nvPr/>
        </p:nvSpPr>
        <p:spPr>
          <a:xfrm flipV="1">
            <a:off x="1299383" y="2071083"/>
            <a:ext cx="4859902" cy="1692742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AC4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14187A9F-EB0A-4612-B796-939350773425}"/>
              </a:ext>
            </a:extLst>
          </p:cNvPr>
          <p:cNvSpPr/>
          <p:nvPr/>
        </p:nvSpPr>
        <p:spPr>
          <a:xfrm flipV="1">
            <a:off x="1299382" y="2380033"/>
            <a:ext cx="3233921" cy="1692742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B82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F4E4F9EF-3F5C-4D2D-ACB1-5D0F61EC5B3C}"/>
              </a:ext>
            </a:extLst>
          </p:cNvPr>
          <p:cNvSpPr/>
          <p:nvPr/>
        </p:nvSpPr>
        <p:spPr>
          <a:xfrm flipV="1">
            <a:off x="1299383" y="2667415"/>
            <a:ext cx="1748617" cy="1692742"/>
          </a:xfrm>
          <a:prstGeom prst="bentUpArrow">
            <a:avLst>
              <a:gd name="adj1" fmla="val 25000"/>
              <a:gd name="adj2" fmla="val 24268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6F24D-95D4-44DB-9BFE-2D5CCC751B52}"/>
              </a:ext>
            </a:extLst>
          </p:cNvPr>
          <p:cNvSpPr txBox="1"/>
          <p:nvPr/>
        </p:nvSpPr>
        <p:spPr>
          <a:xfrm>
            <a:off x="1466945" y="5695883"/>
            <a:ext cx="200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Different in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reaction_string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”, “target”, “precursors”, “reaction” for one item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5B80C-C177-4DEE-8570-09E84B7AF994}"/>
              </a:ext>
            </a:extLst>
          </p:cNvPr>
          <p:cNvSpPr txBox="1"/>
          <p:nvPr/>
        </p:nvSpPr>
        <p:spPr>
          <a:xfrm>
            <a:off x="136971" y="1563251"/>
            <a:ext cx="1138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Ceder’s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algn="ctr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(31,782)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D1042-DC63-43C8-94D0-9C7D3884F115}"/>
              </a:ext>
            </a:extLst>
          </p:cNvPr>
          <p:cNvSpPr txBox="1"/>
          <p:nvPr/>
        </p:nvSpPr>
        <p:spPr>
          <a:xfrm>
            <a:off x="10679289" y="889540"/>
            <a:ext cx="124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dataset</a:t>
            </a: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(18,786)</a:t>
            </a:r>
            <a:endParaRPr lang="ko-KR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127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Seongmin Kim</dc:creator>
  <cp:lastModifiedBy>Seongmin Kim</cp:lastModifiedBy>
  <cp:revision>15</cp:revision>
  <dcterms:created xsi:type="dcterms:W3CDTF">2024-03-19T06:37:22Z</dcterms:created>
  <dcterms:modified xsi:type="dcterms:W3CDTF">2024-03-21T04:31:18Z</dcterms:modified>
</cp:coreProperties>
</file>