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74FE-0842-43F5-8748-38C4A07252C4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70F6-514B-465E-9626-82002DBDB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0D5B3C-8590-41EA-8F1D-4416DD5790A7}" type="datetime1">
              <a:rPr lang="de-DE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9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57B-E35A-4B70-86F4-32659B1C1F05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8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0053-31CB-4C2B-947F-2DC53D611041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7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F945-4930-4F22-AC2F-13A652B3930D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570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58B1-F812-4319-96A5-9A6C1C29BDD6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343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DFC-B9A6-4113-ABD6-85A28B363B0F}" type="datetime1">
              <a:rPr lang="de-DE" smtClean="0"/>
              <a:t>16.01.2018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51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B3A-89C4-4397-A2CC-0A9CF9A16C47}" type="datetime1">
              <a:rPr lang="de-DE" smtClean="0"/>
              <a:t>16.01.2018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5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373-D255-4FC8-92C8-360555A801B8}" type="datetime1">
              <a:rPr lang="de-DE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969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84-D934-4BB5-B2FF-FE8A3F973CC6}" type="datetime1">
              <a:rPr lang="de-DE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A3A3-B0BA-44E5-93BF-00888A8D4AD9}" type="datetime1">
              <a:rPr lang="de-DE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1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2BCE-B8A2-4AB3-A472-47227B43CC68}" type="datetime1">
              <a:rPr lang="de-DE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1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BA95-74ED-4C8E-A64F-6EA1C4D68674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06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6D-2074-46DF-A465-FFF3C2A33F4D}" type="datetime1">
              <a:rPr lang="de-DE" smtClean="0"/>
              <a:t>16.01.2018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26BE-CF7D-463B-A5B3-C9AF30DB1DCD}" type="datetime1">
              <a:rPr lang="de-DE" smtClean="0"/>
              <a:t>16.01.2018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3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8F95-6676-4EAB-96D4-9CC1681A6932}" type="datetime1">
              <a:rPr lang="de-DE" smtClean="0"/>
              <a:t>16.01.2018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8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6E4-417C-4F5B-BA2A-1C7D3DF2345F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8633-05DF-454F-B309-301D3283A0CD}" type="datetime1">
              <a:rPr lang="de-DE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1212-EBEE-4EDB-BD09-0D66A3D3EBFA}" type="datetime1">
              <a:rPr lang="de-DE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16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C9A1A-D7E6-4BD5-834B-0B4995CC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932" y="680001"/>
            <a:ext cx="8791575" cy="1667911"/>
          </a:xfrm>
        </p:spPr>
        <p:txBody>
          <a:bodyPr>
            <a:normAutofit fontScale="90000"/>
          </a:bodyPr>
          <a:lstStyle/>
          <a:p>
            <a:r>
              <a:rPr lang="de-DE" sz="4000" cap="none" dirty="0"/>
              <a:t>Bionische Methoden der Optimierung</a:t>
            </a:r>
            <a:br>
              <a:rPr lang="de-DE" sz="4000" cap="none" dirty="0"/>
            </a:br>
            <a:r>
              <a:rPr lang="de-DE" sz="4000" cap="none" dirty="0"/>
              <a:t>WS 2017/18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F7C797-2D5C-4A91-9A93-81243E7D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545" y="6030119"/>
            <a:ext cx="8791575" cy="1655762"/>
          </a:xfrm>
        </p:spPr>
        <p:txBody>
          <a:bodyPr>
            <a:normAutofit/>
          </a:bodyPr>
          <a:lstStyle/>
          <a:p>
            <a:r>
              <a:rPr lang="de-DE" sz="2400" cap="none" dirty="0"/>
              <a:t>Johann Schröder, Kevin Penner, Michael Tuszynski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341567-5D38-462C-8A5E-6EFD24F9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8958" y="6057003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672DA87-4C90-4E01-B546-B03A4AB5D104}"/>
              </a:ext>
            </a:extLst>
          </p:cNvPr>
          <p:cNvSpPr txBox="1">
            <a:spLocks/>
          </p:cNvSpPr>
          <p:nvPr/>
        </p:nvSpPr>
        <p:spPr>
          <a:xfrm>
            <a:off x="1453586" y="1945531"/>
            <a:ext cx="9626461" cy="2243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cap="none" dirty="0"/>
              <a:t>Genetischer Algorithmus &amp; Kontinuierliche Testfunktionen</a:t>
            </a:r>
          </a:p>
        </p:txBody>
      </p:sp>
    </p:spTree>
    <p:extLst>
      <p:ext uri="{BB962C8B-B14F-4D97-AF65-F5344CB8AC3E}">
        <p14:creationId xmlns:p14="http://schemas.microsoft.com/office/powerpoint/2010/main" val="35095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10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FB3466-8A50-464E-9E88-E8BBBA7971C2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395653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11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139715-14BB-415C-9CB6-9CBDE69B0F7F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319377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12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01DA97-9F8A-4EAF-920A-568FC977B53F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360151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13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9DDA01E-992B-417B-818D-9F512F0CF826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255943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14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E2ABFF-BFF5-4DE1-A944-6028B1B9E1ED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242027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15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C224F4-A8B7-4CE0-8B91-3CCAE20F72EA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226306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16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C224F4-A8B7-4CE0-8B91-3CCAE20F72EA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313515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5400" dirty="0"/>
              <a:t>Vielen Dank für Ihre Aufmerksamkeit 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17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3646D4-A7C9-4943-8B07-5B38B6AE0C25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Johann Schröder, Kevin Penner,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4612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Kodierung - </a:t>
            </a:r>
            <a:r>
              <a:rPr lang="de-DE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Graycode</a:t>
            </a:r>
            <a:endParaRPr lang="de-DE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2</a:t>
            </a:fld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FF26DC-06AD-4BE0-B29F-34D046C1C14C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Johann Schröder</a:t>
            </a:r>
            <a:r>
              <a:rPr lang="de-DE" dirty="0"/>
              <a:t>, Kevin Penner,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201525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Selektionsverfahren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Proportionalselektion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3</a:t>
            </a:fld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FF26DC-06AD-4BE0-B29F-34D046C1C14C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Johann Schröder</a:t>
            </a:r>
            <a:r>
              <a:rPr lang="de-DE" dirty="0"/>
              <a:t>, Kevin Penner, Michael Tuszynski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573610-8225-4345-9A0D-485F6259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32" y="1844295"/>
            <a:ext cx="3580557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Selektionsverfahren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Rangbasiert                                       Turnierselektion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4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B13451-6E60-4384-BBF0-59DD081C5AB6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Johann Schröder</a:t>
            </a:r>
            <a:r>
              <a:rPr lang="de-DE" dirty="0"/>
              <a:t>, Kevin Penner, Michael Tuszynski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82B275-9B1E-4EE1-844E-C5A368D8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87198"/>
            <a:ext cx="4775737" cy="31838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4FB4F1-67F9-415E-9C1E-6FBEF872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91" y="2787198"/>
            <a:ext cx="5095846" cy="29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Cross-over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N-Point	 (N = 3)		Uniform (0,5)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5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3FA40C-C6DC-4BEE-9A63-39BDF530FF3C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Kevin Penner,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Michael Tuszynski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FA8F2B2-89A2-4A31-8E93-EAEA489A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29" y="2803214"/>
            <a:ext cx="3638550" cy="1190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284A455-70BB-4294-A174-FA8BA1FF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29" y="4218952"/>
            <a:ext cx="3619500" cy="9620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568B46-48EB-426D-AEB3-645116CD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001" y="2818777"/>
            <a:ext cx="2390775" cy="14001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5856EB3-1317-44BA-906B-98248A594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001" y="4371351"/>
            <a:ext cx="2438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Cross-over und Mutation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Shuffle (mit 1 Point Crossover)		Mutation (0,5)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6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9C4C6C-597E-448B-864F-76CE77F3E4AB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Kevin Penner,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Michael Tuszynski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5B0D6A-DD19-4DB8-91E1-EB586845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50" y="4359199"/>
            <a:ext cx="3609975" cy="11837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185B79A-1D6B-484C-A9AB-0A600977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7" y="2783649"/>
            <a:ext cx="2151007" cy="2476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61E048-D81D-4D3B-A7CE-F972D3F36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49" y="2816150"/>
            <a:ext cx="3609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Testfunktionen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2607A28-89A4-4898-B844-4FF5F644A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700" y="1730803"/>
            <a:ext cx="7115735" cy="43055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7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29675E-51C8-422B-9D79-E221933B2650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Kevin Penner,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137676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3E82E-3828-4BDD-BD0E-980F0ADA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Testumgebung</a:t>
            </a:r>
            <a:r>
              <a:rPr lang="de-DE" cap="none" dirty="0"/>
              <a:t>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994189-93F4-4F09-A86C-356346F6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478" y="1050410"/>
            <a:ext cx="5077825" cy="501542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F05467-371D-4315-B683-4A401FE3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F31BEE-C489-434F-8278-2327ED0459B6}"/>
              </a:ext>
            </a:extLst>
          </p:cNvPr>
          <p:cNvSpPr/>
          <p:nvPr/>
        </p:nvSpPr>
        <p:spPr>
          <a:xfrm>
            <a:off x="1574970" y="6128396"/>
            <a:ext cx="466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95522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Testergebnisse – verschiedene Variationen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03636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9</a:t>
            </a:fld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248B1C-F0CB-4663-9065-DAB77FA70136}"/>
              </a:ext>
            </a:extLst>
          </p:cNvPr>
          <p:cNvSpPr/>
          <p:nvPr/>
        </p:nvSpPr>
        <p:spPr>
          <a:xfrm>
            <a:off x="1601474" y="6149009"/>
            <a:ext cx="478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Johann Schröder,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Kevin Penner</a:t>
            </a:r>
            <a:r>
              <a:rPr lang="de-DE" dirty="0"/>
              <a:t>, Michael Tuszynski</a:t>
            </a:r>
          </a:p>
        </p:txBody>
      </p:sp>
    </p:spTree>
    <p:extLst>
      <p:ext uri="{BB962C8B-B14F-4D97-AF65-F5344CB8AC3E}">
        <p14:creationId xmlns:p14="http://schemas.microsoft.com/office/powerpoint/2010/main" val="2684699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223</Words>
  <Application>Microsoft Office PowerPoint</Application>
  <PresentationFormat>Breitbild</PresentationFormat>
  <Paragraphs>56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Schaltkreis</vt:lpstr>
      <vt:lpstr>Bionische Methoden der Optimierung WS 2017/18 </vt:lpstr>
      <vt:lpstr>Kodierung - Graycode</vt:lpstr>
      <vt:lpstr>Selektionsverfahren</vt:lpstr>
      <vt:lpstr>Selektionsverfahren</vt:lpstr>
      <vt:lpstr>Cross-over</vt:lpstr>
      <vt:lpstr>Cross-over und Mutation</vt:lpstr>
      <vt:lpstr>Testfunktionen</vt:lpstr>
      <vt:lpstr>Testumgebung:</vt:lpstr>
      <vt:lpstr>Testergebnisse – verschiedene Variationen</vt:lpstr>
      <vt:lpstr>Testergebnisse – verschiedene Variationen</vt:lpstr>
      <vt:lpstr>Testergebnisse – verschiedene Variationen</vt:lpstr>
      <vt:lpstr>Testergebnisse – verschiedene Variationen</vt:lpstr>
      <vt:lpstr>Testergebnisse – verschiedene Variationen</vt:lpstr>
      <vt:lpstr>Testergebnisse – verschiedene Variationen</vt:lpstr>
      <vt:lpstr>Testergebnisse – verschiedene Variationen</vt:lpstr>
      <vt:lpstr>Testergebnisse – verschiedene Variationen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Genetischer Algorithmus &amp; Kontinuierliche Testfunktionen</dc:title>
  <dc:creator>Michael Tuszynski</dc:creator>
  <cp:lastModifiedBy>Michael Tuszynski</cp:lastModifiedBy>
  <cp:revision>17</cp:revision>
  <dcterms:created xsi:type="dcterms:W3CDTF">2018-01-15T16:17:43Z</dcterms:created>
  <dcterms:modified xsi:type="dcterms:W3CDTF">2018-01-16T19:17:27Z</dcterms:modified>
</cp:coreProperties>
</file>