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8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8" r:id="rId14"/>
    <p:sldId id="283" r:id="rId15"/>
    <p:sldId id="285" r:id="rId16"/>
    <p:sldId id="284" r:id="rId17"/>
    <p:sldId id="289" r:id="rId18"/>
    <p:sldId id="290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74FE-0842-43F5-8748-38C4A07252C4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70F6-514B-465E-9626-82002DBDB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4C1-83B2-46EE-B3DB-315BD3BA9EB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BC38-88A3-4577-896C-B3FEE8C7E5F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B67-B038-45DC-802B-A8D243EE20F3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1E7-C9E2-4853-B007-E822659563EF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A41E-9BF9-4EA9-963E-791B91409D1A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392C-C887-48AF-8B4F-E9A3F0D511C4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0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89F1-B323-4840-AE81-A79D3FBF8E14}" type="datetime1">
              <a:rPr lang="de-DE" smtClean="0"/>
              <a:t>17.01.2018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9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868-2ABE-401E-BF2B-661DA6C6FC5E}" type="datetime1">
              <a:rPr lang="de-DE" smtClean="0"/>
              <a:t>17.01.2018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17A6-C585-4AC6-802C-9FA5C187725F}" type="datetime1">
              <a:rPr lang="de-DE" smtClean="0"/>
              <a:t>17.01.2018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082326-FA76-442B-9184-5387A637D579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160-D0B7-48E2-B299-B9253265F1EE}" type="datetime1">
              <a:rPr lang="de-DE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6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68FB2-0541-41FD-BE1E-CECD6DA0281B}" type="datetime1">
              <a:rPr lang="de-DE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9A1A-D7E6-4BD5-834B-0B4995CC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932" y="680001"/>
            <a:ext cx="8791575" cy="1667911"/>
          </a:xfrm>
        </p:spPr>
        <p:txBody>
          <a:bodyPr>
            <a:normAutofit fontScale="90000"/>
          </a:bodyPr>
          <a:lstStyle/>
          <a:p>
            <a:r>
              <a:rPr lang="de-DE" sz="4000" cap="none" dirty="0"/>
              <a:t>Bionische Methoden der Optimierung</a:t>
            </a:r>
            <a:br>
              <a:rPr lang="de-DE" sz="4000" cap="none" dirty="0"/>
            </a:br>
            <a:r>
              <a:rPr lang="de-DE" sz="4000" cap="none" dirty="0"/>
              <a:t>WS 2017/18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7C797-2D5C-4A91-9A93-81243E7D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586" y="6422128"/>
            <a:ext cx="8791575" cy="500578"/>
          </a:xfrm>
        </p:spPr>
        <p:txBody>
          <a:bodyPr>
            <a:normAutofit/>
          </a:bodyPr>
          <a:lstStyle/>
          <a:p>
            <a:pPr algn="ctr"/>
            <a:r>
              <a:rPr lang="de-DE" sz="2400" cap="none" dirty="0">
                <a:solidFill>
                  <a:schemeClr val="tx1"/>
                </a:solidFill>
              </a:rPr>
              <a:t>Johann Schröder, Kevin Penner, Michael Tuszynski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672DA87-4C90-4E01-B546-B03A4AB5D104}"/>
              </a:ext>
            </a:extLst>
          </p:cNvPr>
          <p:cNvSpPr txBox="1">
            <a:spLocks/>
          </p:cNvSpPr>
          <p:nvPr/>
        </p:nvSpPr>
        <p:spPr>
          <a:xfrm>
            <a:off x="1453586" y="1945531"/>
            <a:ext cx="9626461" cy="2243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cap="none" dirty="0"/>
              <a:t>Genetischer Algorithmus &amp; Kontinuierliche Testfunktionen</a:t>
            </a:r>
          </a:p>
        </p:txBody>
      </p:sp>
    </p:spTree>
    <p:extLst>
      <p:ext uri="{BB962C8B-B14F-4D97-AF65-F5344CB8AC3E}">
        <p14:creationId xmlns:p14="http://schemas.microsoft.com/office/powerpoint/2010/main" val="35095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10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F63930-F7A4-4FFE-B921-16F5DFC2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19" y="2062976"/>
            <a:ext cx="1916011" cy="14982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A19A-A155-4CA3-9518-9811F4F0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13" y="4635960"/>
            <a:ext cx="1793817" cy="10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11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46F12E-AF8D-4D79-87E3-1470A25F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37" y="4815032"/>
            <a:ext cx="3609975" cy="11837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925D4E-EBE3-4B49-94A2-A5C73E0B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37" y="1958862"/>
            <a:ext cx="3609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88EA3AC-9710-4C3B-9B46-F6447A35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6" y="2582481"/>
            <a:ext cx="2151007" cy="24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Rekombinationsverfahren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Keine Elitestrategie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Bestes Individuum bleibt immer bestehen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13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386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Testfunktionen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14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858BF-BBC6-4DE9-9DD1-8EDB8500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51" y="1805382"/>
            <a:ext cx="7899671" cy="4387139"/>
          </a:xfrm>
        </p:spPr>
      </p:pic>
    </p:spTree>
    <p:extLst>
      <p:ext uri="{BB962C8B-B14F-4D97-AF65-F5344CB8AC3E}">
        <p14:creationId xmlns:p14="http://schemas.microsoft.com/office/powerpoint/2010/main" val="148564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Testumgebung/Testdurchführung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42F8A2-66DF-4A66-B674-465AEA4C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5" r="7940" b="4781"/>
          <a:stretch/>
        </p:blipFill>
        <p:spPr>
          <a:xfrm>
            <a:off x="3967340" y="2203575"/>
            <a:ext cx="3235823" cy="1311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6CF6F-F0CE-4CAC-A0D8-7BB41B533BEC}"/>
              </a:ext>
            </a:extLst>
          </p:cNvPr>
          <p:cNvSpPr txBox="1"/>
          <p:nvPr/>
        </p:nvSpPr>
        <p:spPr>
          <a:xfrm>
            <a:off x="4402997" y="1834243"/>
            <a:ext cx="236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Testen der Verfahren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D08CB51-C082-40BF-A3C2-EE3F107B5037}"/>
              </a:ext>
            </a:extLst>
          </p:cNvPr>
          <p:cNvSpPr/>
          <p:nvPr/>
        </p:nvSpPr>
        <p:spPr>
          <a:xfrm>
            <a:off x="2604655" y="2692982"/>
            <a:ext cx="1163782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74E5447-165F-4EDA-A5E8-F24BB635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18909"/>
            <a:ext cx="2225349" cy="17478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16595A6-55D2-4698-8B19-FE1739CA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05" y="4098572"/>
            <a:ext cx="299949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67BFAEB-358C-4882-81A8-511261658196}"/>
              </a:ext>
            </a:extLst>
          </p:cNvPr>
          <p:cNvSpPr txBox="1"/>
          <p:nvPr/>
        </p:nvSpPr>
        <p:spPr>
          <a:xfrm>
            <a:off x="4185168" y="3729240"/>
            <a:ext cx="28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Variieren der Parameter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8AC9BB4-84BD-4F3E-B73F-92FCF2A7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27" y="5576496"/>
            <a:ext cx="2200847" cy="542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AE8C3A0-718A-4574-80DE-B15E37150CAE}"/>
              </a:ext>
            </a:extLst>
          </p:cNvPr>
          <p:cNvSpPr txBox="1"/>
          <p:nvPr/>
        </p:nvSpPr>
        <p:spPr>
          <a:xfrm>
            <a:off x="3919189" y="5206456"/>
            <a:ext cx="33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Variieren der Populationsgröße</a:t>
            </a:r>
          </a:p>
        </p:txBody>
      </p:sp>
      <p:sp>
        <p:nvSpPr>
          <p:cNvPr id="24" name="Pfeil: nach links gekrümmt 23">
            <a:extLst>
              <a:ext uri="{FF2B5EF4-FFF2-40B4-BE49-F238E27FC236}">
                <a16:creationId xmlns:a16="http://schemas.microsoft.com/office/drawing/2014/main" id="{FA214FBB-A70C-4022-A973-8E97BBFF5F45}"/>
              </a:ext>
            </a:extLst>
          </p:cNvPr>
          <p:cNvSpPr/>
          <p:nvPr/>
        </p:nvSpPr>
        <p:spPr>
          <a:xfrm>
            <a:off x="7402066" y="2793460"/>
            <a:ext cx="559387" cy="1673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AC1D6DD9-2822-499B-B36C-E75F39717095}"/>
              </a:ext>
            </a:extLst>
          </p:cNvPr>
          <p:cNvSpPr/>
          <p:nvPr/>
        </p:nvSpPr>
        <p:spPr>
          <a:xfrm>
            <a:off x="7408239" y="4576239"/>
            <a:ext cx="559387" cy="15590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F7B496F-B74B-44BA-9F7D-BF5A7799F18A}"/>
              </a:ext>
            </a:extLst>
          </p:cNvPr>
          <p:cNvSpPr txBox="1"/>
          <p:nvPr/>
        </p:nvSpPr>
        <p:spPr>
          <a:xfrm>
            <a:off x="7961453" y="3394972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Kombinationen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44E228A-A28D-4CC2-BF78-57F72F127F8D}"/>
              </a:ext>
            </a:extLst>
          </p:cNvPr>
          <p:cNvSpPr txBox="1"/>
          <p:nvPr/>
        </p:nvSpPr>
        <p:spPr>
          <a:xfrm>
            <a:off x="7973875" y="5206456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Parameter</a:t>
            </a:r>
          </a:p>
        </p:txBody>
      </p:sp>
    </p:spTree>
    <p:extLst>
      <p:ext uri="{BB962C8B-B14F-4D97-AF65-F5344CB8AC3E}">
        <p14:creationId xmlns:p14="http://schemas.microsoft.com/office/powerpoint/2010/main" val="1563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0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18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52B11-902F-47AD-A146-84986C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97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7" y="1969099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Vielen Dank für Ihre Aufmerksamkeit 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6497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Kodierung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Selektionsverfahren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Cross-Over 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Mutation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Rekombination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Testumgebung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Testergebnisse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67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Kodierung - </a:t>
            </a:r>
            <a:r>
              <a:rPr lang="de-DE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Graycode</a:t>
            </a:r>
            <a:endParaRPr lang="de-DE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3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1525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Selektionsverfahren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Proportionalselektion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Turnierauswahl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Rangbasierte Selektion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4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241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Proportionalselektion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CE7305-716F-4A6C-B2C6-386E9771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32" y="1862583"/>
            <a:ext cx="3580557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Turnierauswahl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3CE16-2B35-42BF-9FFA-43AEC533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73" y="2319961"/>
            <a:ext cx="5635173" cy="32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Rangbasiert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52618B-F52A-4C56-90B8-FC3D556E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95" y="2285393"/>
            <a:ext cx="4775737" cy="31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Cross-Over 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N-Point Crossover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Uniform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Shuffle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8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94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N-Point Crossover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17.01.2018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DEDEF3-D590-4843-A99B-6327EF9F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19" y="2067135"/>
            <a:ext cx="5082070" cy="16629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B65AE01-76C1-45E7-88C3-2A0181E0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19" y="4425651"/>
            <a:ext cx="5055464" cy="1343689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D5701CCD-F0FA-49A5-990C-014E04789D8B}"/>
              </a:ext>
            </a:extLst>
          </p:cNvPr>
          <p:cNvSpPr/>
          <p:nvPr/>
        </p:nvSpPr>
        <p:spPr>
          <a:xfrm>
            <a:off x="5671504" y="3727776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30908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291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Rückblick</vt:lpstr>
      <vt:lpstr>Bionische Methoden der Optimierung WS 2017/18 </vt:lpstr>
      <vt:lpstr>Agenda</vt:lpstr>
      <vt:lpstr>Kodierung - Graycode</vt:lpstr>
      <vt:lpstr>Selektionsverfahren - Überblick</vt:lpstr>
      <vt:lpstr>Selektionsverfahren - Proportionalselektion</vt:lpstr>
      <vt:lpstr>Selektionsverfahren - Turnierauswahl</vt:lpstr>
      <vt:lpstr>Selektionsverfahren - Rangbasiert</vt:lpstr>
      <vt:lpstr>Cross-Over Verfahren - Überblick</vt:lpstr>
      <vt:lpstr>Cross-Over Verfahren – N-Point Crossover</vt:lpstr>
      <vt:lpstr>Cross-Over Verfahren – Uniform</vt:lpstr>
      <vt:lpstr>Cross-Over Verfahren – Shuffle</vt:lpstr>
      <vt:lpstr>Mutation</vt:lpstr>
      <vt:lpstr>Rekombinationsverfahren - Überblick</vt:lpstr>
      <vt:lpstr>Testfunktionen</vt:lpstr>
      <vt:lpstr>Testumgebung/Testdurchführung</vt:lpstr>
      <vt:lpstr>Testergebnisse</vt:lpstr>
      <vt:lpstr>Testergebnisse</vt:lpstr>
      <vt:lpstr>Testergebnisse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Genetischer Algorithmus &amp; Kontinuierliche Testfunktionen</dc:title>
  <dc:creator>Michael Tuszynski</dc:creator>
  <cp:lastModifiedBy>Michael Tuszynski</cp:lastModifiedBy>
  <cp:revision>27</cp:revision>
  <dcterms:created xsi:type="dcterms:W3CDTF">2018-01-15T16:17:43Z</dcterms:created>
  <dcterms:modified xsi:type="dcterms:W3CDTF">2018-01-17T20:46:05Z</dcterms:modified>
</cp:coreProperties>
</file>