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6" r:id="rId8"/>
    <p:sldId id="267" r:id="rId9"/>
    <p:sldId id="263" r:id="rId10"/>
    <p:sldId id="268" r:id="rId11"/>
    <p:sldId id="269" r:id="rId12"/>
    <p:sldId id="271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252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68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72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97B69-76A9-468F-A9B7-E909993296B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976AD1-0AEF-44AE-923D-586ADB6F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DE4EB53-F916-4466-95AF-C4D0DAB78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Jameson Schryer</a:t>
            </a:r>
          </a:p>
          <a:p>
            <a:r>
              <a:rPr lang="en-US" dirty="0">
                <a:solidFill>
                  <a:schemeClr val="tx1"/>
                </a:solidFill>
              </a:rPr>
              <a:t>MSDS 696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33DA4-DCB9-4BC6-AE70-674807F6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Sentiments Toward Energy Sources and Sustainable Technologies:</a:t>
            </a:r>
            <a:br>
              <a:rPr lang="en-US" dirty="0"/>
            </a:br>
            <a:r>
              <a:rPr lang="en-US" sz="3100" dirty="0"/>
              <a:t>A Twitter Analysis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8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AFD7-0656-48F4-8CC3-15348CF3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4" y="1714500"/>
            <a:ext cx="1968038" cy="111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/>
              <a:t>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A3BDF-5039-4D80-AF74-FB546C1B5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57"/>
          <a:stretch/>
        </p:blipFill>
        <p:spPr>
          <a:xfrm>
            <a:off x="568563" y="3429000"/>
            <a:ext cx="6400800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30C0F0-EC2D-D815-C645-3BA831CD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63" y="533400"/>
            <a:ext cx="6486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5748-0191-BC97-2D97-66474F1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 Power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43690-C747-B76A-1895-2F7BE2FE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13" y="1388692"/>
            <a:ext cx="4877173" cy="40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4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5748-0191-BC97-2D97-66474F1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 Power Results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3EF58-85BE-7E1D-E862-29C6DDAF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25" y="1469164"/>
            <a:ext cx="6800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9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DF8E-AC58-D748-7FF3-1955F0D6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910"/>
          </a:xfrm>
        </p:spPr>
        <p:txBody>
          <a:bodyPr/>
          <a:lstStyle/>
          <a:p>
            <a:r>
              <a:rPr lang="en-US" dirty="0"/>
              <a:t>Ember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37C5-3404-31AB-42A0-258FD962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515"/>
            <a:ext cx="8596668" cy="4545848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BREAKING: All of the world's top 10 coal power countries have now committed to #NetZero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 all are targeting 2050 - but the progress from last year is encouraging. https://t.co/M84ACY4vzK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best time to end coal power was 109 years ago. The second best time is now. https://t.co/JcTDFmR80Y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Today we were delighted to share our research on India's electricity transition in a workshop with @FCDOGovUK. Ember's report showed that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Indiaâ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€™s coal power may have already peaked, if it seizes the opportunity.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4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942D-D7E2-4696-A047-EEE8F9C5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A1D5-F52D-40C9-AF97-0C28558E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365256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methodology set forth in this project, sentiment changes can be observed over the past decade for a host of energy related topics. Many of these trends match the expectations of increasing or staying neutral. However, Coal Power trended in an unexpected positive fashion.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seems that the positive sentiments toward coal power could be due to tweets with positive language speaking about the end to coal power</a:t>
            </a:r>
          </a:p>
          <a:p>
            <a:r>
              <a:rPr lang="en-US" dirty="0"/>
              <a:t>If continued: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Tweets belonging to governments, companies, and organizations would be removed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 would be invested to develop a custom sentiment classification model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results of this model would undergo rigorous accuracy testing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would be further exploration of the correlation between sentiments and likes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Lastly, there would be an exploration between tweet location and sentiments on various topics.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7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EAC7-05CA-4C72-A5B7-8939ECD0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DABD-19DB-4926-A2AE-2789A5B0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energy industry is undergoing many rapid transformations worldwide </a:t>
            </a:r>
          </a:p>
          <a:p>
            <a:r>
              <a:rPr lang="en-US" dirty="0"/>
              <a:t>These transformations surround the way energy is generated, distributed, and consumed</a:t>
            </a:r>
          </a:p>
          <a:p>
            <a:r>
              <a:rPr lang="en-US" dirty="0"/>
              <a:t>Consumers and energy companies alike are interested in the benefits of energy efficiency, renewables, and electric vehicles</a:t>
            </a:r>
          </a:p>
          <a:p>
            <a:r>
              <a:rPr lang="en-US" dirty="0"/>
              <a:t>The benefits of these technologies include savings for customers, decreased carbon emissions, and generation/ infrastructure savings for energy companies</a:t>
            </a:r>
          </a:p>
          <a:p>
            <a:r>
              <a:rPr lang="en-US" dirty="0"/>
              <a:t>This begs the question, are individuals becoming more receptive to these technologies?</a:t>
            </a:r>
          </a:p>
        </p:txBody>
      </p:sp>
    </p:spTree>
    <p:extLst>
      <p:ext uri="{BB962C8B-B14F-4D97-AF65-F5344CB8AC3E}">
        <p14:creationId xmlns:p14="http://schemas.microsoft.com/office/powerpoint/2010/main" val="273515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C793-A157-47AD-B7AA-734CAAFA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6A30-9BCC-4501-8CB8-4CDE0CAA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this rapidly changing energy landscape, how have consumer’s opinions changed on energy related topics and technologies in the past decade? 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 changes in these opinions be visible on Twitter?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group of light bulbs&#10;&#10;Description automatically generated with medium confidence">
            <a:extLst>
              <a:ext uri="{FF2B5EF4-FFF2-40B4-BE49-F238E27FC236}">
                <a16:creationId xmlns:a16="http://schemas.microsoft.com/office/drawing/2014/main" id="{1B7A611C-65C6-4BCE-9C04-148432D44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0" r="31607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9BCAC-66C7-418A-8F6A-4BED3139F8F4}"/>
              </a:ext>
            </a:extLst>
          </p:cNvPr>
          <p:cNvSpPr txBox="1"/>
          <p:nvPr/>
        </p:nvSpPr>
        <p:spPr>
          <a:xfrm>
            <a:off x="2192897" y="6585435"/>
            <a:ext cx="2262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Source: https://www.ennomotive.com/open-ideas-energy-efficiency/</a:t>
            </a:r>
          </a:p>
        </p:txBody>
      </p:sp>
    </p:spTree>
    <p:extLst>
      <p:ext uri="{BB962C8B-B14F-4D97-AF65-F5344CB8AC3E}">
        <p14:creationId xmlns:p14="http://schemas.microsoft.com/office/powerpoint/2010/main" val="104491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2EE461E4-0D52-4F4E-B637-ACC1453C5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r="21467"/>
          <a:stretch/>
        </p:blipFill>
        <p:spPr>
          <a:xfrm>
            <a:off x="4022026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EA3B3-9335-42E3-9C24-F7604AAA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A771-D86C-4731-A3D8-3968A71F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topics chosen for this project were: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Energy, Renewables, Solar Panels, Geothermal, Hydro Electricity, Energy Rebates, Electric Vehicles, Coal Power, Natural Gas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Tweets regarding keywords were scraped using the </a:t>
            </a:r>
            <a:r>
              <a:rPr lang="en-US" dirty="0" err="1"/>
              <a:t>snscrape</a:t>
            </a:r>
            <a:r>
              <a:rPr lang="en-US" dirty="0"/>
              <a:t> python package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F0F2CD-6240-45E4-A5D0-4D1F79F0C0AB}"/>
              </a:ext>
            </a:extLst>
          </p:cNvPr>
          <p:cNvSpPr txBox="1"/>
          <p:nvPr/>
        </p:nvSpPr>
        <p:spPr>
          <a:xfrm>
            <a:off x="9329054" y="6635634"/>
            <a:ext cx="18440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Source: MS Stock Photos</a:t>
            </a:r>
          </a:p>
        </p:txBody>
      </p:sp>
    </p:spTree>
    <p:extLst>
      <p:ext uri="{BB962C8B-B14F-4D97-AF65-F5344CB8AC3E}">
        <p14:creationId xmlns:p14="http://schemas.microsoft.com/office/powerpoint/2010/main" val="34835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6337-4415-4953-B5C2-A817979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9015-7A4F-42BC-A467-684C5463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100k tweets were scraped from Twitter for every other year for the past decade, for the topics mentioned earlier</a:t>
            </a:r>
          </a:p>
          <a:p>
            <a:r>
              <a:rPr lang="en-US" dirty="0"/>
              <a:t>These tweets were piped into a Mongo DB collection for simple storage and access</a:t>
            </a:r>
          </a:p>
          <a:p>
            <a:r>
              <a:rPr lang="en-US" dirty="0"/>
              <a:t>Datasets were cleaned and standardized to prepare for sentiment analysis</a:t>
            </a:r>
          </a:p>
          <a:p>
            <a:r>
              <a:rPr lang="en-US" dirty="0"/>
              <a:t>Sentiment analysis was carried out through the </a:t>
            </a:r>
            <a:r>
              <a:rPr lang="en-US" dirty="0" err="1"/>
              <a:t>vader</a:t>
            </a:r>
            <a:r>
              <a:rPr lang="en-US" dirty="0"/>
              <a:t> python package</a:t>
            </a:r>
          </a:p>
          <a:p>
            <a:r>
              <a:rPr lang="en-US" dirty="0"/>
              <a:t>The mean sentiments of each year were plotted and compared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E15B-6A86-1DAB-6A07-010ABF8C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2" y="1306148"/>
            <a:ext cx="10956655" cy="42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7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360C4-859B-7B7F-FF02-69EA6771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795337"/>
            <a:ext cx="108299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EE7BA-0EC5-2360-6376-1054123E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071562"/>
            <a:ext cx="108775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6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AFD7-0656-48F4-8CC3-15348CF3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16233-87E6-9467-FD34-0950A1F9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86" y="318077"/>
            <a:ext cx="7155884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03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516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Sentiments Toward Energy Sources and Sustainable Technologies: A Twitter Analysis  </vt:lpstr>
      <vt:lpstr>Situation</vt:lpstr>
      <vt:lpstr>Research Question</vt:lpstr>
      <vt:lpstr>Data</vt:lpstr>
      <vt:lpstr>Methods</vt:lpstr>
      <vt:lpstr>PowerPoint Presentation</vt:lpstr>
      <vt:lpstr>PowerPoint Presentation</vt:lpstr>
      <vt:lpstr>PowerPoint Presentation</vt:lpstr>
      <vt:lpstr>Results</vt:lpstr>
      <vt:lpstr>Results  Cont.</vt:lpstr>
      <vt:lpstr>Coal Power Results</vt:lpstr>
      <vt:lpstr>Coal Power Results Cont.</vt:lpstr>
      <vt:lpstr>Ember Tweets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Schryer, Jameson M</dc:creator>
  <cp:lastModifiedBy>Schryer, Jameson M</cp:lastModifiedBy>
  <cp:revision>12</cp:revision>
  <dcterms:created xsi:type="dcterms:W3CDTF">2022-03-12T18:39:47Z</dcterms:created>
  <dcterms:modified xsi:type="dcterms:W3CDTF">2022-04-30T22:55:08Z</dcterms:modified>
</cp:coreProperties>
</file>