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4,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smtClean="0"/>
              <a:t>Prim’s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</a:t>
            </a:r>
            <a:r>
              <a:rPr lang="en-US" sz="3600" dirty="0" smtClean="0"/>
              <a:t>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Breadth </a:t>
            </a:r>
            <a:r>
              <a:rPr lang="en-US" dirty="0"/>
              <a:t>First Search</a:t>
            </a:r>
          </a:p>
          <a:p>
            <a:r>
              <a:rPr lang="en-US" dirty="0" smtClean="0"/>
              <a:t>A</a:t>
            </a:r>
            <a:r>
              <a:rPr lang="en-US" dirty="0"/>
              <a:t>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  <a:endParaRPr lang="en-US" dirty="0" smtClean="0"/>
          </a:p>
          <a:p>
            <a:r>
              <a:rPr lang="en-US" dirty="0" smtClean="0"/>
              <a:t>R*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629</TotalTime>
  <Words>471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61</cp:revision>
  <dcterms:created xsi:type="dcterms:W3CDTF">2021-04-02T13:19:47Z</dcterms:created>
  <dcterms:modified xsi:type="dcterms:W3CDTF">2021-04-05T11:50:33Z</dcterms:modified>
</cp:coreProperties>
</file>