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229, Andrew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Ng, Stanford)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1965434"/>
            <a:ext cx="8040414" cy="4892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	    Gold Standard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</a:t>
            </a:r>
            <a:r>
              <a:rPr lang="en-US" sz="3600" dirty="0" smtClean="0"/>
              <a:t>(0.01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6.046J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Q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∞, ꓯ v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s ] = 0 for arbitrary s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While Q </a:t>
            </a:r>
            <a:r>
              <a:rPr lang="en-US" dirty="0" smtClean="0">
                <a:latin typeface="Lucida Sans Typewriter" panose="020B0509030504030204" pitchFamily="49" charset="0"/>
              </a:rPr>
              <a:t>≠ Ø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Do u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latin typeface="Lucida Sans Typewriter" panose="020B0509030504030204" pitchFamily="49" charset="0"/>
              </a:rPr>
              <a:t>Extract_min</a:t>
            </a:r>
            <a:r>
              <a:rPr lang="en-US" dirty="0">
                <a:latin typeface="Lucida Sans Typewriter" panose="020B0509030504030204" pitchFamily="49" charset="0"/>
              </a:rPr>
              <a:t> ( Q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For each v ϵ </a:t>
            </a:r>
            <a:r>
              <a:rPr lang="en-US" dirty="0" err="1">
                <a:latin typeface="Lucida Sans Typewriter" panose="020B0509030504030204" pitchFamily="49" charset="0"/>
              </a:rPr>
              <a:t>Adj</a:t>
            </a:r>
            <a:r>
              <a:rPr lang="en-US" dirty="0">
                <a:latin typeface="Lucida Sans Typewriter" panose="020B0509030504030204" pitchFamily="49" charset="0"/>
              </a:rPr>
              <a:t> [ u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Do if v ϵ Q and u ( v ) &lt; key [ v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Then 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w ( u, v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	π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u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 </a:t>
            </a:r>
            <a:r>
              <a:rPr lang="en-US" dirty="0" smtClean="0">
                <a:latin typeface="Lucida Sans Typewriter" panose="020B0509030504030204" pitchFamily="49" charset="0"/>
              </a:rPr>
              <a:t>MST </a:t>
            </a:r>
            <a:r>
              <a:rPr lang="en-US" dirty="0">
                <a:latin typeface="Lucida Sans Typewriter" panose="020B0509030504030204" pitchFamily="49" charset="0"/>
              </a:rPr>
              <a:t>= { ( v, π  [ v ] ) </a:t>
            </a:r>
            <a:r>
              <a:rPr lang="en-US" dirty="0" smtClean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[5]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(https://www.youtube.com/watch?v=xhG2DyCX3uA) </a:t>
            </a:r>
            <a:r>
              <a:rPr lang="en-US" sz="27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(MIT 6.046J 2005)</a:t>
            </a:r>
            <a:endParaRPr lang="en-US" sz="27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03596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smtClean="0"/>
              <a:t>V – {s}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 d[v]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∞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D[s]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0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Q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v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Ø</a:t>
            </a:r>
          </a:p>
          <a:p>
            <a:pPr marL="0" indent="0">
              <a:buNone/>
            </a:pPr>
            <a:endParaRPr lang="en-US" sz="1800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While Q  </a:t>
            </a:r>
            <a:r>
              <a:rPr lang="en-US" sz="1800" dirty="0" smtClean="0">
                <a:latin typeface="Lucida Sans Typewriter" panose="020B0509030504030204" pitchFamily="49" charset="0"/>
              </a:rPr>
              <a:t>≠ Ø, </a:t>
            </a:r>
            <a:r>
              <a:rPr lang="en-US" sz="1800" dirty="0" smtClean="0"/>
              <a:t>S </a:t>
            </a:r>
            <a:r>
              <a:rPr lang="en-US" sz="1800" dirty="0" smtClean="0">
                <a:sym typeface="Wingdings" panose="05000000000000000000" pitchFamily="2" charset="2"/>
              </a:rPr>
              <a:t> S { u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do u  </a:t>
            </a:r>
            <a:r>
              <a:rPr lang="en-US" sz="1800" dirty="0" err="1" smtClean="0">
                <a:sym typeface="Wingdings" panose="05000000000000000000" pitchFamily="2" charset="2"/>
              </a:rPr>
              <a:t>Extract_Min</a:t>
            </a:r>
            <a:r>
              <a:rPr lang="en-US" sz="1800" dirty="0" smtClean="0">
                <a:sym typeface="Wingdings" panose="05000000000000000000" pitchFamily="2" charset="2"/>
              </a:rPr>
              <a:t> ( Q )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err="1" smtClean="0">
                <a:sym typeface="Wingdings" panose="05000000000000000000" pitchFamily="2" charset="2"/>
              </a:rPr>
              <a:t>Adj</a:t>
            </a:r>
            <a:r>
              <a:rPr lang="en-US" sz="1800" dirty="0" smtClean="0">
                <a:sym typeface="Wingdings" panose="05000000000000000000" pitchFamily="2" charset="2"/>
              </a:rPr>
              <a:t> [ u ]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	Do if d [ v ] &gt; d [ u ] + w ( u, v )</a:t>
            </a:r>
          </a:p>
          <a:p>
            <a:pPr marL="914400" lvl="2" indent="0">
              <a:spcBef>
                <a:spcPts val="10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			Then d [ v ]  d [ u ] + w ( u, v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283" y="2336873"/>
            <a:ext cx="7466899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Breadth </a:t>
            </a:r>
            <a:r>
              <a:rPr lang="en-US" dirty="0"/>
              <a:t>First Search</a:t>
            </a:r>
          </a:p>
          <a:p>
            <a:r>
              <a:rPr lang="en-US" dirty="0" smtClean="0"/>
              <a:t>A</a:t>
            </a:r>
            <a:r>
              <a:rPr lang="en-US" dirty="0"/>
              <a:t>*</a:t>
            </a:r>
          </a:p>
          <a:p>
            <a:r>
              <a:rPr lang="en-US" dirty="0"/>
              <a:t>Bellman-Ford</a:t>
            </a:r>
          </a:p>
          <a:p>
            <a:r>
              <a:rPr lang="en-US" dirty="0"/>
              <a:t>Bayesian </a:t>
            </a:r>
            <a:r>
              <a:rPr lang="en-US" dirty="0" smtClean="0"/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Oak, 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4,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502</TotalTime>
  <Words>317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Lucida Sans Typewriter</vt:lpstr>
      <vt:lpstr>Times New Roman</vt:lpstr>
      <vt:lpstr>Trebuchet MS</vt:lpstr>
      <vt:lpstr>Wingdings</vt:lpstr>
      <vt:lpstr>Berlin</vt:lpstr>
      <vt:lpstr>Artificial Intelligence  Cheat Sheet</vt:lpstr>
      <vt:lpstr>Gradient Descent (CS 229, Andrew Ng, Stanford) </vt:lpstr>
      <vt:lpstr>Gradient Descent with Momentum</vt:lpstr>
      <vt:lpstr>Greedy Algorithm (Prim’s Algorithm) (https://www.youtube.com/watch?v=FPEMBWg_WlY) MIT 6.046J</vt:lpstr>
      <vt:lpstr>Dijkstra’s Algorithm [5] (https://www.youtube.com/watch?v=xhG2DyCX3uA) (MIT 6.046J 2005)</vt:lpstr>
      <vt:lpstr>Future Work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44</cp:revision>
  <dcterms:created xsi:type="dcterms:W3CDTF">2021-04-02T13:19:47Z</dcterms:created>
  <dcterms:modified xsi:type="dcterms:W3CDTF">2021-04-05T09:43:19Z</dcterms:modified>
</cp:coreProperties>
</file>