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61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4" y="1975944"/>
            <a:ext cx="7547204" cy="4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9" y="1996966"/>
            <a:ext cx="11836426" cy="48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r>
              <a:rPr lang="en-US" dirty="0" smtClean="0"/>
              <a:t>Fibonacci Heap</a:t>
            </a:r>
          </a:p>
          <a:p>
            <a:r>
              <a:rPr lang="en-US" dirty="0" smtClean="0"/>
              <a:t>Binary Heap</a:t>
            </a:r>
          </a:p>
          <a:p>
            <a:r>
              <a:rPr lang="en-US" dirty="0"/>
              <a:t>Simplex Algorithm</a:t>
            </a:r>
          </a:p>
          <a:p>
            <a:r>
              <a:rPr lang="en-US" dirty="0" smtClean="0"/>
              <a:t>Nonlinear </a:t>
            </a:r>
            <a:r>
              <a:rPr lang="en-US" dirty="0"/>
              <a:t>Programming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 smtClean="0"/>
              <a:t>Integer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Simulated </a:t>
            </a:r>
            <a:r>
              <a:rPr lang="en-US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6,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638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 w/ Momentum</a:t>
            </a:r>
          </a:p>
          <a:p>
            <a:r>
              <a:rPr lang="en-US" dirty="0" smtClean="0"/>
              <a:t>Greedy (Prim’s)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6456"/>
            <a:ext cx="9613861" cy="48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 </a:t>
            </a:r>
          </a:p>
          <a:p>
            <a:pPr marL="0" indent="0">
              <a:buNone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do if d [ v ] &gt; d [ u ] + w ( d, v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fail (negative cycle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848" y="2336873"/>
            <a:ext cx="7908334" cy="359931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LCS ( x, y,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If x [ I ] = y [ j ]</a:t>
            </a:r>
          </a:p>
          <a:p>
            <a:pPr marL="457200" lvl="1" indent="0">
              <a:buNone/>
            </a:pPr>
            <a:r>
              <a:rPr lang="en-US" dirty="0" smtClean="0"/>
              <a:t>Then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LCS ( x, y, i-1, j-1 ) + 1</a:t>
            </a:r>
          </a:p>
          <a:p>
            <a:pPr marL="457200" lvl="1" indent="0">
              <a:buNone/>
            </a:pPr>
            <a:r>
              <a:rPr lang="en-US" dirty="0" smtClean="0"/>
              <a:t>Else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max { LCS ( x, y, i-1, j ), LCS ( x, y, </a:t>
            </a:r>
            <a:r>
              <a:rPr lang="en-US" dirty="0" err="1" smtClean="0"/>
              <a:t>i</a:t>
            </a:r>
            <a:r>
              <a:rPr lang="en-US" dirty="0" smtClean="0"/>
              <a:t>, j-1 )  }</a:t>
            </a:r>
          </a:p>
          <a:p>
            <a:pPr marL="0" indent="0">
              <a:buNone/>
            </a:pPr>
            <a:r>
              <a:rPr lang="en-US" dirty="0" smtClean="0"/>
              <a:t>Return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LCS </a:t>
            </a:r>
            <a:r>
              <a:rPr lang="en-US" smtClean="0"/>
              <a:t>– Largest </a:t>
            </a:r>
            <a:r>
              <a:rPr lang="en-US" dirty="0" smtClean="0"/>
              <a:t>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918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CS 221 (Fall 2019)</a:t>
            </a:r>
            <a:b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C000"/>
                </a:solidFill>
              </a:rPr>
              <a:t>(https</a:t>
            </a:r>
            <a:r>
              <a:rPr lang="en-US" sz="2400" dirty="0">
                <a:solidFill>
                  <a:srgbClr val="FFC000"/>
                </a:solidFill>
              </a:rPr>
              <a:t>://</a:t>
            </a:r>
            <a:r>
              <a:rPr lang="en-US" sz="2400" dirty="0" smtClean="0">
                <a:solidFill>
                  <a:srgbClr val="FFC000"/>
                </a:solidFill>
              </a:rPr>
              <a:t>www.youtube.com/watch?v=HEs1ZCvLH2s)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01" y="2336800"/>
            <a:ext cx="6894176" cy="42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766</TotalTime>
  <Words>616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Dynamic Programming</vt:lpstr>
      <vt:lpstr>Stanford CS 221 (Fall 2019) (https://www.youtube.com/watch?v=HEs1ZCvLH2s)</vt:lpstr>
      <vt:lpstr>IBID</vt:lpstr>
      <vt:lpstr>IBID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84</cp:revision>
  <dcterms:created xsi:type="dcterms:W3CDTF">2021-04-02T13:19:47Z</dcterms:created>
  <dcterms:modified xsi:type="dcterms:W3CDTF">2021-04-06T13:32:24Z</dcterms:modified>
</cp:coreProperties>
</file>