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(gold standard)</a:t>
            </a:r>
            <a:endParaRPr lang="en-US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2336873"/>
            <a:ext cx="8040414" cy="3599316"/>
          </a:xfrm>
        </p:spPr>
        <p:txBody>
          <a:bodyPr/>
          <a:lstStyle/>
          <a:p>
            <a:pPr marL="0" indent="0">
              <a:buNone/>
            </a:pPr>
            <a:endParaRPr lang="en-US" sz="44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(α = 0.01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MIT 6.046J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V</a:t>
            </a:r>
          </a:p>
          <a:p>
            <a:pPr marL="0" indent="0">
              <a:buNone/>
            </a:pPr>
            <a:r>
              <a:rPr lang="en-US" dirty="0"/>
              <a:t>key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∞, ꓯ v ϵ V</a:t>
            </a:r>
          </a:p>
          <a:p>
            <a:pPr marL="0" indent="0">
              <a:buNone/>
            </a:pPr>
            <a:r>
              <a:rPr lang="en-US" dirty="0"/>
              <a:t>key [ s ] = 0 for arbitrary s ϵ v</a:t>
            </a:r>
          </a:p>
          <a:p>
            <a:pPr marL="0" indent="0">
              <a:buNone/>
            </a:pPr>
            <a:r>
              <a:rPr lang="en-US" dirty="0"/>
              <a:t>While Q ≠ φ</a:t>
            </a:r>
          </a:p>
          <a:p>
            <a:pPr marL="0" indent="0">
              <a:buNone/>
            </a:pPr>
            <a:r>
              <a:rPr lang="en-US" dirty="0"/>
              <a:t>	Do u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Extract_min</a:t>
            </a:r>
            <a:r>
              <a:rPr lang="en-US" dirty="0"/>
              <a:t> ( Q )</a:t>
            </a:r>
          </a:p>
          <a:p>
            <a:pPr marL="0" indent="0">
              <a:buNone/>
            </a:pPr>
            <a:r>
              <a:rPr lang="en-US" dirty="0"/>
              <a:t>		For each v ϵ </a:t>
            </a:r>
            <a:r>
              <a:rPr lang="en-US" dirty="0" err="1"/>
              <a:t>Adj</a:t>
            </a:r>
            <a:r>
              <a:rPr lang="en-US" dirty="0"/>
              <a:t> [ u ]</a:t>
            </a:r>
          </a:p>
          <a:p>
            <a:pPr marL="0" indent="0">
              <a:buNone/>
            </a:pPr>
            <a:r>
              <a:rPr lang="en-US" dirty="0"/>
              <a:t>			Do if v ϵ Q and u ( v ) &lt; key [ v ]</a:t>
            </a:r>
          </a:p>
          <a:p>
            <a:pPr marL="0" indent="0">
              <a:buNone/>
            </a:pPr>
            <a:r>
              <a:rPr lang="en-US" dirty="0"/>
              <a:t>				Then key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w ( u, v )</a:t>
            </a:r>
          </a:p>
          <a:p>
            <a:pPr marL="0" indent="0">
              <a:buNone/>
            </a:pPr>
            <a:r>
              <a:rPr lang="en-US" dirty="0"/>
              <a:t>					π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MST </a:t>
            </a:r>
            <a:r>
              <a:rPr lang="en-US" dirty="0"/>
              <a:t>= { ( v, π  [ v ] )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Future Work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Breadth First Search</a:t>
            </a:r>
          </a:p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/>
              <a:t>Algorithm </a:t>
            </a:r>
            <a:endParaRPr lang="en-US" smtClean="0"/>
          </a:p>
          <a:p>
            <a:r>
              <a:rPr lang="en-US" smtClean="0"/>
              <a:t>A</a:t>
            </a:r>
            <a:r>
              <a:rPr lang="en-US" dirty="0"/>
              <a:t>*</a:t>
            </a:r>
          </a:p>
          <a:p>
            <a:r>
              <a:rPr lang="en-US" dirty="0"/>
              <a:t>Bellman-Ford</a:t>
            </a:r>
          </a:p>
          <a:p>
            <a:r>
              <a:rPr lang="en-US" dirty="0"/>
              <a:t>Bayesian Inference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4,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200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</vt:lpstr>
      <vt:lpstr>Berlin</vt:lpstr>
      <vt:lpstr>Artificial Intelligence  Cheat Sheet</vt:lpstr>
      <vt:lpstr>Gradient Descent (gold standard)</vt:lpstr>
      <vt:lpstr>Gradient Descent with Momentum</vt:lpstr>
      <vt:lpstr>Greedy Algorithm (Prim’s Algorithm) (https://www.youtube.com/watch?v=FPEMBWg_WlY) MIT 6.046J</vt:lpstr>
      <vt:lpstr>Future Work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2021-04-02T13:19:47Z</dcterms:created>
  <dcterms:modified xsi:type="dcterms:W3CDTF">2021-04-04T22:13:36Z</dcterms:modified>
</cp:coreProperties>
</file>