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55" r:id="rId12"/>
    <p:sldId id="348" r:id="rId13"/>
    <p:sldId id="349" r:id="rId14"/>
    <p:sldId id="351" r:id="rId15"/>
    <p:sldId id="350" r:id="rId16"/>
    <p:sldId id="352" r:id="rId17"/>
    <p:sldId id="353" r:id="rId18"/>
    <p:sldId id="357" r:id="rId19"/>
    <p:sldId id="356" r:id="rId20"/>
    <p:sldId id="358" r:id="rId21"/>
    <p:sldId id="354" r:id="rId22"/>
    <p:sldId id="344" r:id="rId23"/>
    <p:sldId id="321" r:id="rId24"/>
    <p:sldId id="322" r:id="rId25"/>
    <p:sldId id="345" r:id="rId26"/>
    <p:sldId id="320" r:id="rId27"/>
    <p:sldId id="323" r:id="rId28"/>
    <p:sldId id="324" r:id="rId29"/>
    <p:sldId id="325" r:id="rId30"/>
    <p:sldId id="347" r:id="rId31"/>
    <p:sldId id="338" r:id="rId32"/>
    <p:sldId id="326" r:id="rId33"/>
    <p:sldId id="327" r:id="rId34"/>
    <p:sldId id="328" r:id="rId35"/>
    <p:sldId id="339" r:id="rId36"/>
    <p:sldId id="329" r:id="rId37"/>
    <p:sldId id="330" r:id="rId38"/>
    <p:sldId id="331" r:id="rId39"/>
    <p:sldId id="346" r:id="rId40"/>
    <p:sldId id="340" r:id="rId41"/>
    <p:sldId id="332" r:id="rId42"/>
    <p:sldId id="333" r:id="rId43"/>
    <p:sldId id="360" r:id="rId44"/>
    <p:sldId id="359" r:id="rId45"/>
    <p:sldId id="361" r:id="rId46"/>
    <p:sldId id="362" r:id="rId47"/>
    <p:sldId id="334" r:id="rId48"/>
    <p:sldId id="335" r:id="rId49"/>
    <p:sldId id="336" r:id="rId50"/>
  </p:sldIdLst>
  <p:sldSz cx="9144000" cy="6858000" type="screen4x3"/>
  <p:notesSz cx="6858000" cy="9144000"/>
  <p:custDataLst>
    <p:tags r:id="rId5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6407" autoAdjust="0"/>
  </p:normalViewPr>
  <p:slideViewPr>
    <p:cSldViewPr showGuides="1">
      <p:cViewPr varScale="1">
        <p:scale>
          <a:sx n="84" d="100"/>
          <a:sy n="84" d="100"/>
        </p:scale>
        <p:origin x="-1704" y="-10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tags" Target="tags/tag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3100.0</c:v>
                </c:pt>
                <c:pt idx="1">
                  <c:v>491.0</c:v>
                </c:pt>
                <c:pt idx="2">
                  <c:v>250.0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28613.0</c:v>
                </c:pt>
                <c:pt idx="1">
                  <c:v>4975.0</c:v>
                </c:pt>
                <c:pt idx="2">
                  <c:v>1473.0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96908.0</c:v>
                </c:pt>
                <c:pt idx="1">
                  <c:v>30755.0</c:v>
                </c:pt>
                <c:pt idx="2">
                  <c:v>13813.0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946877.0</c:v>
                </c:pt>
                <c:pt idx="1">
                  <c:v>317625.0</c:v>
                </c:pt>
                <c:pt idx="2">
                  <c:v>167818.0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6428216"/>
        <c:axId val="-2026416280"/>
      </c:lineChart>
      <c:catAx>
        <c:axId val="-202642821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26416280"/>
        <c:crosses val="autoZero"/>
        <c:auto val="1"/>
        <c:lblAlgn val="ctr"/>
        <c:lblOffset val="100"/>
        <c:noMultiLvlLbl val="0"/>
      </c:catAx>
      <c:valAx>
        <c:axId val="-2026416280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26428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14780.0</c:v>
                </c:pt>
                <c:pt idx="1">
                  <c:v>3522.0</c:v>
                </c:pt>
                <c:pt idx="2">
                  <c:v>1295.0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26514.0</c:v>
                </c:pt>
                <c:pt idx="1">
                  <c:v>7675.0</c:v>
                </c:pt>
                <c:pt idx="2">
                  <c:v>2407.0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37753.0</c:v>
                </c:pt>
                <c:pt idx="1">
                  <c:v>20322.0</c:v>
                </c:pt>
                <c:pt idx="2">
                  <c:v>7104.0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569694.0</c:v>
                </c:pt>
                <c:pt idx="1">
                  <c:v>266036.0</c:v>
                </c:pt>
                <c:pt idx="2">
                  <c:v>207261.0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4129944"/>
        <c:axId val="-2054127320"/>
      </c:lineChart>
      <c:catAx>
        <c:axId val="-2054129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54127320"/>
        <c:crosses val="autoZero"/>
        <c:auto val="1"/>
        <c:lblAlgn val="ctr"/>
        <c:lblOffset val="100"/>
        <c:noMultiLvlLbl val="0"/>
      </c:catAx>
      <c:valAx>
        <c:axId val="-2054127320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54129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7" Type="http://schemas.openxmlformats.org/officeDocument/2006/relationships/diagramData" Target="../diagrams/data19.xml"/><Relationship Id="rId8" Type="http://schemas.openxmlformats.org/officeDocument/2006/relationships/diagramLayout" Target="../diagrams/layout19.xml"/><Relationship Id="rId9" Type="http://schemas.openxmlformats.org/officeDocument/2006/relationships/diagramQuickStyle" Target="../diagrams/quickStyle19.xml"/><Relationship Id="rId10" Type="http://schemas.openxmlformats.org/officeDocument/2006/relationships/diagramColors" Target="../diagrams/colors19.xml"/><Relationship Id="rId11" Type="http://schemas.microsoft.com/office/2007/relationships/diagramDrawing" Target="../diagrams/drawing1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7" Type="http://schemas.openxmlformats.org/officeDocument/2006/relationships/diagramData" Target="../diagrams/data21.xml"/><Relationship Id="rId8" Type="http://schemas.openxmlformats.org/officeDocument/2006/relationships/diagramLayout" Target="../diagrams/layout21.xml"/><Relationship Id="rId9" Type="http://schemas.openxmlformats.org/officeDocument/2006/relationships/diagramQuickStyle" Target="../diagrams/quickStyle21.xml"/><Relationship Id="rId10" Type="http://schemas.openxmlformats.org/officeDocument/2006/relationships/diagramColors" Target="../diagrams/colors21.xml"/><Relationship Id="rId11" Type="http://schemas.microsoft.com/office/2007/relationships/diagramDrawing" Target="../diagrams/drawing2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7" Type="http://schemas.openxmlformats.org/officeDocument/2006/relationships/diagramData" Target="../diagrams/data23.xml"/><Relationship Id="rId8" Type="http://schemas.openxmlformats.org/officeDocument/2006/relationships/diagramLayout" Target="../diagrams/layout23.xml"/><Relationship Id="rId9" Type="http://schemas.openxmlformats.org/officeDocument/2006/relationships/diagramQuickStyle" Target="../diagrams/quickStyle23.xml"/><Relationship Id="rId10" Type="http://schemas.openxmlformats.org/officeDocument/2006/relationships/diagramColors" Target="../diagrams/colors23.xml"/><Relationship Id="rId11" Type="http://schemas.microsoft.com/office/2007/relationships/diagramDrawing" Target="../diagrams/drawing2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12.10.14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6484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3477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203848" y="3284984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4860032" y="521061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1115616" y="593069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004048" y="393305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343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unvorhergesehenen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macht ein </a:t>
            </a:r>
            <a:r>
              <a:rPr lang="de-DE" dirty="0" err="1" smtClean="0"/>
              <a:t>Refactoring</a:t>
            </a:r>
            <a:r>
              <a:rPr lang="de-DE" dirty="0" smtClean="0"/>
              <a:t> keinen </a:t>
            </a:r>
            <a:r>
              <a:rPr lang="de-DE" dirty="0" err="1" smtClean="0"/>
              <a:t>Spass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länglichen Code-Schnipsel (Kapselung) (??????????????????)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Insgesamt muss man  </a:t>
            </a:r>
            <a:r>
              <a:rPr lang="de-DE" dirty="0" err="1" smtClean="0"/>
              <a:t>Handwritten</a:t>
            </a:r>
            <a:r>
              <a:rPr lang="de-DE" dirty="0" smtClean="0"/>
              <a:t> Mapping nach einer Schnittstellenänderung sehr viel im Code ändern.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Java API.</a:t>
            </a:r>
          </a:p>
          <a:p>
            <a:endParaRPr lang="de-DE" dirty="0"/>
          </a:p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Orika</a:t>
            </a:r>
            <a:r>
              <a:rPr lang="de-DE" dirty="0" smtClean="0"/>
              <a:t> generiert aus den Meta-Daten der Klassen Mapping Objekte.</a:t>
            </a:r>
          </a:p>
          <a:p>
            <a:r>
              <a:rPr lang="de-DE" dirty="0" smtClean="0"/>
              <a:t>Die Mapping Objekte werden dann dazu verwendet direkt zwischen den beiden Objektgraphen zu </a:t>
            </a:r>
            <a:r>
              <a:rPr lang="de-DE" dirty="0" err="1" smtClean="0"/>
              <a:t>mappen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Orika</a:t>
            </a:r>
            <a:r>
              <a:rPr lang="de-DE" dirty="0" smtClean="0"/>
              <a:t> </a:t>
            </a:r>
            <a:r>
              <a:rPr lang="de-DE" dirty="0" err="1" smtClean="0"/>
              <a:t>mappt</a:t>
            </a:r>
            <a:r>
              <a:rPr lang="de-DE" dirty="0" smtClean="0"/>
              <a:t> gleiche Objektstrukturen automatisch</a:t>
            </a:r>
          </a:p>
          <a:p>
            <a:r>
              <a:rPr lang="de-DE" dirty="0" smtClean="0"/>
              <a:t>Einfache Notation für Objekt-Transformationen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r>
              <a:rPr lang="de-DE" dirty="0" err="1" smtClean="0"/>
              <a:t>ByteCode</a:t>
            </a:r>
            <a:r>
              <a:rPr lang="de-DE" dirty="0" smtClean="0"/>
              <a:t> Generierung für Mapping Objekte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Mapping 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</a:t>
            </a:r>
            <a:r>
              <a:rPr lang="de-DE" dirty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die </a:t>
            </a:r>
            <a:r>
              <a:rPr lang="de-DE" dirty="0" err="1" smtClean="0"/>
              <a:t>MapperFactory</a:t>
            </a:r>
            <a:r>
              <a:rPr lang="de-DE" dirty="0" smtClean="0"/>
              <a:t> als Singleton</a:t>
            </a:r>
          </a:p>
          <a:p>
            <a:r>
              <a:rPr lang="de-DE" dirty="0" smtClean="0"/>
              <a:t>Vermeide den automatischen </a:t>
            </a:r>
            <a:r>
              <a:rPr lang="de-DE" smtClean="0"/>
              <a:t>MapperLookUp</a:t>
            </a:r>
            <a:r>
              <a:rPr lang="de-DE" dirty="0" smtClean="0"/>
              <a:t> und verwende </a:t>
            </a:r>
            <a:r>
              <a:rPr lang="de-DE" dirty="0" err="1" smtClean="0"/>
              <a:t>BoundMapperFactory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96458979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53954027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12.10.14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3688</Words>
  <Application>Microsoft Macintosh PowerPoint</Application>
  <PresentationFormat>Bildschirmpräsentation (4:3)</PresentationFormat>
  <Paragraphs>1118</Paragraphs>
  <Slides>49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1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Übersicht Frameworks</vt:lpstr>
      <vt:lpstr>PowerPoint-Präsentation</vt:lpstr>
      <vt:lpstr>Der Code</vt:lpstr>
      <vt:lpstr>Der Code</vt:lpstr>
      <vt:lpstr>Steckbrief: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Der Code</vt:lpstr>
      <vt:lpstr>Best Practices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129</cp:revision>
  <dcterms:created xsi:type="dcterms:W3CDTF">2013-03-01T11:14:45Z</dcterms:created>
  <dcterms:modified xsi:type="dcterms:W3CDTF">2014-10-12T16:38:14Z</dcterms:modified>
</cp:coreProperties>
</file>