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55" r:id="rId12"/>
    <p:sldId id="348" r:id="rId13"/>
    <p:sldId id="349" r:id="rId14"/>
    <p:sldId id="351" r:id="rId15"/>
    <p:sldId id="350" r:id="rId16"/>
    <p:sldId id="352" r:id="rId17"/>
    <p:sldId id="353" r:id="rId18"/>
    <p:sldId id="357" r:id="rId19"/>
    <p:sldId id="356" r:id="rId20"/>
    <p:sldId id="358" r:id="rId21"/>
    <p:sldId id="354" r:id="rId22"/>
    <p:sldId id="344" r:id="rId23"/>
    <p:sldId id="321" r:id="rId24"/>
    <p:sldId id="322" r:id="rId25"/>
    <p:sldId id="345" r:id="rId26"/>
    <p:sldId id="320" r:id="rId27"/>
    <p:sldId id="323" r:id="rId28"/>
    <p:sldId id="324" r:id="rId29"/>
    <p:sldId id="325" r:id="rId30"/>
    <p:sldId id="347" r:id="rId31"/>
    <p:sldId id="338" r:id="rId32"/>
    <p:sldId id="326" r:id="rId33"/>
    <p:sldId id="327" r:id="rId34"/>
    <p:sldId id="328" r:id="rId35"/>
    <p:sldId id="339" r:id="rId36"/>
    <p:sldId id="329" r:id="rId37"/>
    <p:sldId id="330" r:id="rId38"/>
    <p:sldId id="331" r:id="rId39"/>
    <p:sldId id="346" r:id="rId40"/>
    <p:sldId id="340" r:id="rId41"/>
    <p:sldId id="332" r:id="rId42"/>
    <p:sldId id="333" r:id="rId43"/>
    <p:sldId id="360" r:id="rId44"/>
    <p:sldId id="359" r:id="rId45"/>
    <p:sldId id="361" r:id="rId46"/>
    <p:sldId id="362" r:id="rId47"/>
    <p:sldId id="334" r:id="rId48"/>
    <p:sldId id="335" r:id="rId49"/>
    <p:sldId id="336" r:id="rId50"/>
  </p:sldIdLst>
  <p:sldSz cx="9144000" cy="6858000" type="screen4x3"/>
  <p:notesSz cx="6858000" cy="9144000"/>
  <p:custDataLst>
    <p:tags r:id="rId5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0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49467096"/>
        <c:axId val="-1949468808"/>
      </c:lineChart>
      <c:catAx>
        <c:axId val="-1949467096"/>
        <c:scaling>
          <c:orientation val="minMax"/>
        </c:scaling>
        <c:delete val="0"/>
        <c:axPos val="b"/>
        <c:majorTickMark val="none"/>
        <c:minorTickMark val="none"/>
        <c:tickLblPos val="nextTo"/>
        <c:crossAx val="-1949468808"/>
        <c:crosses val="autoZero"/>
        <c:auto val="1"/>
        <c:lblAlgn val="ctr"/>
        <c:lblOffset val="100"/>
        <c:noMultiLvlLbl val="0"/>
      </c:catAx>
      <c:valAx>
        <c:axId val="-1949468808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1949467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</a:t>
            </a:r>
            <a:r>
              <a:rPr lang="de-DE" dirty="0" smtClean="0"/>
              <a:t>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2971880"/>
        <c:axId val="-1949635480"/>
      </c:lineChart>
      <c:catAx>
        <c:axId val="-1952971880"/>
        <c:scaling>
          <c:orientation val="minMax"/>
        </c:scaling>
        <c:delete val="0"/>
        <c:axPos val="b"/>
        <c:majorTickMark val="none"/>
        <c:minorTickMark val="none"/>
        <c:tickLblPos val="nextTo"/>
        <c:crossAx val="-1949635480"/>
        <c:crosses val="autoZero"/>
        <c:auto val="1"/>
        <c:lblAlgn val="ctr"/>
        <c:lblOffset val="100"/>
        <c:noMultiLvlLbl val="0"/>
      </c:catAx>
      <c:valAx>
        <c:axId val="-194963548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1952971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27.08.14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  <a:endParaRPr lang="de-DE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  <a:endParaRPr lang="de-DE" sz="1400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3185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27.08.14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3686</Words>
  <Application>Microsoft Macintosh PowerPoint</Application>
  <PresentationFormat>Bildschirmpräsentation (4:3)</PresentationFormat>
  <Paragraphs>1116</Paragraphs>
  <Slides>49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1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128</cp:revision>
  <dcterms:created xsi:type="dcterms:W3CDTF">2013-03-01T11:14:45Z</dcterms:created>
  <dcterms:modified xsi:type="dcterms:W3CDTF">2014-08-27T21:04:43Z</dcterms:modified>
</cp:coreProperties>
</file>