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55" r:id="rId12"/>
    <p:sldId id="348" r:id="rId13"/>
    <p:sldId id="349" r:id="rId14"/>
    <p:sldId id="351" r:id="rId15"/>
    <p:sldId id="350" r:id="rId16"/>
    <p:sldId id="352" r:id="rId17"/>
    <p:sldId id="353" r:id="rId18"/>
    <p:sldId id="354" r:id="rId19"/>
    <p:sldId id="344" r:id="rId20"/>
    <p:sldId id="321" r:id="rId21"/>
    <p:sldId id="322" r:id="rId22"/>
    <p:sldId id="345" r:id="rId23"/>
    <p:sldId id="320" r:id="rId24"/>
    <p:sldId id="323" r:id="rId25"/>
    <p:sldId id="324" r:id="rId26"/>
    <p:sldId id="325" r:id="rId27"/>
    <p:sldId id="347" r:id="rId28"/>
    <p:sldId id="338" r:id="rId29"/>
    <p:sldId id="326" r:id="rId30"/>
    <p:sldId id="327" r:id="rId31"/>
    <p:sldId id="328" r:id="rId32"/>
    <p:sldId id="339" r:id="rId33"/>
    <p:sldId id="329" r:id="rId34"/>
    <p:sldId id="330" r:id="rId35"/>
    <p:sldId id="331" r:id="rId36"/>
    <p:sldId id="346" r:id="rId37"/>
    <p:sldId id="340" r:id="rId38"/>
    <p:sldId id="332" r:id="rId39"/>
    <p:sldId id="333" r:id="rId40"/>
    <p:sldId id="334" r:id="rId41"/>
    <p:sldId id="335" r:id="rId42"/>
    <p:sldId id="336" r:id="rId43"/>
  </p:sldIdLst>
  <p:sldSz cx="9144000" cy="6858000" type="screen4x3"/>
  <p:notesSz cx="6858000" cy="9144000"/>
  <p:custDataLst>
    <p:tags r:id="rId4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114" d="100"/>
          <a:sy n="114" d="100"/>
        </p:scale>
        <p:origin x="-848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</dgm:pt>
    <dgm:pt modelId="{490BACCA-3EE7-FA48-8554-19FB2EE8273B}" type="pres">
      <dgm:prSet presAssocID="{D77DBDB0-AA14-6344-B997-F7C9AAB1393F}" presName="connTx" presStyleLbl="parChTrans1D2" presStyleIdx="0" presStyleCnt="9"/>
      <dgm:spPr/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10.08.14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50885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automatisch</a:t>
            </a:r>
          </a:p>
          <a:p>
            <a:r>
              <a:rPr lang="de-DE" dirty="0" smtClean="0"/>
              <a:t>Einfache Notation für Objekt-Transformationen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r>
              <a:rPr lang="de-DE" dirty="0" err="1" smtClean="0"/>
              <a:t>ByteCode</a:t>
            </a:r>
            <a:r>
              <a:rPr lang="de-DE" dirty="0" smtClean="0"/>
              <a:t> Generierung für Mapping Objekte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2907</Words>
  <Application>Microsoft Macintosh PowerPoint</Application>
  <PresentationFormat>Bildschirmpräsentation (4:3)</PresentationFormat>
  <Paragraphs>907</Paragraphs>
  <Slides>42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4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118</cp:revision>
  <dcterms:created xsi:type="dcterms:W3CDTF">2013-03-01T11:14:45Z</dcterms:created>
  <dcterms:modified xsi:type="dcterms:W3CDTF">2014-08-10T20:59:08Z</dcterms:modified>
</cp:coreProperties>
</file>